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4" r:id="rId1"/>
  </p:sldMasterIdLst>
  <p:notesMasterIdLst>
    <p:notesMasterId r:id="rId37"/>
  </p:notesMasterIdLst>
  <p:sldIdLst>
    <p:sldId id="256" r:id="rId2"/>
    <p:sldId id="257" r:id="rId3"/>
    <p:sldId id="265" r:id="rId4"/>
    <p:sldId id="267" r:id="rId5"/>
    <p:sldId id="268" r:id="rId6"/>
    <p:sldId id="269" r:id="rId7"/>
    <p:sldId id="270" r:id="rId8"/>
    <p:sldId id="272" r:id="rId9"/>
    <p:sldId id="274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1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1895-56CE-4734-8C07-6FDFEF92F071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D1712-1D7F-4701-A97E-A43116EF4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雖然這是最基礎的課題，但是一點也不容易。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2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這是空間的無限，下一個是時間的無限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1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神是超越時間的存在，時間是他創造的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59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64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神是超越時間的存在，時間是他創造的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49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我們一生在神手中。神也是歷史的主。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65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如果神會變，那前面講的都沒用了。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87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神的屬性、作為、目的、應許，都是永不改變的。</a:t>
            </a:r>
            <a:endParaRPr lang="en-US" altLang="zh-CN" dirty="0" smtClean="0"/>
          </a:p>
          <a:p>
            <a:r>
              <a:rPr lang="zh-CN" altLang="en-US" dirty="0" smtClean="0"/>
              <a:t>還有很重要的是，舊約的神和新約的神是一樣的，神不改變。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32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有誰能像你？神的偉大是超出我們想象的。</a:t>
            </a:r>
            <a:endParaRPr lang="en-US" altLang="zh-CN" dirty="0" smtClean="0"/>
          </a:p>
          <a:p>
            <a:r>
              <a:rPr lang="zh-CN" altLang="en-US" dirty="0" smtClean="0"/>
              <a:t>巴刻：相信神是偉大的，這關乎我們的屬靈健康。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90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神的良善屬性分為三類：真，義，愛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39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他是存在是真的，他是真神，而且是唯一的真神。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7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都是二分。因為都講了兩件事，神與我們何等不同，</a:t>
            </a:r>
            <a:r>
              <a:rPr lang="en-US" altLang="zh-CN" dirty="0" smtClean="0"/>
              <a:t>and</a:t>
            </a:r>
            <a:r>
              <a:rPr lang="zh-CN" altLang="en-US" dirty="0" smtClean="0"/>
              <a:t>，神與我們有何關係。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50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神的真实也包括他的诚实：他说的话总是真的，他不会说谎。</a:t>
            </a:r>
            <a:endParaRPr lang="en-US" altLang="zh-CN" dirty="0" smtClean="0"/>
          </a:p>
          <a:p>
            <a:r>
              <a:rPr lang="zh-CN" altLang="en-US" dirty="0" smtClean="0"/>
              <a:t>我們會說謊，但神不會。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99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信實的意思是守信用。關乎神的應許。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398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信實的意思是守信用。關乎神的應許。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175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聖潔有兩個含義，一個是與其他受造物完全分別，另一個是道德上的純淨，完全不受邪惡的沾染。</a:t>
            </a:r>
            <a:endParaRPr lang="en-US" altLang="zh-CN" dirty="0" smtClean="0"/>
          </a:p>
          <a:p>
            <a:r>
              <a:rPr lang="zh-CN" altLang="en-US" dirty="0" smtClean="0"/>
              <a:t>聖潔也是神對我們的要求和命令。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88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公義的意思是，神所做的事都是對的！</a:t>
            </a:r>
            <a:endParaRPr lang="en-US" altLang="zh-CN" dirty="0" smtClean="0"/>
          </a:p>
          <a:p>
            <a:r>
              <a:rPr lang="zh-CN" altLang="en-US" dirty="0" smtClean="0"/>
              <a:t>第一個經文是摩西的歌。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前面是舊約，這裡是新約。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6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恩典的意思是，神不按照人配得的來待他們。</a:t>
            </a:r>
            <a:endParaRPr lang="en-US" altLang="zh-CN" dirty="0" smtClean="0"/>
          </a:p>
          <a:p>
            <a:r>
              <a:rPr lang="zh-CN" altLang="en-US" dirty="0" smtClean="0"/>
              <a:t>第一段經文是神向摩西的自我啟示，在舊約中非常有名。在詩篇</a:t>
            </a:r>
            <a:r>
              <a:rPr lang="en-US" altLang="zh-CN" dirty="0" smtClean="0"/>
              <a:t>86</a:t>
            </a:r>
            <a:r>
              <a:rPr lang="zh-CN" altLang="en-US" dirty="0" smtClean="0"/>
              <a:t>和</a:t>
            </a:r>
            <a:r>
              <a:rPr lang="en-US" altLang="zh-CN" dirty="0" smtClean="0"/>
              <a:t>103</a:t>
            </a:r>
            <a:r>
              <a:rPr lang="zh-CN" altLang="en-US" dirty="0" smtClean="0"/>
              <a:t>篇，尼希米記，還有約珥書和約拿書中都有引用。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750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新約的經文比舊約更多，因為神的恩典本是在耶穌基督身上才完全顯明出來。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42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憐憫的意思是，神看顧那些在艱難困苦中的人。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216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耶穌基督顯示出滿有憐憫的生命。神的憐憫與他拯救我們的恩典息息相關。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4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972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我們相不相信聖經宣告的呢？我們能否發自內心說一聲</a:t>
            </a:r>
            <a:r>
              <a:rPr lang="en-US" altLang="zh-CN" dirty="0" smtClean="0"/>
              <a:t>God is good</a:t>
            </a:r>
            <a:r>
              <a:rPr lang="zh-CN" altLang="en-US" dirty="0" smtClean="0"/>
              <a:t>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758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神的屬性要理解并不难，但要真正相信、按照圣经启示的最大限度去接受，其实是很不容易的。尤其是发生了一些艰难、苦难、一些我们不想它发生的事情的时候。</a:t>
            </a:r>
            <a:endParaRPr lang="en-US" altLang="zh-CN" dirty="0" smtClean="0"/>
          </a:p>
          <a:p>
            <a:r>
              <a:rPr lang="zh-CN" altLang="en-US" dirty="0" smtClean="0"/>
              <a:t>我们要麼懷疑神的偉大，神真的有能力幫我嗎？是不是有些事情神也無能為力？是不是需要我也做到某個程度才行？要麼就是懷疑神的良善。神真的願意幫助我嗎？神真的是完全為了我好嗎？如果為我好，為什麼會讓這件事發生？唉，神一定是好的，我相信，那他一定是有無能為力的時候，不對啊，神怎麼會無能為力呢？那可能還是他不想幫我完成這個心願吧？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總是在兩個極端之間掙扎，這就是我們信心的狀態。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702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我們的掙扎不是沒有道理的。這就是著名的關於苦難問題的悖論。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726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953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195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1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神全能作為包括：創造，護理，神跡奇事，賜生命和救恩等。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85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逻辑上矛盾：方和圆，</a:t>
            </a:r>
            <a:r>
              <a:rPr lang="en-US" altLang="zh-CN" dirty="0" smtClean="0"/>
              <a:t>4</a:t>
            </a:r>
            <a:r>
              <a:rPr lang="zh-CN" altLang="en-US" dirty="0" smtClean="0"/>
              <a:t>角的三角形</a:t>
            </a:r>
            <a:endParaRPr lang="en-US" altLang="zh-CN" dirty="0" smtClean="0"/>
          </a:p>
          <a:p>
            <a:r>
              <a:rPr lang="zh-CN" altLang="en-US" dirty="0" smtClean="0"/>
              <a:t>违背本性：作恶，说谎，不守承诺，不做神。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99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51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28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神的全知包括他的智慧。</a:t>
            </a:r>
            <a:endParaRPr lang="en-US" altLang="zh-CN" dirty="0" smtClean="0"/>
          </a:p>
          <a:p>
            <a:r>
              <a:rPr lang="zh-CN" altLang="en-US" dirty="0" smtClean="0"/>
              <a:t>所以，神知道世界上發生的每一件事，也知道我們身上發生的每一件事。我們每一個人的禱告他都聽到。若非如此，神如何有能力關心到我們每一個人呢？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95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3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90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7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620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77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6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1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4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4603-E583-49BB-A6E2-39D1FBFFD075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2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512618"/>
            <a:ext cx="8561747" cy="28311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粵語主日學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教神學基礎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L2 –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帝的偉大與良善（神的屬性）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7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神的偉大：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全在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(Omnipresence)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我往那裡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躲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避你的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靈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往那裡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躲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避你的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TW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若升到天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在那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若在陰間下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也在那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若展開清晨的翅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膀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飛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到海極居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是在那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的手必引導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的右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手也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必扶持我。</a:t>
            </a:r>
          </a:p>
          <a:p>
            <a:pPr marL="0" indent="0" algn="r">
              <a:buNone/>
            </a:pP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139:7-10)</a:t>
            </a:r>
          </a:p>
        </p:txBody>
      </p:sp>
    </p:spTree>
    <p:extLst>
      <p:ext uri="{BB962C8B-B14F-4D97-AF65-F5344CB8AC3E}">
        <p14:creationId xmlns:p14="http://schemas.microsoft.com/office/powerpoint/2010/main" val="8184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永恆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(Eternity)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主阿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世世代代作我們的居所。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諸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山未曾生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與世界你未曾造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亙古到永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遠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你是神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90:1-2)</a:t>
            </a:r>
          </a:p>
        </p:txBody>
      </p:sp>
    </p:spTree>
    <p:extLst>
      <p:ext uri="{BB962C8B-B14F-4D97-AF65-F5344CB8AC3E}">
        <p14:creationId xmlns:p14="http://schemas.microsoft.com/office/powerpoint/2010/main" val="5166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永恆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(Eternity)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主神說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：“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是阿拉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是俄梅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戛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昔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今在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後永在的全能者。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啟示錄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1:8)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四活物各有六個翅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膀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遍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體內外都滿了眼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睛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們晝夜不住的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聖哉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聖哉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聖哉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主神是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昔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今在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後永在的全能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者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啟示錄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4:8)</a:t>
            </a:r>
          </a:p>
        </p:txBody>
      </p:sp>
    </p:spTree>
    <p:extLst>
      <p:ext uri="{BB962C8B-B14F-4D97-AF65-F5344CB8AC3E}">
        <p14:creationId xmlns:p14="http://schemas.microsoft.com/office/powerpoint/2010/main" val="29125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永恆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(Eternity)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876285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初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(in the beginning)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創造天地。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創世記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1:1)</a:t>
            </a:r>
          </a:p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太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初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(in the beginning)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有道，道與神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在，道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是神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約翰福音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1:1)</a:t>
            </a:r>
          </a:p>
        </p:txBody>
      </p:sp>
    </p:spTree>
    <p:extLst>
      <p:ext uri="{BB962C8B-B14F-4D97-AF65-F5344CB8AC3E}">
        <p14:creationId xmlns:p14="http://schemas.microsoft.com/office/powerpoint/2010/main" val="33162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永恆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(Eternity)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親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愛的弟兄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阿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一件事你們不可忘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記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是主看一日如千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年如一日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彼得后書</a:t>
            </a: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3:8)</a:t>
            </a:r>
          </a:p>
        </p:txBody>
      </p:sp>
    </p:spTree>
    <p:extLst>
      <p:ext uri="{BB962C8B-B14F-4D97-AF65-F5344CB8AC3E}">
        <p14:creationId xmlns:p14="http://schemas.microsoft.com/office/powerpoint/2010/main" val="6081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變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Immutability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各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樣美善的恩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賜和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各樣全備的賞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賜都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是從上頭來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眾光之父那裡降下來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他並沒有改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變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沒有轉動的影兒。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雅各書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1:17)</a:t>
            </a:r>
          </a:p>
        </p:txBody>
      </p:sp>
    </p:spTree>
    <p:extLst>
      <p:ext uri="{BB962C8B-B14F-4D97-AF65-F5344CB8AC3E}">
        <p14:creationId xmlns:p14="http://schemas.microsoft.com/office/powerpoint/2010/main" val="24115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變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Immutability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我耶和華是不改變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以你們雅各之子沒有滅亡。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瑪拉基書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3:6)</a:t>
            </a:r>
          </a:p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耶和華的籌算永遠立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心中的思念萬代常存。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33:11)</a:t>
            </a:r>
          </a:p>
        </p:txBody>
      </p:sp>
    </p:spTree>
    <p:extLst>
      <p:ext uri="{BB962C8B-B14F-4D97-AF65-F5344CB8AC3E}">
        <p14:creationId xmlns:p14="http://schemas.microsoft.com/office/powerpoint/2010/main" val="28654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偉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大的屬性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(Greatness)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2699679" cy="34506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全知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全在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4375" y="2015732"/>
            <a:ext cx="2699679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永恆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不變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20818" y="2015731"/>
            <a:ext cx="2699679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相信神是偉大的，這關乎我們屬靈健康。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巴刻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322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Goodness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775729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你們要稱謝耶和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華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他本為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的慈愛永遠長存。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們要稱謝萬神之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他的慈愛永遠長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TW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們要稱謝萬主之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他的慈愛永遠長</a:t>
            </a:r>
            <a:r>
              <a:rPr lang="zh-TW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因他的慈愛永遠長存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TW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136)</a:t>
            </a:r>
          </a:p>
        </p:txBody>
      </p:sp>
    </p:spTree>
    <p:extLst>
      <p:ext uri="{BB962C8B-B14F-4D97-AF65-F5344CB8AC3E}">
        <p14:creationId xmlns:p14="http://schemas.microsoft.com/office/powerpoint/2010/main" val="141622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真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實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Truthfulness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02339" cy="3695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惟耶和華是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真神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是活神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永遠的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耶利米書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10:10)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我們也知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道神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的兒子已經來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且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將智慧賜給我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我們認識那位真實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們也在那位真實的裡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是在他兒子耶穌基督裡面。這是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真神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是永生。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約翰一書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5:20)</a:t>
            </a:r>
          </a:p>
        </p:txBody>
      </p:sp>
    </p:spTree>
    <p:extLst>
      <p:ext uri="{BB962C8B-B14F-4D97-AF65-F5344CB8AC3E}">
        <p14:creationId xmlns:p14="http://schemas.microsoft.com/office/powerpoint/2010/main" val="32298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神屬性的分類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可傳遞的屬性與不可傳遞的屬性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絕對屬性與相對屬性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自然屬性與道德屬性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偉大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的屬性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(Greatness)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與神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良善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的屬性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(Goodness)</a:t>
            </a:r>
            <a:endParaRPr 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60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真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實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Truthfulness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649120" cy="3695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以色列的大能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者必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不至說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謊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不至後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悔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為他迥非世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決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悔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撒母耳記上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15:29)</a:t>
            </a:r>
          </a:p>
          <a:p>
            <a:pPr marL="0" indent="0">
              <a:buNone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耶稣基督的使徒保罗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盼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望那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無謊言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的神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萬古之先所應許的永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了日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期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著傳揚的工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夫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他的道顯明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提多書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1:1-3)</a:t>
            </a:r>
          </a:p>
        </p:txBody>
      </p:sp>
    </p:spTree>
    <p:extLst>
      <p:ext uri="{BB962C8B-B14F-4D97-AF65-F5344CB8AC3E}">
        <p14:creationId xmlns:p14="http://schemas.microsoft.com/office/powerpoint/2010/main" val="8569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善：信實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faithfulness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649120" cy="3695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為耶和華本為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的慈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愛存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到永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遠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的信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實直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到萬代。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100:5)</a:t>
            </a:r>
          </a:p>
          <a:p>
            <a:pPr marL="0" indent="0"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那召你們的本是信實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的，他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必成就這事。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帖撒羅尼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迦前書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5:24)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要堅守我們所承認的指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望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至搖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動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為那應許我們的是信實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希伯來書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10:23)</a:t>
            </a:r>
          </a:p>
        </p:txBody>
      </p:sp>
    </p:spTree>
    <p:extLst>
      <p:ext uri="{BB962C8B-B14F-4D97-AF65-F5344CB8AC3E}">
        <p14:creationId xmlns:p14="http://schemas.microsoft.com/office/powerpoint/2010/main" val="2205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善：信實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faithfulness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649120" cy="3695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要知道耶和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華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你的神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他是神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信實的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愛他守他誡命的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人守約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施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慈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愛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到千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代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申命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7:9)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我們縱然失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仍是可信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為他不能背乎自己。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提摩太後書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2:13)</a:t>
            </a:r>
          </a:p>
        </p:txBody>
      </p:sp>
    </p:spTree>
    <p:extLst>
      <p:ext uri="{BB962C8B-B14F-4D97-AF65-F5344CB8AC3E}">
        <p14:creationId xmlns:p14="http://schemas.microsoft.com/office/powerpoint/2010/main" val="34451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善：聖潔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Holiness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3695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我是把你們從埃及地領出來的耶和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華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作你們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以你們要聖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潔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為我是聖潔的。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利未記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11:45)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們棄絕了那聖潔公義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者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求著釋放一個兇手給你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使徒行傳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3:14)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召我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不是要我們沾染污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穢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乃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是要我們成為聖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潔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帖撒羅尼迦前書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4:7)</a:t>
            </a:r>
          </a:p>
        </p:txBody>
      </p:sp>
    </p:spTree>
    <p:extLst>
      <p:ext uri="{BB962C8B-B14F-4D97-AF65-F5344CB8AC3E}">
        <p14:creationId xmlns:p14="http://schemas.microsoft.com/office/powerpoint/2010/main" val="319877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善：公義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Righteousness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386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他是磐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石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的作為完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所行的無不公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誠實無偽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又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又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正直。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申命記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32:4)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耶和華的道理潔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淨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到永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遠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和華的典章真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實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然公義。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19:9)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耶和華在他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一切所行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無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不公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他一切所作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的都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有慈愛。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145:17)</a:t>
            </a:r>
          </a:p>
        </p:txBody>
      </p:sp>
    </p:spTree>
    <p:extLst>
      <p:ext uri="{BB962C8B-B14F-4D97-AF65-F5344CB8AC3E}">
        <p14:creationId xmlns:p14="http://schemas.microsoft.com/office/powerpoint/2010/main" val="129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善：公義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Righteousness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386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公義的父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阿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人未曾認識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卻認識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這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些人也知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道你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差了我來。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約翰福音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17:25)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神既是公義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必將患難報應那加患難給你們的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帖撒羅尼迦后書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1:6)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見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一匹白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馬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騎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在馬上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為誠信真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實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爭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戰都按著公義。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啟示錄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19:11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44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善：恩典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Grace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386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耶和華在他面前宣告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：“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華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華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有憐憫、有恩典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輕易發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怒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並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有豐盛的慈愛和誠實。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出埃及記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34:6)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為他的怒氣不過是轉眼之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間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的恩典乃是一生之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久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宿雖然有哭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泣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早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晨便必歡呼。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30:5)</a:t>
            </a:r>
          </a:p>
        </p:txBody>
      </p:sp>
    </p:spTree>
    <p:extLst>
      <p:ext uri="{BB962C8B-B14F-4D97-AF65-F5344CB8AC3E}">
        <p14:creationId xmlns:p14="http://schemas.microsoft.com/office/powerpoint/2010/main" val="34847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善：恩典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Grace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3963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因為世人都犯了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虧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的榮耀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。如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今卻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蒙神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典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基督耶穌的救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贖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白白的稱義。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3:23-24)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要將他極豐富的恩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典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是他在基督耶穌裡向我們所施的恩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慈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顯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明給後來的世代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們得救是本乎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恩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因著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這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並不是出於自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己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乃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　神所賜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以弗所書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2:7-8)</a:t>
            </a:r>
          </a:p>
        </p:txBody>
      </p:sp>
    </p:spTree>
    <p:extLst>
      <p:ext uri="{BB962C8B-B14F-4D97-AF65-F5344CB8AC3E}">
        <p14:creationId xmlns:p14="http://schemas.microsoft.com/office/powerpoint/2010/main" val="24255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善：憐憫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Mercy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386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你神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原是有憐憫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總不撇下你、不滅絕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不忘記他起誓與你列祖所立的約。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申命記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4:31)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東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離西有多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遠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叫我們的過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犯離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我們也有多遠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親怎樣憐恤他的兒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女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和華也怎樣憐恤敬畏他的人。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103:12-13)</a:t>
            </a:r>
          </a:p>
        </p:txBody>
      </p:sp>
    </p:spTree>
    <p:extLst>
      <p:ext uri="{BB962C8B-B14F-4D97-AF65-F5344CB8AC3E}">
        <p14:creationId xmlns:p14="http://schemas.microsoft.com/office/powerpoint/2010/main" val="19707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善：憐憫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Mercy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4005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他看見許多的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憐憫他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為他們困苦流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離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同羊沒有牧人一般。 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馬太福音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9:36)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TW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然而神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既有豐富的憐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憫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他愛我們的大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愛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當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我們死在過犯中的時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候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便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叫我們與基督一同活過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以弗所書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2:4-5)</a:t>
            </a:r>
          </a:p>
          <a:p>
            <a:pPr marL="0" indent="0">
              <a:buNone/>
            </a:pP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便救了我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並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不是因我們自己所行的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乃</a:t>
            </a:r>
            <a:r>
              <a:rPr lang="zh-TW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是照他的憐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憫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提多書</a:t>
            </a:r>
            <a:r>
              <a:rPr lang="en-US" altLang="zh-TW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3:5)</a:t>
            </a:r>
          </a:p>
        </p:txBody>
      </p:sp>
    </p:spTree>
    <p:extLst>
      <p:ext uri="{BB962C8B-B14F-4D97-AF65-F5344CB8AC3E}">
        <p14:creationId xmlns:p14="http://schemas.microsoft.com/office/powerpoint/2010/main" val="16744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神的偉大：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全能</a:t>
            </a:r>
            <a:r>
              <a:rPr lang="en-US" altLang="zh-CN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(Omnipotence)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亞伯蘭年九十九歲的時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候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和華向他顯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現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對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：我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全能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的神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當在我面前作完全人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創世記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17:1)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約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伯回答耶和華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知道你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萬事都能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的旨意不能攔阻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約伯記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42:1-2)</a:t>
            </a:r>
          </a:p>
        </p:txBody>
      </p:sp>
    </p:spTree>
    <p:extLst>
      <p:ext uri="{BB962C8B-B14F-4D97-AF65-F5344CB8AC3E}">
        <p14:creationId xmlns:p14="http://schemas.microsoft.com/office/powerpoint/2010/main" val="195000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神良善的屬性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(Goodness)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7595236" cy="34506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真 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真實，信實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義 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聖潔，公義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愛 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恩典，憐憫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28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                 神的良善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7" y="2015733"/>
            <a:ext cx="2952898" cy="2922028"/>
          </a:xfrm>
          <a:ln w="381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>
                <a:ln w="3175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全能，全知</a:t>
            </a:r>
            <a:endParaRPr lang="en-US" altLang="zh-CN" sz="4000" dirty="0">
              <a:ln w="3175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4000" dirty="0">
                <a:ln w="3175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全在，永恆</a:t>
            </a:r>
            <a:endParaRPr lang="en-US" altLang="zh-CN" sz="4000" dirty="0">
              <a:ln w="3175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4000" dirty="0">
                <a:ln w="3175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不變</a:t>
            </a:r>
            <a:endParaRPr lang="en-US" sz="4400" dirty="0">
              <a:ln w="3175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76873" y="2015732"/>
            <a:ext cx="2898979" cy="2922030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真實，信實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聖潔，公義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恩典，憐憫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Cross 6"/>
          <p:cNvSpPr/>
          <p:nvPr/>
        </p:nvSpPr>
        <p:spPr>
          <a:xfrm>
            <a:off x="5422578" y="2560319"/>
            <a:ext cx="1519311" cy="1505243"/>
          </a:xfrm>
          <a:prstGeom prst="pl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苦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難的問題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Problem of Evil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5523329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不能共存的三個概念：</a:t>
            </a:r>
            <a:endParaRPr lang="en-US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神是全能的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神是良善的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邪惡（苦難）存在</a:t>
            </a:r>
            <a:endParaRPr 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Left Brace 3"/>
          <p:cNvSpPr/>
          <p:nvPr/>
        </p:nvSpPr>
        <p:spPr>
          <a:xfrm rot="10800000">
            <a:off x="7215187" y="3057524"/>
            <a:ext cx="1343025" cy="211455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58212" y="3264692"/>
            <a:ext cx="1714500" cy="1700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8558212" y="2893217"/>
            <a:ext cx="1714500" cy="2328863"/>
          </a:xfrm>
          <a:prstGeom prst="mathMultipl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1748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解決的方案？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5523329" cy="34506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否定神是全能的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正良善的概念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否定邪惡的真實性</a:t>
            </a:r>
            <a:endParaRPr 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58212" y="3264692"/>
            <a:ext cx="1714500" cy="1700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89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終的出路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8909467" cy="34506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CN" altLang="en-US" sz="48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相信神，相信聖經的啟示</a:t>
            </a:r>
            <a:endParaRPr lang="en-US" altLang="zh-CN" sz="4800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8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倚靠耶穌基督的救贖</a:t>
            </a:r>
            <a:endParaRPr lang="en-US" sz="5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58212" y="3264692"/>
            <a:ext cx="1714500" cy="1700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763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基督的救贖彰顯神的偉大和良善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9958609" cy="4005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為我深信無論是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死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是生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掌權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有能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現在的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將來的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高處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低處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別的受造之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物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都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不能叫我們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與神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的愛隔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絕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這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愛是在我們的主基督耶穌裡的。</a:t>
            </a:r>
          </a:p>
          <a:p>
            <a:pPr marL="0" indent="0" algn="r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8:38-39)</a:t>
            </a:r>
          </a:p>
        </p:txBody>
      </p:sp>
    </p:spTree>
    <p:extLst>
      <p:ext uri="{BB962C8B-B14F-4D97-AF65-F5344CB8AC3E}">
        <p14:creationId xmlns:p14="http://schemas.microsoft.com/office/powerpoint/2010/main" val="290948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神的偉大：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全能</a:t>
            </a:r>
            <a:r>
              <a:rPr lang="en-US" altLang="zh-CN" sz="4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(Omnipotence)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耶和華對亞伯拉罕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撒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拉為甚麼暗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：‘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既已年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老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果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真能生養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嗎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？’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和華豈有難成的事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麼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了日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期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明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年這時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候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必回到你這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撒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拉必生一個兒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子。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創世記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18:13-14)</a:t>
            </a:r>
          </a:p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主耶和華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阿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曾用大能和伸出來的膀臂創造天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TW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你沒有難成的</a:t>
            </a:r>
            <a:r>
              <a:rPr lang="zh-TW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耶利米書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32:17)</a:t>
            </a:r>
          </a:p>
        </p:txBody>
      </p:sp>
    </p:spTree>
    <p:extLst>
      <p:ext uri="{BB962C8B-B14F-4D97-AF65-F5344CB8AC3E}">
        <p14:creationId xmlns:p14="http://schemas.microsoft.com/office/powerpoint/2010/main" val="33338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神能造一塊他舉不起的石頭嗎？</a:t>
            </a:r>
            <a:endParaRPr 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確實不能！因為神不能做：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邏輯上矛盾的事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違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背神本性的事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642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神的偉大：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全知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(Omniscience</a:t>
            </a:r>
            <a:r>
              <a:rPr lang="en-US" altLang="zh-CN" sz="4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和華的眼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目無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處不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惡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人善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都鑒察。 </a:t>
            </a: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箴言</a:t>
            </a:r>
            <a:r>
              <a:rPr lang="en-US" altLang="zh-TW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15:3)</a:t>
            </a:r>
          </a:p>
        </p:txBody>
      </p:sp>
    </p:spTree>
    <p:extLst>
      <p:ext uri="{BB962C8B-B14F-4D97-AF65-F5344CB8AC3E}">
        <p14:creationId xmlns:p14="http://schemas.microsoft.com/office/powerpoint/2010/main" val="148197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神的偉大：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全知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(Omniscience</a:t>
            </a:r>
            <a:r>
              <a:rPr lang="en-US" altLang="zh-CN" sz="4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阿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已經鑒察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認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識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坐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都曉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從遠處知道我的意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念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躺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臥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都細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察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也深知我一切所行的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阿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舌頭上的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話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沒有一句不知道</a:t>
            </a:r>
            <a:r>
              <a:rPr lang="zh-TW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TW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zh-TW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139:1-4)</a:t>
            </a:r>
          </a:p>
        </p:txBody>
      </p:sp>
    </p:spTree>
    <p:extLst>
      <p:ext uri="{BB962C8B-B14F-4D97-AF65-F5344CB8AC3E}">
        <p14:creationId xmlns:p14="http://schemas.microsoft.com/office/powerpoint/2010/main" val="7423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神的偉大：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全知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(Omniscience</a:t>
            </a:r>
            <a:r>
              <a:rPr lang="en-US" altLang="zh-CN" sz="4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深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豐富的智慧和知識。他的判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斷何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其難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測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的蹤跡何其難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尋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zh-TW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誰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知道主的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誰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作過他的謀士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TW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誰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是先給了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他後來償還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為萬有都是本於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倚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靠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歸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於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願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榮耀歸給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zh-TW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到永遠。阿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們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r>
              <a:rPr lang="zh-TW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</a:t>
            </a: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11:33-36)</a:t>
            </a:r>
          </a:p>
        </p:txBody>
      </p:sp>
    </p:spTree>
    <p:extLst>
      <p:ext uri="{BB962C8B-B14F-4D97-AF65-F5344CB8AC3E}">
        <p14:creationId xmlns:p14="http://schemas.microsoft.com/office/powerpoint/2010/main" val="41857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神的偉大：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全在</a:t>
            </a:r>
            <a:r>
              <a:rPr lang="en-US" altLang="zh-CN" sz="4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(Omnipresence)</a:t>
            </a:r>
            <a:endParaRPr lang="en-US" sz="4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：“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我豈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為近處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的神呢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也為遠處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的神麼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？”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：“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豈能在隱密處藏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身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我看不見他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呢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？”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和華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：“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豈不充滿天地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麼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？”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耶利米書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23:23-24)</a:t>
            </a:r>
          </a:p>
        </p:txBody>
      </p:sp>
    </p:spTree>
    <p:extLst>
      <p:ext uri="{BB962C8B-B14F-4D97-AF65-F5344CB8AC3E}">
        <p14:creationId xmlns:p14="http://schemas.microsoft.com/office/powerpoint/2010/main" val="24662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2375</TotalTime>
  <Words>3812</Words>
  <Application>Microsoft Office PowerPoint</Application>
  <PresentationFormat>Widescreen</PresentationFormat>
  <Paragraphs>207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等线</vt:lpstr>
      <vt:lpstr>微软雅黑</vt:lpstr>
      <vt:lpstr>Arial</vt:lpstr>
      <vt:lpstr>Calibri</vt:lpstr>
      <vt:lpstr>Palatino Linotype</vt:lpstr>
      <vt:lpstr>Wingdings</vt:lpstr>
      <vt:lpstr>Gallery</vt:lpstr>
      <vt:lpstr>粵語主日學 基督教神學基礎</vt:lpstr>
      <vt:lpstr>神屬性的分類</vt:lpstr>
      <vt:lpstr>神的偉大：全能(Omnipotence)</vt:lpstr>
      <vt:lpstr>神的偉大：全能(Omnipotence)</vt:lpstr>
      <vt:lpstr>神能造一塊他舉不起的石頭嗎？</vt:lpstr>
      <vt:lpstr>神的偉大：全知(Omniscience)</vt:lpstr>
      <vt:lpstr>神的偉大：全知(Omniscience)</vt:lpstr>
      <vt:lpstr>神的偉大：全知(Omniscience)</vt:lpstr>
      <vt:lpstr>神的偉大：全在(Omnipresence)</vt:lpstr>
      <vt:lpstr>神的偉大：全在(Omnipresence)</vt:lpstr>
      <vt:lpstr>神的偉大：永恆(Eternity)</vt:lpstr>
      <vt:lpstr>神的偉大：永恆(Eternity)</vt:lpstr>
      <vt:lpstr>神的偉大：永恆(Eternity)</vt:lpstr>
      <vt:lpstr>神的偉大：永恆(Eternity)</vt:lpstr>
      <vt:lpstr>神的偉大：不變(Immutability)</vt:lpstr>
      <vt:lpstr>神的偉大：不變(Immutability)</vt:lpstr>
      <vt:lpstr>神偉大的屬性(Greatness)</vt:lpstr>
      <vt:lpstr>神的良善(Goodness)</vt:lpstr>
      <vt:lpstr>神的良善：真實(Truthfulness)</vt:lpstr>
      <vt:lpstr>神的良善：真實(Truthfulness)</vt:lpstr>
      <vt:lpstr>神的良善：信實(faithfulness)</vt:lpstr>
      <vt:lpstr>神的良善：信實(faithfulness)</vt:lpstr>
      <vt:lpstr>神的良善：聖潔(Holiness)</vt:lpstr>
      <vt:lpstr>神的良善：公義(Righteousness)</vt:lpstr>
      <vt:lpstr>神的良善：公義(Righteousness)</vt:lpstr>
      <vt:lpstr>神的良善：恩典(Grace)</vt:lpstr>
      <vt:lpstr>神的良善：恩典(Grace)</vt:lpstr>
      <vt:lpstr>神的良善：憐憫(Mercy)</vt:lpstr>
      <vt:lpstr>神的良善：憐憫(Mercy)</vt:lpstr>
      <vt:lpstr>神良善的屬性(Goodness)</vt:lpstr>
      <vt:lpstr>神的偉大                 神的良善</vt:lpstr>
      <vt:lpstr>苦難的問題(The Problem of Evil)</vt:lpstr>
      <vt:lpstr>解決的方案？</vt:lpstr>
      <vt:lpstr>最終的出路</vt:lpstr>
      <vt:lpstr>基督的救贖彰顯神的偉大和良善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CBCGL粵語主日學 神學基礎</dc:title>
  <dc:creator>Windows User</dc:creator>
  <cp:lastModifiedBy>Windows User</cp:lastModifiedBy>
  <cp:revision>244</cp:revision>
  <dcterms:created xsi:type="dcterms:W3CDTF">2020-01-28T22:21:00Z</dcterms:created>
  <dcterms:modified xsi:type="dcterms:W3CDTF">2020-02-09T12:44:38Z</dcterms:modified>
</cp:coreProperties>
</file>