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image2.jpg" ContentType="image/png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4" r:id="rId1"/>
  </p:sldMasterIdLst>
  <p:notesMasterIdLst>
    <p:notesMasterId r:id="rId37"/>
  </p:notes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65" r:id="rId10"/>
    <p:sldId id="272" r:id="rId11"/>
    <p:sldId id="273" r:id="rId12"/>
    <p:sldId id="274" r:id="rId13"/>
    <p:sldId id="275" r:id="rId14"/>
    <p:sldId id="276" r:id="rId15"/>
    <p:sldId id="283" r:id="rId16"/>
    <p:sldId id="277" r:id="rId17"/>
    <p:sldId id="278" r:id="rId18"/>
    <p:sldId id="285" r:id="rId19"/>
    <p:sldId id="279" r:id="rId20"/>
    <p:sldId id="280" r:id="rId21"/>
    <p:sldId id="281" r:id="rId22"/>
    <p:sldId id="282" r:id="rId23"/>
    <p:sldId id="284" r:id="rId24"/>
    <p:sldId id="286" r:id="rId25"/>
    <p:sldId id="287" r:id="rId26"/>
    <p:sldId id="290" r:id="rId27"/>
    <p:sldId id="288" r:id="rId28"/>
    <p:sldId id="289" r:id="rId29"/>
    <p:sldId id="291" r:id="rId30"/>
    <p:sldId id="292" r:id="rId31"/>
    <p:sldId id="293" r:id="rId32"/>
    <p:sldId id="294" r:id="rId33"/>
    <p:sldId id="295" r:id="rId34"/>
    <p:sldId id="296" r:id="rId35"/>
    <p:sldId id="297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41" autoAdjust="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71895-56CE-4734-8C07-6FDFEF92F071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D1712-1D7F-4701-A97E-A43116EF49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82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021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07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117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新約同樣有經文。保羅和雅各很明白耶穌基督的神性，那么他們為什麼還說神只有一位呢？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9110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新約同樣有經文。保羅和雅各很明白耶穌基督的神性，那么他們為什麼還說神只有一位呢？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5081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新約同樣有經文。保羅和雅各很明白耶穌基督的神性，那么他們為什麼還說神只有一位呢？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8876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872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9873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诗篇</a:t>
            </a:r>
            <a:r>
              <a:rPr lang="en-US" altLang="zh-CN" dirty="0" smtClean="0"/>
              <a:t>110:1</a:t>
            </a:r>
            <a:r>
              <a:rPr lang="zh-CN" altLang="en-US" dirty="0" smtClean="0"/>
              <a:t>被众多新约书卷引用：马太，马可，路加，使徒行传，希伯来书。还有多处间接引用。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692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5715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89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1504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132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9954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1238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781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5627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0933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758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92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622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42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3853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彼得前書，把聖靈放在中間。</a:t>
            </a:r>
            <a:endParaRPr lang="en-US" altLang="zh-CN" dirty="0" smtClean="0"/>
          </a:p>
          <a:p>
            <a:r>
              <a:rPr lang="zh-CN" altLang="en-US" dirty="0" smtClean="0"/>
              <a:t>还有犹大书</a:t>
            </a:r>
            <a:r>
              <a:rPr lang="en-US" altLang="zh-CN" dirty="0" smtClean="0"/>
              <a:t>20-21</a:t>
            </a:r>
            <a:r>
              <a:rPr lang="zh-CN" altLang="en-US" dirty="0" smtClean="0"/>
              <a:t>；以弗所书多处；罗马书的整体架构；等等。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7825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136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幾個要素缺一不可。</a:t>
            </a:r>
            <a:endParaRPr lang="en-US" altLang="zh-CN" dirty="0" smtClean="0"/>
          </a:p>
          <a:p>
            <a:r>
              <a:rPr lang="zh-CN" altLang="en-US" dirty="0" smtClean="0"/>
              <a:t>這個教義不可被理解，只能被描述。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6162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9176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403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128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20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435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415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97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我們今天最主要的人物就是要查考聖經的證據。這個教義如此特別，既沒有在聖經出現這個名詞，也很難被人的理性完全理解，那麼聖經的證據是否真的這麼強呢？</a:t>
            </a:r>
            <a:endParaRPr lang="en-US" altLang="zh-CN" dirty="0" smtClean="0"/>
          </a:p>
          <a:p>
            <a:r>
              <a:rPr lang="zh-CN" altLang="en-US" dirty="0" smtClean="0"/>
              <a:t>如果有人問你，三位一體有什麼聖經根據，你要怎麼回答？所以，希望大家跟我一起看看下面的這些經文，希望上完今天的課，當有人問起的時候，我們能有一些話可以回答。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316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906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7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70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6204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01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77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36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515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43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3524603-E583-49BB-A6E2-39D1FBFFD075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28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24603-E583-49BB-A6E2-39D1FBFFD075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52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512618"/>
            <a:ext cx="8561747" cy="28311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粵語主日學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督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教神學基礎</a:t>
            </a:r>
            <a:endParaRPr 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L3 – 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三位一體的神</a:t>
            </a:r>
            <a:endParaRPr 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799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我們的任務（從聖經求證）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zh-TW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證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明神只有一位</a:t>
            </a: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TW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證明</a:t>
            </a: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督有完全的神性</a:t>
            </a: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TW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證明聖靈有完全的神性</a:t>
            </a:r>
            <a:endParaRPr lang="en-US" altLang="zh-TW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21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神只有一位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733"/>
            <a:ext cx="9944100" cy="3827856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以色列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阿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聽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耶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和華我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們神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獨一的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TW" sz="3200" dirty="0" smtClean="0">
                <a:latin typeface="Corbel" panose="020B0503020204020204" pitchFamily="34" charset="0"/>
                <a:ea typeface="微软雅黑" panose="020B0503020204020204" pitchFamily="34" charset="-122"/>
              </a:rPr>
              <a:t>The Lord our God, </a:t>
            </a:r>
            <a:r>
              <a:rPr lang="en-US" altLang="zh-TW" sz="3200" dirty="0" smtClean="0">
                <a:solidFill>
                  <a:srgbClr val="FF0000"/>
                </a:solidFill>
                <a:latin typeface="Corbel" panose="020B0503020204020204" pitchFamily="34" charset="0"/>
                <a:ea typeface="微软雅黑" panose="020B0503020204020204" pitchFamily="34" charset="-122"/>
              </a:rPr>
              <a:t>the Lord is one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要盡心、盡性、盡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力愛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耶和華你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的神。我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今日所吩咐你的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話都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要記在心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上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也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要殷勤教訓你的兒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女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無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論你坐在家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裡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行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在路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上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躺下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起來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都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要談論。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申命記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6:4-7)</a:t>
            </a:r>
          </a:p>
        </p:txBody>
      </p:sp>
    </p:spTree>
    <p:extLst>
      <p:ext uri="{BB962C8B-B14F-4D97-AF65-F5344CB8AC3E}">
        <p14:creationId xmlns:p14="http://schemas.microsoft.com/office/powerpoint/2010/main" val="22551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神只有一位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733"/>
            <a:ext cx="9944100" cy="3827856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在耶和華面前祈求的這些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話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願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耶和華我們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的神晝夜垂念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每日為他僕人與他民以色列伸冤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使地上的萬民都知道惟獨耶和華是神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並無別神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列王記上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8:59-60)</a:t>
            </a:r>
          </a:p>
        </p:txBody>
      </p:sp>
    </p:spTree>
    <p:extLst>
      <p:ext uri="{BB962C8B-B14F-4D97-AF65-F5344CB8AC3E}">
        <p14:creationId xmlns:p14="http://schemas.microsoft.com/office/powerpoint/2010/main" val="179232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神只有一位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733"/>
            <a:ext cx="9944100" cy="397073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信神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只有一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位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信的不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錯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鬼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魔也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信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卻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是戰驚。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雅各書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2:19)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神既是一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位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就要因信稱那受割禮的為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義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也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要因信稱那未受割禮的為義。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羅馬書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3:30)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因為只有一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位神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在神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和人中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間只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有一位中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保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乃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是降世為人的基督耶穌。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提摩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太前書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2:5)</a:t>
            </a:r>
          </a:p>
        </p:txBody>
      </p:sp>
    </p:spTree>
    <p:extLst>
      <p:ext uri="{BB962C8B-B14F-4D97-AF65-F5344CB8AC3E}">
        <p14:creationId xmlns:p14="http://schemas.microsoft.com/office/powerpoint/2010/main" val="272305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神只有一位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733"/>
            <a:ext cx="9944100" cy="397073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舊約：申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6:4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王上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8:60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；賽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45:21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新約：羅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3:30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；提前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2:5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；林前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8:6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；雅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2:19</a:t>
            </a:r>
            <a:endParaRPr lang="en-US" altLang="zh-TW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0764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神只有一位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733"/>
            <a:ext cx="9944100" cy="3970730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endParaRPr lang="en-US" altLang="zh-TW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395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舊</a:t>
            </a: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約有所暗示</a:t>
            </a: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神非單一位格</a:t>
            </a: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733"/>
            <a:ext cx="9944100" cy="3827856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說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們要照著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我們的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形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像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按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著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我們的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樣式造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創世記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1:26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耶和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華神說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那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人已經與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似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能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知道善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惡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現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在恐怕他伸手又摘生命樹的果子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喫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就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永遠活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著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創世記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3:22)</a:t>
            </a:r>
          </a:p>
        </p:txBody>
      </p:sp>
    </p:spTree>
    <p:extLst>
      <p:ext uri="{BB962C8B-B14F-4D97-AF65-F5344CB8AC3E}">
        <p14:creationId xmlns:p14="http://schemas.microsoft.com/office/powerpoint/2010/main" val="405385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舊</a:t>
            </a: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約有所暗示</a:t>
            </a: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神非單一位格</a:t>
            </a: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732"/>
            <a:ext cx="9944100" cy="3985017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去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那裡變亂他們的口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音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他們的言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語彼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此不通。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創世記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11:7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我又聽見主的聲音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說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可以差遣誰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呢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誰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肯為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去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呢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我說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在這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裡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請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差遣我。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以赛亚书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6:8)</a:t>
            </a:r>
            <a:endParaRPr lang="en-US" altLang="zh-TW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30000"/>
              </a:lnSpc>
              <a:buNone/>
            </a:pPr>
            <a:endParaRPr lang="en-US" altLang="zh-TW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0463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舊</a:t>
            </a: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約有所暗示</a:t>
            </a: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神非單一位格</a:t>
            </a: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732"/>
            <a:ext cx="9944100" cy="3985017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耶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和華對我主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說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坐在我的右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邊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等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我使你仇敵作你的腳凳。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诗篇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110:1)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所有的天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從來對那一個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說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『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你坐在我的右邊、等我使你仇敵作你的腳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凳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』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希伯来书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1:13)</a:t>
            </a:r>
            <a:endParaRPr lang="en-US" altLang="zh-TW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464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</a:t>
            </a: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督的神性</a:t>
            </a:r>
            <a:endParaRPr 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733"/>
            <a:ext cx="9944100" cy="382785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是神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榮耀所發的光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輝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本體的真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像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常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用他權能的命令托住萬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洗淨了人的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罪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就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坐在高天至大者的右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邊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希伯来书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1:3)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列祖就是他們的祖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宗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按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肉體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說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督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也是從他們出來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是在萬有之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上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永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遠可稱頌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。阿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們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罗马书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9:5)</a:t>
            </a:r>
            <a:endParaRPr lang="en-US" altLang="zh-TW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3289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三位一體 </a:t>
            </a:r>
            <a:r>
              <a:rPr lang="en-US" altLang="zh-CN" sz="4800" b="1" dirty="0" smtClean="0">
                <a:latin typeface="Corbel" panose="020B0503020204020204" pitchFamily="34" charset="0"/>
                <a:ea typeface="微软雅黑" panose="020B0503020204020204" pitchFamily="34" charset="-122"/>
              </a:rPr>
              <a:t>True or False?</a:t>
            </a:r>
            <a:endParaRPr 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38564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三位一體是一位神的三個名稱</a:t>
            </a:r>
            <a:endParaRPr lang="en-US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三位一體是一位神在不同時期的三種形態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聖子是在永恆里被創造的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雖然聖父、聖子和聖靈都是神，但他們的本質仍有高低之分，聖父第一，聖子次之，聖靈再次之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604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</a:t>
            </a: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督的神性</a:t>
            </a:r>
            <a:endParaRPr 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733"/>
            <a:ext cx="9944100" cy="3827856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太初有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道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道與神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道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是神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约翰福音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1:1)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In </a:t>
            </a:r>
            <a:r>
              <a:rPr lang="en-US" altLang="zh-TW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beginning was the Word, and the Word was with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God</a:t>
            </a:r>
            <a:r>
              <a:rPr lang="en-US" altLang="zh-TW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and </a:t>
            </a:r>
            <a:r>
              <a:rPr lang="en-US" altLang="zh-TW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Word was God</a:t>
            </a:r>
            <a:r>
              <a:rPr lang="en-US" altLang="zh-TW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(Jn. 1:1 ESV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…… and </a:t>
            </a:r>
            <a:r>
              <a:rPr lang="en-US" altLang="zh-TW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Word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was </a:t>
            </a:r>
            <a:r>
              <a:rPr lang="en-US" altLang="zh-TW" sz="32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god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（耶和华见证人）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反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驳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 “God”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前面不一定要有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“t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he”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  <a:endParaRPr lang="en-US" altLang="zh-TW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672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</a:t>
            </a: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督的神性</a:t>
            </a:r>
            <a:endParaRPr 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733"/>
            <a:ext cx="9944100" cy="382785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等候所盼望的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福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並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等候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至大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的神和我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們救主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耶穌基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督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(our great God and savior Jesus Christ) 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榮耀顯現。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提多书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2:13)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作耶穌基督僕人和使徒的西門彼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得寫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信給那因我們的　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神和救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耶穌基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督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(our God and Savior Jesus Christ)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之義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與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我們同得一樣寶貴信心的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彼得后书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1:1)</a:t>
            </a:r>
            <a:endParaRPr lang="en-US" altLang="zh-TW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285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</a:t>
            </a: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督的神性</a:t>
            </a:r>
            <a:endParaRPr 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733"/>
            <a:ext cx="9944100" cy="382785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就對多馬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說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伸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過你的指頭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來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摸我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手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伸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出你的手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來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探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入我的肋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旁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要疑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惑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總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要信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馬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說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我的神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耶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穌對他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說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因看見了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才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信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那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沒有看見就信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的有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福了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TW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但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記這些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事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要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叫你們信耶穌是基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督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是神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的兒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子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並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且叫你們信了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就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可以因他的名得生命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约翰福音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20:27-31)</a:t>
            </a:r>
            <a:endParaRPr lang="en-US" altLang="zh-TW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8110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</a:t>
            </a: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督的神性</a:t>
            </a:r>
            <a:endParaRPr 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733"/>
            <a:ext cx="9944100" cy="3827856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endParaRPr lang="en-US" altLang="zh-TW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01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聖靈的獨立位格</a:t>
            </a:r>
            <a:endParaRPr 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733"/>
            <a:ext cx="9944100" cy="38278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zh-TW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聖靈教導門徒，為耶穌作見證。約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:26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15:26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TW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聖靈為聖徒禱告。羅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:26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TW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聖靈參透萬事。林前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:10-11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TW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聖靈將恩賜分配給各人。林前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:11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TW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聖靈對腓力說話。徒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:26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TW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833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聖靈的獨立位格</a:t>
            </a:r>
            <a:endParaRPr 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733"/>
            <a:ext cx="9944100" cy="38278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zh-TW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聖靈差派保羅和巴拿巴。徒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:2,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TW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聖靈和我們定意不將別的重擔放在你們身上。徒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:28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TW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聖靈禁止保羅去亞細亞。徒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TW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不要叫神的聖靈擔憂。弗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:30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TW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618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聖靈的獨立位格</a:t>
            </a:r>
            <a:endParaRPr 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733"/>
            <a:ext cx="9944100" cy="38278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altLang="zh-TW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92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聖靈的神性</a:t>
            </a:r>
            <a:endParaRPr 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733"/>
            <a:ext cx="9944100" cy="4013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一個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名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叫亞拿尼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亞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同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他的妻子撒非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喇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賣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了田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產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把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價銀私自留下幾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的妻子也知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道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其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餘的幾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分拿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來放在使徒腳前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。彼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得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說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亞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拿尼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亞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為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甚麼撒但充滿了你的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心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叫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欺哄聖</a:t>
            </a:r>
            <a:r>
              <a:rPr lang="zh-TW" altLang="en-US" sz="3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靈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把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田地的價銀私自留下幾分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呢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田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地還沒有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賣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是你自己的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麼</a:t>
            </a:r>
            <a:r>
              <a:rPr lang="zh-CN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既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賣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了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價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銀不是你作主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麼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怎麼心裡起這意念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呢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zh-TW" altLang="en-US" sz="3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不是欺哄</a:t>
            </a:r>
            <a:r>
              <a:rPr lang="zh-TW" altLang="en-US" sz="3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CN" altLang="en-US" sz="3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TW" altLang="en-US" sz="3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欺</a:t>
            </a:r>
            <a:r>
              <a:rPr lang="zh-TW" altLang="en-US" sz="3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哄神</a:t>
            </a:r>
            <a:r>
              <a:rPr lang="zh-TW" altLang="en-US" sz="3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了。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使徒行傳 </a:t>
            </a:r>
            <a:r>
              <a:rPr lang="en-US" altLang="zh-TW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5:1-4)</a:t>
            </a:r>
            <a:endParaRPr lang="en-US" altLang="zh-TW" sz="3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867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聖靈的神性</a:t>
            </a:r>
            <a:endParaRPr 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733"/>
            <a:ext cx="9944100" cy="4013592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豈不知你們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殿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的靈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住在你們裡頭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麼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哥林多前書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3:16)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豈不知你們的身子就是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聖靈的殿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麼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這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聖靈是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從神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來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住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在你們裡頭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哥林多前書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6:19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 marL="0" indent="0">
              <a:buNone/>
            </a:pPr>
            <a:endParaRPr lang="en-US" altLang="zh-TW" sz="3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207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聖靈的神性</a:t>
            </a:r>
            <a:endParaRPr 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733"/>
            <a:ext cx="9944100" cy="401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3022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三位一體 </a:t>
            </a:r>
            <a:r>
              <a:rPr lang="en-US" altLang="zh-CN" sz="4800" b="1" dirty="0" smtClean="0">
                <a:latin typeface="Corbel" panose="020B0503020204020204" pitchFamily="34" charset="0"/>
                <a:ea typeface="微软雅黑" panose="020B0503020204020204" pitchFamily="34" charset="-122"/>
              </a:rPr>
              <a:t>True </a:t>
            </a:r>
            <a:r>
              <a:rPr lang="en-US" altLang="zh-CN" sz="4800" b="1" dirty="0">
                <a:latin typeface="Corbel" panose="020B0503020204020204" pitchFamily="34" charset="0"/>
                <a:ea typeface="微软雅黑" panose="020B0503020204020204" pitchFamily="34" charset="-122"/>
              </a:rPr>
              <a:t>or </a:t>
            </a:r>
            <a:r>
              <a:rPr lang="en-US" altLang="zh-CN" sz="4800" b="1" dirty="0" smtClean="0">
                <a:latin typeface="Corbel" panose="020B0503020204020204" pitchFamily="34" charset="0"/>
                <a:ea typeface="微软雅黑" panose="020B0503020204020204" pitchFamily="34" charset="-122"/>
              </a:rPr>
              <a:t>False?</a:t>
            </a:r>
            <a:endParaRPr 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38564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聖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靈只是神的能力，沒有獨立的思想</a:t>
            </a:r>
            <a:r>
              <a:rPr 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水的三態（冰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水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水蒸氣）是一個很好的類比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三位一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體的意思是有三個合作無間、完美和諧的神</a:t>
            </a:r>
            <a:endParaRPr 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272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父、子、聖靈並列出現</a:t>
            </a:r>
            <a:endParaRPr 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733"/>
            <a:ext cx="9944100" cy="4013592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所以你們要去、使萬民作我的門徒、奉父子聖靈的名、給他們施洗．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馬太福音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28:19)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altLang="zh-TW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Go therefore and make disciples of all nations, baptizing them in the </a:t>
            </a:r>
            <a:r>
              <a:rPr lang="en-US" altLang="zh-TW" sz="3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name</a:t>
            </a:r>
            <a:r>
              <a:rPr lang="en-US" altLang="zh-TW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of the Father and of the Son and of the Holy Spirit, </a:t>
            </a:r>
            <a:r>
              <a:rPr lang="en-US" altLang="zh-TW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(Matt. </a:t>
            </a:r>
            <a:r>
              <a:rPr lang="en-US" altLang="zh-TW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28:19 ESV)</a:t>
            </a:r>
            <a:endParaRPr lang="en-US" altLang="zh-TW" sz="3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854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父、子、聖靈並列出現</a:t>
            </a:r>
            <a:endParaRPr 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733"/>
            <a:ext cx="9944100" cy="4013592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願主耶穌基督的恩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惠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的慈愛、聖靈的感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動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常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與你們眾人同在。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哥林多後書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13:14)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就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是照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父神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的先見被揀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選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藉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著聖靈得成聖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潔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以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致順服耶穌基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督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又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蒙他血所灑的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願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恩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惠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平安多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多的加給你們。 </a:t>
            </a:r>
            <a:r>
              <a:rPr lang="en-US" altLang="zh-TW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彼得前書</a:t>
            </a:r>
            <a:r>
              <a:rPr lang="en-US" altLang="zh-TW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1:2)</a:t>
            </a:r>
            <a:endParaRPr lang="en-US" altLang="zh-TW" sz="3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587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父、子、聖靈並列出現</a:t>
            </a:r>
            <a:endParaRPr 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733"/>
            <a:ext cx="9944100" cy="4013592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endParaRPr lang="en-US" altLang="zh-TW" sz="3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827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三位一體的要素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zh-TW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有一神，神性是統一的</a:t>
            </a: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TW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統一的神性之下存在三個不同位格：聖父、聖子和聖靈</a:t>
            </a: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TW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三個位格都是完全的神</a:t>
            </a:r>
            <a:endParaRPr lang="en-US" altLang="zh-TW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580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TW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51873" y="937121"/>
            <a:ext cx="10085804" cy="2803917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66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三位</a:t>
            </a:r>
            <a:r>
              <a:rPr lang="zh-CN" altLang="en-US" sz="66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一體對我們有何意義？</a:t>
            </a:r>
            <a:endParaRPr lang="en-US" altLang="zh-TW" sz="6600" b="1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858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賜下救恩的三一神：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zh-TW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聖父</a:t>
            </a:r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救恩的源頭</a:t>
            </a: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TW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聖子</a:t>
            </a:r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救恩的成就</a:t>
            </a: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TW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聖靈</a:t>
            </a:r>
            <a:r>
              <a:rPr lang="en-US" altLang="zh-TW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救恩的落實</a:t>
            </a:r>
            <a:endParaRPr lang="en-US" altLang="zh-TW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201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689" y="0"/>
            <a:ext cx="6877650" cy="591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84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39" y="185737"/>
            <a:ext cx="1082992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亞他那修信經</a:t>
            </a:r>
            <a:endParaRPr lang="en-US" altLang="zh-TW" sz="4400" b="1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凡人欲得救，首先當持守大公教會信仰。</a:t>
            </a: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此信仰，凡守之不全不正者，必永遠沉淪。</a:t>
            </a: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大公教會信仰即：我等敬拜一體三位，而三位一體之神。</a:t>
            </a: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其位不紊，其體不分。</a:t>
            </a: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父一位，子一位，聖靈亦一位。</a:t>
            </a: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然而父子聖靈同一神性，同一榮耀，亦同一永恆之尊嚴。</a:t>
            </a:r>
          </a:p>
          <a:p>
            <a:endParaRPr 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205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39" y="357187"/>
            <a:ext cx="108299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父如何，子如何，聖靈亦如何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TW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父不受造，子不受造，聖靈亦不受造。</a:t>
            </a: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父無限，子無限，聖靈亦無限。</a:t>
            </a: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父永恆，子永恆，聖靈亦永恆。</a:t>
            </a: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非三永恆者，乃一永恆者。</a:t>
            </a: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亦非三不受造者，非三無限者，乃一不受造者，一無限者。</a:t>
            </a: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如是，父全能，子全能，聖靈亦全能。</a:t>
            </a: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然而，非三全能者，乃一全能者。</a:t>
            </a:r>
            <a:endParaRPr 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81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39" y="442912"/>
            <a:ext cx="108299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如是，父是神，子是神，聖靈亦是神。</a:t>
            </a: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然而，非三神，乃一神。</a:t>
            </a: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如是，父是主，子是主，聖靈亦是主。</a:t>
            </a: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然而，非三主，乃一主。</a:t>
            </a: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依基督真道，我等不得不認三位均為神，均為主。</a:t>
            </a: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依大公教，我等亦不得謂神有三，亦不得謂主有三。</a:t>
            </a: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21.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父非由誰作成：既非受造，亦非受生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TW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22.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子獨由于父：非作成，亦非受造；而為受生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TW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731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39" y="457199"/>
            <a:ext cx="108299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r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聖靈由于父與子：既非作成，亦非受造，亦非受生；而為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發出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如是，有一父，非三父，有一子，非三子，有一聖靈，非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三聖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靈。</a:t>
            </a: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且此三位無分先后，無別尊卑。</a:t>
            </a: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26.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三位乃均永恆，而同等。</a:t>
            </a: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27.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由是如前所言，我等當敬拜一體三位，而三位一體之神。</a:t>
            </a:r>
          </a:p>
          <a:p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28. 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所以凡欲得救者，必如是而思三位一體之神。</a:t>
            </a:r>
            <a:endParaRPr 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286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三位一體的要素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zh-TW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有一神，神性是統一的</a:t>
            </a: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TW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統一的神性之下存在三個不同位格：聖父、聖子和聖靈</a:t>
            </a: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TW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三個位格都是完全的神</a:t>
            </a:r>
            <a:endParaRPr lang="en-US" altLang="zh-TW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000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3667</TotalTime>
  <Words>2998</Words>
  <Application>Microsoft Office PowerPoint</Application>
  <PresentationFormat>Widescreen</PresentationFormat>
  <Paragraphs>162</Paragraphs>
  <Slides>35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等线</vt:lpstr>
      <vt:lpstr>微软雅黑</vt:lpstr>
      <vt:lpstr>Arial</vt:lpstr>
      <vt:lpstr>Calibri</vt:lpstr>
      <vt:lpstr>Corbel</vt:lpstr>
      <vt:lpstr>Palatino Linotype</vt:lpstr>
      <vt:lpstr>Wingdings</vt:lpstr>
      <vt:lpstr>Gallery</vt:lpstr>
      <vt:lpstr>粵語主日學 基督教神學基礎</vt:lpstr>
      <vt:lpstr>三位一體 True or False?</vt:lpstr>
      <vt:lpstr>三位一體 True or False?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三位一體的要素</vt:lpstr>
      <vt:lpstr>我們的任務（從聖經求證）</vt:lpstr>
      <vt:lpstr>神只有一位</vt:lpstr>
      <vt:lpstr>神只有一位</vt:lpstr>
      <vt:lpstr>神只有一位</vt:lpstr>
      <vt:lpstr>神只有一位</vt:lpstr>
      <vt:lpstr>神只有一位</vt:lpstr>
      <vt:lpstr>舊約有所暗示(神非單一位格)</vt:lpstr>
      <vt:lpstr>舊約有所暗示(神非單一位格)</vt:lpstr>
      <vt:lpstr>舊約有所暗示(神非單一位格)</vt:lpstr>
      <vt:lpstr>基督的神性</vt:lpstr>
      <vt:lpstr>基督的神性</vt:lpstr>
      <vt:lpstr>基督的神性</vt:lpstr>
      <vt:lpstr>基督的神性</vt:lpstr>
      <vt:lpstr>基督的神性</vt:lpstr>
      <vt:lpstr>聖靈的獨立位格</vt:lpstr>
      <vt:lpstr>聖靈的獨立位格</vt:lpstr>
      <vt:lpstr>聖靈的獨立位格</vt:lpstr>
      <vt:lpstr>聖靈的神性</vt:lpstr>
      <vt:lpstr>聖靈的神性</vt:lpstr>
      <vt:lpstr>聖靈的神性</vt:lpstr>
      <vt:lpstr>父、子、聖靈並列出現</vt:lpstr>
      <vt:lpstr>父、子、聖靈並列出現</vt:lpstr>
      <vt:lpstr>父、子、聖靈並列出現</vt:lpstr>
      <vt:lpstr>三位一體的要素</vt:lpstr>
      <vt:lpstr>PowerPoint Presentation</vt:lpstr>
      <vt:lpstr>賜下救恩的三一神：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CBCGL粵語主日學 神學基礎</dc:title>
  <dc:creator>Windows User</dc:creator>
  <cp:lastModifiedBy>Windows User</cp:lastModifiedBy>
  <cp:revision>348</cp:revision>
  <dcterms:created xsi:type="dcterms:W3CDTF">2020-01-28T22:21:00Z</dcterms:created>
  <dcterms:modified xsi:type="dcterms:W3CDTF">2020-02-16T12:54:19Z</dcterms:modified>
</cp:coreProperties>
</file>