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51" r:id="rId2"/>
    <p:sldId id="1052" r:id="rId3"/>
    <p:sldId id="1053" r:id="rId4"/>
    <p:sldId id="1054" r:id="rId5"/>
    <p:sldId id="1055" r:id="rId6"/>
    <p:sldId id="1058" r:id="rId7"/>
    <p:sldId id="1059" r:id="rId8"/>
    <p:sldId id="1056" r:id="rId9"/>
    <p:sldId id="1057" r:id="rId10"/>
    <p:sldId id="1060" r:id="rId11"/>
    <p:sldId id="1061" r:id="rId12"/>
    <p:sldId id="1118" r:id="rId13"/>
    <p:sldId id="1062" r:id="rId14"/>
    <p:sldId id="1063" r:id="rId15"/>
    <p:sldId id="1064" r:id="rId16"/>
    <p:sldId id="1065" r:id="rId17"/>
    <p:sldId id="1106" r:id="rId18"/>
    <p:sldId id="1067" r:id="rId19"/>
    <p:sldId id="1068" r:id="rId20"/>
    <p:sldId id="1069" r:id="rId21"/>
    <p:sldId id="1117" r:id="rId22"/>
    <p:sldId id="1070" r:id="rId23"/>
    <p:sldId id="1071" r:id="rId24"/>
    <p:sldId id="1072" r:id="rId25"/>
    <p:sldId id="1116" r:id="rId26"/>
    <p:sldId id="1073" r:id="rId27"/>
    <p:sldId id="1074" r:id="rId28"/>
    <p:sldId id="1115" r:id="rId29"/>
    <p:sldId id="1114" r:id="rId30"/>
    <p:sldId id="1075" r:id="rId31"/>
    <p:sldId id="1078" r:id="rId32"/>
    <p:sldId id="1076" r:id="rId33"/>
    <p:sldId id="1077" r:id="rId34"/>
    <p:sldId id="1079" r:id="rId35"/>
    <p:sldId id="991" r:id="rId36"/>
    <p:sldId id="997" r:id="rId37"/>
    <p:sldId id="999" r:id="rId38"/>
    <p:sldId id="1000" r:id="rId39"/>
    <p:sldId id="998" r:id="rId40"/>
    <p:sldId id="1080" r:id="rId41"/>
    <p:sldId id="1002" r:id="rId42"/>
    <p:sldId id="1004" r:id="rId43"/>
    <p:sldId id="1082" r:id="rId44"/>
    <p:sldId id="1083" r:id="rId45"/>
    <p:sldId id="1098" r:id="rId46"/>
    <p:sldId id="1084" r:id="rId47"/>
    <p:sldId id="1085" r:id="rId48"/>
    <p:sldId id="1086" r:id="rId49"/>
    <p:sldId id="1087" r:id="rId50"/>
    <p:sldId id="1088" r:id="rId51"/>
    <p:sldId id="1099" r:id="rId52"/>
    <p:sldId id="1113" r:id="rId53"/>
    <p:sldId id="1089" r:id="rId54"/>
    <p:sldId id="1090" r:id="rId55"/>
    <p:sldId id="1091" r:id="rId56"/>
    <p:sldId id="1100" r:id="rId57"/>
    <p:sldId id="1101" r:id="rId58"/>
    <p:sldId id="983" r:id="rId59"/>
    <p:sldId id="1110" r:id="rId60"/>
    <p:sldId id="1109" r:id="rId61"/>
    <p:sldId id="1111" r:id="rId6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FB35F-EF40-4BD3-8B80-0EF20B6E5FB4}" v="193" dt="2022-04-24T11:53:14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13" autoAdjust="0"/>
    <p:restoredTop sz="94660"/>
  </p:normalViewPr>
  <p:slideViewPr>
    <p:cSldViewPr snapToGrid="0">
      <p:cViewPr varScale="1">
        <p:scale>
          <a:sx n="41" d="100"/>
          <a:sy n="41" d="100"/>
        </p:scale>
        <p:origin x="62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mond Lee" userId="435e86671aedac2d" providerId="LiveId" clId="{1B5FB35F-EF40-4BD3-8B80-0EF20B6E5FB4}"/>
    <pc:docChg chg="undo custSel addSld delSld modSld sldOrd">
      <pc:chgData name="Raymond Lee" userId="435e86671aedac2d" providerId="LiveId" clId="{1B5FB35F-EF40-4BD3-8B80-0EF20B6E5FB4}" dt="2022-04-24T12:12:25.890" v="1124" actId="47"/>
      <pc:docMkLst>
        <pc:docMk/>
      </pc:docMkLst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16566172" sldId="25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13544671" sldId="25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047111405" sldId="25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72778879" sldId="26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30627121" sldId="26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03173621" sldId="26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914739703" sldId="26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89297311" sldId="26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97897596" sldId="26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36162609" sldId="26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54638062" sldId="26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05984660" sldId="26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33011570" sldId="26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344676127" sldId="29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9005221" sldId="29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046230349" sldId="29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98574201" sldId="29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44757130" sldId="30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30773808" sldId="30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030562577" sldId="30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78565322" sldId="30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88552754" sldId="30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11683508" sldId="30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970368626" sldId="30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49667624" sldId="30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157980563" sldId="30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57695875" sldId="30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33231142" sldId="31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56899864" sldId="31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56339443" sldId="31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46899869" sldId="31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31848182" sldId="31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77889445" sldId="31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940839018" sldId="31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03799098" sldId="31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98172256" sldId="31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42989822" sldId="31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02763326" sldId="32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79885537" sldId="32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96588638" sldId="32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91011122" sldId="32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03075775" sldId="32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48167092" sldId="32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80616974" sldId="32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50231747" sldId="32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073432022" sldId="32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32692006" sldId="32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84317747" sldId="33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21165632" sldId="33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463849436" sldId="33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4884170" sldId="33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702275966" sldId="33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02093832" sldId="34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03022833" sldId="34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41505184" sldId="34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54315" sldId="34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989410892" sldId="34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53520442" sldId="34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14640848" sldId="34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66993463" sldId="34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363929599" sldId="35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60847870" sldId="35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051852186" sldId="35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98048044" sldId="35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63266112" sldId="35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17365488" sldId="35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32502975" sldId="35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77084715" sldId="35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2106235" sldId="35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48353089" sldId="35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81745120" sldId="36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49723549" sldId="36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65314692" sldId="36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83337927" sldId="36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01222983" sldId="36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64934027" sldId="36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932985805" sldId="36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18377018" sldId="36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2649347" sldId="36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1708317" sldId="36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957900285" sldId="37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37502741" sldId="37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84923781" sldId="37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31367967" sldId="37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65035413" sldId="37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59560007" sldId="37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976347453" sldId="37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51926035" sldId="37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42519325" sldId="38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8232148" sldId="38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86953194" sldId="38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12347600" sldId="38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34986688" sldId="38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00468181" sldId="38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9661220" sldId="38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32760321" sldId="38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78888982" sldId="38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101200907" sldId="39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706779415" sldId="39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54292051" sldId="39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011615808" sldId="39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01855257" sldId="39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62435202" sldId="39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52715572" sldId="39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63428137" sldId="39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32954066" sldId="39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96019600" sldId="39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73747636" sldId="40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67614652" sldId="40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80917965" sldId="40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837194923" sldId="40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44376240" sldId="40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007594667" sldId="40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00053203" sldId="40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26514198" sldId="40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894094069" sldId="40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25321068" sldId="40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85752542" sldId="41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21718709" sldId="41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34160055" sldId="41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08818718" sldId="41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28997990" sldId="41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841435836" sldId="41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003125449" sldId="41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42015990" sldId="41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514076939" sldId="41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84628530" sldId="42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16502783" sldId="42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26201440" sldId="42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22093926" sldId="42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86142080" sldId="42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371287821" sldId="42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457947784" sldId="42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25180017" sldId="42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25386793" sldId="42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842989990" sldId="43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81289509" sldId="43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75298627" sldId="43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42035336" sldId="43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32904353" sldId="43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060702897" sldId="43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89682431" sldId="43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32507535" sldId="43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75323098" sldId="44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88029926" sldId="44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58173355" sldId="44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63272152" sldId="44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80104471" sldId="44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55937026" sldId="44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09530685" sldId="44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0400936" sldId="44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36162192" sldId="44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67811195" sldId="44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79585078" sldId="45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98721285" sldId="45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085403734" sldId="72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30044834" sldId="83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057129092" sldId="83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52633834" sldId="83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95807700" sldId="83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23445511" sldId="83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76950058" sldId="83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43465962" sldId="84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881596151" sldId="84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705061289" sldId="84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46753626" sldId="84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07343105" sldId="84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490725922" sldId="84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25641846" sldId="84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64670701" sldId="84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98271168" sldId="85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5067992" sldId="85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57445579" sldId="85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27283109" sldId="85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62038662" sldId="85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936549773" sldId="85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87906270" sldId="85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37757588" sldId="85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99257542" sldId="86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983520591" sldId="86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52839556" sldId="86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64185347" sldId="86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58800853" sldId="86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65793118" sldId="86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26759123" sldId="86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984414729" sldId="86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35619084" sldId="86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781833203" sldId="86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65706833" sldId="87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149493619" sldId="87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64684707" sldId="87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35575149" sldId="87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041908908" sldId="87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54886726" sldId="87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21008748" sldId="877"/>
        </pc:sldMkLst>
      </pc:sldChg>
      <pc:sldChg chg="add del">
        <pc:chgData name="Raymond Lee" userId="435e86671aedac2d" providerId="LiveId" clId="{1B5FB35F-EF40-4BD3-8B80-0EF20B6E5FB4}" dt="2022-04-24T12:12:25.890" v="1124" actId="47"/>
        <pc:sldMkLst>
          <pc:docMk/>
          <pc:sldMk cId="2359817123" sldId="878"/>
        </pc:sldMkLst>
      </pc:sldChg>
      <pc:sldChg chg="del">
        <pc:chgData name="Raymond Lee" userId="435e86671aedac2d" providerId="LiveId" clId="{1B5FB35F-EF40-4BD3-8B80-0EF20B6E5FB4}" dt="2022-04-24T05:05:57.664" v="142" actId="2696"/>
        <pc:sldMkLst>
          <pc:docMk/>
          <pc:sldMk cId="4145829343" sldId="878"/>
        </pc:sldMkLst>
      </pc:sldChg>
      <pc:sldChg chg="del">
        <pc:chgData name="Raymond Lee" userId="435e86671aedac2d" providerId="LiveId" clId="{1B5FB35F-EF40-4BD3-8B80-0EF20B6E5FB4}" dt="2022-04-24T05:05:57.664" v="142" actId="2696"/>
        <pc:sldMkLst>
          <pc:docMk/>
          <pc:sldMk cId="1825057807" sldId="879"/>
        </pc:sldMkLst>
      </pc:sldChg>
      <pc:sldChg chg="modSp add del mod">
        <pc:chgData name="Raymond Lee" userId="435e86671aedac2d" providerId="LiveId" clId="{1B5FB35F-EF40-4BD3-8B80-0EF20B6E5FB4}" dt="2022-04-24T12:12:25.890" v="1124" actId="47"/>
        <pc:sldMkLst>
          <pc:docMk/>
          <pc:sldMk cId="4110610431" sldId="879"/>
        </pc:sldMkLst>
        <pc:spChg chg="mod">
          <ac:chgData name="Raymond Lee" userId="435e86671aedac2d" providerId="LiveId" clId="{1B5FB35F-EF40-4BD3-8B80-0EF20B6E5FB4}" dt="2022-04-24T05:10:37.030" v="151"/>
          <ac:spMkLst>
            <pc:docMk/>
            <pc:sldMk cId="4110610431" sldId="879"/>
            <ac:spMk id="2" creationId="{D3D1324F-B2B9-44A0-B2FE-10A776519D08}"/>
          </ac:spMkLst>
        </pc:spChg>
        <pc:spChg chg="mod">
          <ac:chgData name="Raymond Lee" userId="435e86671aedac2d" providerId="LiveId" clId="{1B5FB35F-EF40-4BD3-8B80-0EF20B6E5FB4}" dt="2022-04-24T05:10:47.097" v="155" actId="27636"/>
          <ac:spMkLst>
            <pc:docMk/>
            <pc:sldMk cId="4110610431" sldId="879"/>
            <ac:spMk id="3" creationId="{B4656724-B580-4EF9-9517-A86296598F3D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85065965" sldId="88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93658535" sldId="88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35959963" sldId="88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184895135" sldId="91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30079931" sldId="91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0288534" sldId="92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9459160" sldId="92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52886055" sldId="92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67699530" sldId="92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456168010" sldId="92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787040615" sldId="93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38475946" sldId="93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66406301" sldId="93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31417616" sldId="93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85305945" sldId="93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919768155" sldId="93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45405476" sldId="94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20595313" sldId="94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497132729" sldId="94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72774811" sldId="94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32447362" sldId="94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12005010" sldId="946"/>
        </pc:sldMkLst>
      </pc:sldChg>
      <pc:sldChg chg="addSp delSp modSp add del mod">
        <pc:chgData name="Raymond Lee" userId="435e86671aedac2d" providerId="LiveId" clId="{1B5FB35F-EF40-4BD3-8B80-0EF20B6E5FB4}" dt="2022-04-24T12:12:25.890" v="1124" actId="47"/>
        <pc:sldMkLst>
          <pc:docMk/>
          <pc:sldMk cId="3345877282" sldId="947"/>
        </pc:sldMkLst>
        <pc:spChg chg="add del mod">
          <ac:chgData name="Raymond Lee" userId="435e86671aedac2d" providerId="LiveId" clId="{1B5FB35F-EF40-4BD3-8B80-0EF20B6E5FB4}" dt="2022-04-24T05:36:26.858" v="209" actId="20577"/>
          <ac:spMkLst>
            <pc:docMk/>
            <pc:sldMk cId="3345877282" sldId="947"/>
            <ac:spMk id="2" creationId="{3ED4C4E9-F3F4-4166-8FBD-D8214C9ACAF4}"/>
          </ac:spMkLst>
        </pc:spChg>
        <pc:spChg chg="mod">
          <ac:chgData name="Raymond Lee" userId="435e86671aedac2d" providerId="LiveId" clId="{1B5FB35F-EF40-4BD3-8B80-0EF20B6E5FB4}" dt="2022-04-24T05:38:05.081" v="244" actId="20577"/>
          <ac:spMkLst>
            <pc:docMk/>
            <pc:sldMk cId="3345877282" sldId="947"/>
            <ac:spMk id="3" creationId="{E3979B58-997F-4114-B0B3-E1BACB27D8D4}"/>
          </ac:spMkLst>
        </pc:spChg>
        <pc:spChg chg="add del mod">
          <ac:chgData name="Raymond Lee" userId="435e86671aedac2d" providerId="LiveId" clId="{1B5FB35F-EF40-4BD3-8B80-0EF20B6E5FB4}" dt="2022-04-24T05:23:22.605" v="203" actId="478"/>
          <ac:spMkLst>
            <pc:docMk/>
            <pc:sldMk cId="3345877282" sldId="947"/>
            <ac:spMk id="5" creationId="{B82B4693-00B9-46E7-B33F-F23435DE5EDC}"/>
          </ac:spMkLst>
        </pc:spChg>
      </pc:sldChg>
      <pc:sldChg chg="del">
        <pc:chgData name="Raymond Lee" userId="435e86671aedac2d" providerId="LiveId" clId="{1B5FB35F-EF40-4BD3-8B80-0EF20B6E5FB4}" dt="2022-04-24T05:05:57.664" v="142" actId="2696"/>
        <pc:sldMkLst>
          <pc:docMk/>
          <pc:sldMk cId="3527724398" sldId="94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97887350" sldId="95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85305029" sldId="95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71878134" sldId="95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101457662" sldId="95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634240924" sldId="95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23552372" sldId="95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808764839" sldId="95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65389244" sldId="957"/>
        </pc:sldMkLst>
      </pc:sldChg>
      <pc:sldChg chg="add del">
        <pc:chgData name="Raymond Lee" userId="435e86671aedac2d" providerId="LiveId" clId="{1B5FB35F-EF40-4BD3-8B80-0EF20B6E5FB4}" dt="2022-04-24T12:12:25.890" v="1124" actId="47"/>
        <pc:sldMkLst>
          <pc:docMk/>
          <pc:sldMk cId="1079880402" sldId="973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1555264522" sldId="973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2301216341" sldId="976"/>
        </pc:sldMkLst>
      </pc:sldChg>
      <pc:sldChg chg="modSp add del mod">
        <pc:chgData name="Raymond Lee" userId="435e86671aedac2d" providerId="LiveId" clId="{1B5FB35F-EF40-4BD3-8B80-0EF20B6E5FB4}" dt="2022-04-24T12:12:25.890" v="1124" actId="47"/>
        <pc:sldMkLst>
          <pc:docMk/>
          <pc:sldMk cId="2902739743" sldId="976"/>
        </pc:sldMkLst>
        <pc:spChg chg="mod">
          <ac:chgData name="Raymond Lee" userId="435e86671aedac2d" providerId="LiveId" clId="{1B5FB35F-EF40-4BD3-8B80-0EF20B6E5FB4}" dt="2022-04-24T03:57:51.936" v="141" actId="20577"/>
          <ac:spMkLst>
            <pc:docMk/>
            <pc:sldMk cId="2902739743" sldId="976"/>
            <ac:spMk id="2" creationId="{FCBC282D-A525-4193-A240-78E2A3E0E72E}"/>
          </ac:spMkLst>
        </pc:spChg>
      </pc:sldChg>
      <pc:sldChg chg="add del">
        <pc:chgData name="Raymond Lee" userId="435e86671aedac2d" providerId="LiveId" clId="{1B5FB35F-EF40-4BD3-8B80-0EF20B6E5FB4}" dt="2022-04-24T12:12:25.890" v="1124" actId="47"/>
        <pc:sldMkLst>
          <pc:docMk/>
          <pc:sldMk cId="2041785050" sldId="978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4102231171" sldId="978"/>
        </pc:sldMkLst>
      </pc:sldChg>
      <pc:sldChg chg="add del">
        <pc:chgData name="Raymond Lee" userId="435e86671aedac2d" providerId="LiveId" clId="{1B5FB35F-EF40-4BD3-8B80-0EF20B6E5FB4}" dt="2022-04-24T12:12:25.890" v="1124" actId="47"/>
        <pc:sldMkLst>
          <pc:docMk/>
          <pc:sldMk cId="2558497868" sldId="980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2670318331" sldId="980"/>
        </pc:sldMkLst>
      </pc:sldChg>
      <pc:sldChg chg="add del">
        <pc:chgData name="Raymond Lee" userId="435e86671aedac2d" providerId="LiveId" clId="{1B5FB35F-EF40-4BD3-8B80-0EF20B6E5FB4}" dt="2022-04-24T12:12:25.890" v="1124" actId="47"/>
        <pc:sldMkLst>
          <pc:docMk/>
          <pc:sldMk cId="121517787" sldId="981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1796162555" sldId="98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742975982" sldId="982"/>
        </pc:sldMkLst>
      </pc:sldChg>
      <pc:sldChg chg="del">
        <pc:chgData name="Raymond Lee" userId="435e86671aedac2d" providerId="LiveId" clId="{1B5FB35F-EF40-4BD3-8B80-0EF20B6E5FB4}" dt="2022-04-24T03:57:08.221" v="139" actId="2696"/>
        <pc:sldMkLst>
          <pc:docMk/>
          <pc:sldMk cId="3021972589" sldId="983"/>
        </pc:sldMkLst>
      </pc:sldChg>
      <pc:sldChg chg="add del">
        <pc:chgData name="Raymond Lee" userId="435e86671aedac2d" providerId="LiveId" clId="{1B5FB35F-EF40-4BD3-8B80-0EF20B6E5FB4}" dt="2022-04-24T07:22:11.772" v="432" actId="2696"/>
        <pc:sldMkLst>
          <pc:docMk/>
          <pc:sldMk cId="3460804473" sldId="983"/>
        </pc:sldMkLst>
      </pc:sldChg>
      <pc:sldChg chg="delSp modSp add mod ord">
        <pc:chgData name="Raymond Lee" userId="435e86671aedac2d" providerId="LiveId" clId="{1B5FB35F-EF40-4BD3-8B80-0EF20B6E5FB4}" dt="2022-04-24T10:55:22.042" v="673" actId="14100"/>
        <pc:sldMkLst>
          <pc:docMk/>
          <pc:sldMk cId="3721272394" sldId="983"/>
        </pc:sldMkLst>
        <pc:spChg chg="del">
          <ac:chgData name="Raymond Lee" userId="435e86671aedac2d" providerId="LiveId" clId="{1B5FB35F-EF40-4BD3-8B80-0EF20B6E5FB4}" dt="2022-04-24T10:46:43.597" v="635" actId="478"/>
          <ac:spMkLst>
            <pc:docMk/>
            <pc:sldMk cId="3721272394" sldId="983"/>
            <ac:spMk id="2" creationId="{5DDB45A0-8FD3-404A-9041-9F48CFE154AA}"/>
          </ac:spMkLst>
        </pc:spChg>
        <pc:spChg chg="mod">
          <ac:chgData name="Raymond Lee" userId="435e86671aedac2d" providerId="LiveId" clId="{1B5FB35F-EF40-4BD3-8B80-0EF20B6E5FB4}" dt="2022-04-24T10:55:22.042" v="673" actId="14100"/>
          <ac:spMkLst>
            <pc:docMk/>
            <pc:sldMk cId="3721272394" sldId="983"/>
            <ac:spMk id="3" creationId="{42D032EF-3588-4FA4-9573-FAD0DB00CA6D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392733277" sldId="98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25432241" sldId="990"/>
        </pc:sldMkLst>
      </pc:sldChg>
      <pc:sldChg chg="modSp mod">
        <pc:chgData name="Raymond Lee" userId="435e86671aedac2d" providerId="LiveId" clId="{1B5FB35F-EF40-4BD3-8B80-0EF20B6E5FB4}" dt="2022-04-24T11:14:36.961" v="731" actId="115"/>
        <pc:sldMkLst>
          <pc:docMk/>
          <pc:sldMk cId="1578042694" sldId="991"/>
        </pc:sldMkLst>
        <pc:spChg chg="mod">
          <ac:chgData name="Raymond Lee" userId="435e86671aedac2d" providerId="LiveId" clId="{1B5FB35F-EF40-4BD3-8B80-0EF20B6E5FB4}" dt="2022-04-24T11:14:26.039" v="729" actId="1076"/>
          <ac:spMkLst>
            <pc:docMk/>
            <pc:sldMk cId="1578042694" sldId="991"/>
            <ac:spMk id="2" creationId="{3B4A4254-4F7A-4F93-8987-F5D5027125E6}"/>
          </ac:spMkLst>
        </pc:spChg>
        <pc:spChg chg="mod">
          <ac:chgData name="Raymond Lee" userId="435e86671aedac2d" providerId="LiveId" clId="{1B5FB35F-EF40-4BD3-8B80-0EF20B6E5FB4}" dt="2022-04-24T11:14:36.961" v="731" actId="115"/>
          <ac:spMkLst>
            <pc:docMk/>
            <pc:sldMk cId="1578042694" sldId="991"/>
            <ac:spMk id="3" creationId="{4879EE6D-001F-4E48-B2CB-29D30836CB42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17761524" sldId="99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34533650" sldId="99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247602174" sldId="99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32987635" sldId="99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524162860" sldId="996"/>
        </pc:sldMkLst>
      </pc:sldChg>
      <pc:sldChg chg="modSp mod">
        <pc:chgData name="Raymond Lee" userId="435e86671aedac2d" providerId="LiveId" clId="{1B5FB35F-EF40-4BD3-8B80-0EF20B6E5FB4}" dt="2022-04-24T11:19:13.401" v="751" actId="115"/>
        <pc:sldMkLst>
          <pc:docMk/>
          <pc:sldMk cId="1597361758" sldId="997"/>
        </pc:sldMkLst>
        <pc:spChg chg="mod">
          <ac:chgData name="Raymond Lee" userId="435e86671aedac2d" providerId="LiveId" clId="{1B5FB35F-EF40-4BD3-8B80-0EF20B6E5FB4}" dt="2022-04-24T11:18:24.575" v="750" actId="255"/>
          <ac:spMkLst>
            <pc:docMk/>
            <pc:sldMk cId="1597361758" sldId="997"/>
            <ac:spMk id="2" creationId="{574B700B-635F-4128-B417-50E4E8DCFA82}"/>
          </ac:spMkLst>
        </pc:spChg>
        <pc:spChg chg="mod">
          <ac:chgData name="Raymond Lee" userId="435e86671aedac2d" providerId="LiveId" clId="{1B5FB35F-EF40-4BD3-8B80-0EF20B6E5FB4}" dt="2022-04-24T11:19:13.401" v="751" actId="115"/>
          <ac:spMkLst>
            <pc:docMk/>
            <pc:sldMk cId="1597361758" sldId="997"/>
            <ac:spMk id="3" creationId="{4EAB024D-9CF3-4985-9924-1F47FD2CF0F8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63353522" sldId="100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223631514" sldId="100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494591127" sldId="1007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644010868" sldId="1008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979578184" sldId="1009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405931948" sldId="1010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04427760" sldId="1011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549125217" sldId="1012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567885092" sldId="1013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103950139" sldId="101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114408559" sldId="101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19550283" sldId="1016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159723129" sldId="1029"/>
        </pc:sldMkLst>
      </pc:sldChg>
      <pc:sldChg chg="ord">
        <pc:chgData name="Raymond Lee" userId="435e86671aedac2d" providerId="LiveId" clId="{1B5FB35F-EF40-4BD3-8B80-0EF20B6E5FB4}" dt="2022-04-24T05:56:24.006" v="250"/>
        <pc:sldMkLst>
          <pc:docMk/>
          <pc:sldMk cId="1497864866" sldId="1056"/>
        </pc:sldMkLst>
      </pc:sldChg>
      <pc:sldChg chg="ord">
        <pc:chgData name="Raymond Lee" userId="435e86671aedac2d" providerId="LiveId" clId="{1B5FB35F-EF40-4BD3-8B80-0EF20B6E5FB4}" dt="2022-04-24T05:56:21.716" v="248"/>
        <pc:sldMkLst>
          <pc:docMk/>
          <pc:sldMk cId="1619216909" sldId="1057"/>
        </pc:sldMkLst>
      </pc:sldChg>
      <pc:sldChg chg="ord">
        <pc:chgData name="Raymond Lee" userId="435e86671aedac2d" providerId="LiveId" clId="{1B5FB35F-EF40-4BD3-8B80-0EF20B6E5FB4}" dt="2022-04-24T05:56:15.294" v="246"/>
        <pc:sldMkLst>
          <pc:docMk/>
          <pc:sldMk cId="1807670746" sldId="1058"/>
        </pc:sldMkLst>
      </pc:sldChg>
      <pc:sldChg chg="ord">
        <pc:chgData name="Raymond Lee" userId="435e86671aedac2d" providerId="LiveId" clId="{1B5FB35F-EF40-4BD3-8B80-0EF20B6E5FB4}" dt="2022-04-24T05:56:53.686" v="252"/>
        <pc:sldMkLst>
          <pc:docMk/>
          <pc:sldMk cId="3932106558" sldId="1059"/>
        </pc:sldMkLst>
      </pc:sldChg>
      <pc:sldChg chg="addSp modSp mod">
        <pc:chgData name="Raymond Lee" userId="435e86671aedac2d" providerId="LiveId" clId="{1B5FB35F-EF40-4BD3-8B80-0EF20B6E5FB4}" dt="2022-04-24T11:53:14.917" v="1120" actId="14100"/>
        <pc:sldMkLst>
          <pc:docMk/>
          <pc:sldMk cId="1323131791" sldId="1061"/>
        </pc:sldMkLst>
        <pc:spChg chg="mod">
          <ac:chgData name="Raymond Lee" userId="435e86671aedac2d" providerId="LiveId" clId="{1B5FB35F-EF40-4BD3-8B80-0EF20B6E5FB4}" dt="2022-04-24T11:52:59.800" v="1118" actId="207"/>
          <ac:spMkLst>
            <pc:docMk/>
            <pc:sldMk cId="1323131791" sldId="1061"/>
            <ac:spMk id="2" creationId="{3AE72B17-B588-4095-A730-7151845561E9}"/>
          </ac:spMkLst>
        </pc:spChg>
        <pc:spChg chg="mod">
          <ac:chgData name="Raymond Lee" userId="435e86671aedac2d" providerId="LiveId" clId="{1B5FB35F-EF40-4BD3-8B80-0EF20B6E5FB4}" dt="2022-04-24T11:51:50.902" v="1109" actId="14100"/>
          <ac:spMkLst>
            <pc:docMk/>
            <pc:sldMk cId="1323131791" sldId="1061"/>
            <ac:spMk id="3" creationId="{48E1592E-C2D1-4B92-A667-3F34B439561E}"/>
          </ac:spMkLst>
        </pc:spChg>
        <pc:picChg chg="add mod">
          <ac:chgData name="Raymond Lee" userId="435e86671aedac2d" providerId="LiveId" clId="{1B5FB35F-EF40-4BD3-8B80-0EF20B6E5FB4}" dt="2022-04-24T11:53:14.917" v="1120" actId="14100"/>
          <ac:picMkLst>
            <pc:docMk/>
            <pc:sldMk cId="1323131791" sldId="1061"/>
            <ac:picMk id="5122" creationId="{75E436A2-F4B3-40F0-970D-8F7539AC96E6}"/>
          </ac:picMkLst>
        </pc:picChg>
        <pc:picChg chg="add mod">
          <ac:chgData name="Raymond Lee" userId="435e86671aedac2d" providerId="LiveId" clId="{1B5FB35F-EF40-4BD3-8B80-0EF20B6E5FB4}" dt="2022-04-24T11:52:34.068" v="1115" actId="14100"/>
          <ac:picMkLst>
            <pc:docMk/>
            <pc:sldMk cId="1323131791" sldId="1061"/>
            <ac:picMk id="5124" creationId="{E2E5430F-5117-44BD-8557-865F5F67FEF2}"/>
          </ac:picMkLst>
        </pc:picChg>
      </pc:sldChg>
      <pc:sldChg chg="del">
        <pc:chgData name="Raymond Lee" userId="435e86671aedac2d" providerId="LiveId" clId="{1B5FB35F-EF40-4BD3-8B80-0EF20B6E5FB4}" dt="2022-04-24T05:34:59.425" v="208" actId="2696"/>
        <pc:sldMkLst>
          <pc:docMk/>
          <pc:sldMk cId="1991635982" sldId="1066"/>
        </pc:sldMkLst>
      </pc:sldChg>
      <pc:sldChg chg="modSp mod">
        <pc:chgData name="Raymond Lee" userId="435e86671aedac2d" providerId="LiveId" clId="{1B5FB35F-EF40-4BD3-8B80-0EF20B6E5FB4}" dt="2022-04-24T11:49:30.973" v="1074" actId="14100"/>
        <pc:sldMkLst>
          <pc:docMk/>
          <pc:sldMk cId="4192990885" sldId="1067"/>
        </pc:sldMkLst>
        <pc:spChg chg="mod">
          <ac:chgData name="Raymond Lee" userId="435e86671aedac2d" providerId="LiveId" clId="{1B5FB35F-EF40-4BD3-8B80-0EF20B6E5FB4}" dt="2022-04-24T11:49:19.340" v="1072" actId="255"/>
          <ac:spMkLst>
            <pc:docMk/>
            <pc:sldMk cId="4192990885" sldId="1067"/>
            <ac:spMk id="2" creationId="{96A205D7-313C-4709-8A2B-C239685AAB48}"/>
          </ac:spMkLst>
        </pc:spChg>
        <pc:picChg chg="mod">
          <ac:chgData name="Raymond Lee" userId="435e86671aedac2d" providerId="LiveId" clId="{1B5FB35F-EF40-4BD3-8B80-0EF20B6E5FB4}" dt="2022-04-24T11:49:30.973" v="1074" actId="14100"/>
          <ac:picMkLst>
            <pc:docMk/>
            <pc:sldMk cId="4192990885" sldId="1067"/>
            <ac:picMk id="1026" creationId="{FFC72CAD-6A48-494A-B87A-0A343B6FC853}"/>
          </ac:picMkLst>
        </pc:picChg>
      </pc:sldChg>
      <pc:sldChg chg="modSp mod">
        <pc:chgData name="Raymond Lee" userId="435e86671aedac2d" providerId="LiveId" clId="{1B5FB35F-EF40-4BD3-8B80-0EF20B6E5FB4}" dt="2022-04-24T11:48:54.815" v="1071" actId="20577"/>
        <pc:sldMkLst>
          <pc:docMk/>
          <pc:sldMk cId="2711798187" sldId="1068"/>
        </pc:sldMkLst>
        <pc:spChg chg="mod">
          <ac:chgData name="Raymond Lee" userId="435e86671aedac2d" providerId="LiveId" clId="{1B5FB35F-EF40-4BD3-8B80-0EF20B6E5FB4}" dt="2022-04-24T11:48:54.815" v="1071" actId="20577"/>
          <ac:spMkLst>
            <pc:docMk/>
            <pc:sldMk cId="2711798187" sldId="1068"/>
            <ac:spMk id="4" creationId="{699D6638-4998-47EA-9E90-C4D3C6194FC3}"/>
          </ac:spMkLst>
        </pc:spChg>
      </pc:sldChg>
      <pc:sldChg chg="addSp delSp modSp mod">
        <pc:chgData name="Raymond Lee" userId="435e86671aedac2d" providerId="LiveId" clId="{1B5FB35F-EF40-4BD3-8B80-0EF20B6E5FB4}" dt="2022-04-24T11:46:15.694" v="1010" actId="1076"/>
        <pc:sldMkLst>
          <pc:docMk/>
          <pc:sldMk cId="1580918630" sldId="1069"/>
        </pc:sldMkLst>
        <pc:spChg chg="del mod">
          <ac:chgData name="Raymond Lee" userId="435e86671aedac2d" providerId="LiveId" clId="{1B5FB35F-EF40-4BD3-8B80-0EF20B6E5FB4}" dt="2022-04-24T11:45:32.757" v="1004" actId="478"/>
          <ac:spMkLst>
            <pc:docMk/>
            <pc:sldMk cId="1580918630" sldId="1069"/>
            <ac:spMk id="3" creationId="{B35B2B64-15D0-4E33-9506-1AB1C44659A2}"/>
          </ac:spMkLst>
        </pc:spChg>
        <pc:spChg chg="mod">
          <ac:chgData name="Raymond Lee" userId="435e86671aedac2d" providerId="LiveId" clId="{1B5FB35F-EF40-4BD3-8B80-0EF20B6E5FB4}" dt="2022-04-24T11:46:15.694" v="1010" actId="1076"/>
          <ac:spMkLst>
            <pc:docMk/>
            <pc:sldMk cId="1580918630" sldId="1069"/>
            <ac:spMk id="4" creationId="{699D6638-4998-47EA-9E90-C4D3C6194FC3}"/>
          </ac:spMkLst>
        </pc:spChg>
        <pc:spChg chg="add del mod">
          <ac:chgData name="Raymond Lee" userId="435e86671aedac2d" providerId="LiveId" clId="{1B5FB35F-EF40-4BD3-8B80-0EF20B6E5FB4}" dt="2022-04-24T11:45:38.489" v="1005" actId="478"/>
          <ac:spMkLst>
            <pc:docMk/>
            <pc:sldMk cId="1580918630" sldId="1069"/>
            <ac:spMk id="5" creationId="{257A10C3-B7B7-41BF-9244-46D2D7D9A9EF}"/>
          </ac:spMkLst>
        </pc:spChg>
      </pc:sldChg>
      <pc:sldChg chg="modSp mod">
        <pc:chgData name="Raymond Lee" userId="435e86671aedac2d" providerId="LiveId" clId="{1B5FB35F-EF40-4BD3-8B80-0EF20B6E5FB4}" dt="2022-04-24T11:48:37.423" v="1069" actId="20577"/>
        <pc:sldMkLst>
          <pc:docMk/>
          <pc:sldMk cId="3540757048" sldId="1070"/>
        </pc:sldMkLst>
        <pc:spChg chg="mod">
          <ac:chgData name="Raymond Lee" userId="435e86671aedac2d" providerId="LiveId" clId="{1B5FB35F-EF40-4BD3-8B80-0EF20B6E5FB4}" dt="2022-04-24T11:48:37.423" v="1069" actId="20577"/>
          <ac:spMkLst>
            <pc:docMk/>
            <pc:sldMk cId="3540757048" sldId="1070"/>
            <ac:spMk id="3" creationId="{53778FC8-5819-42E7-9B87-C40CF3871707}"/>
          </ac:spMkLst>
        </pc:spChg>
      </pc:sldChg>
      <pc:sldChg chg="modSp mod">
        <pc:chgData name="Raymond Lee" userId="435e86671aedac2d" providerId="LiveId" clId="{1B5FB35F-EF40-4BD3-8B80-0EF20B6E5FB4}" dt="2022-04-24T11:42:23.043" v="972" actId="1076"/>
        <pc:sldMkLst>
          <pc:docMk/>
          <pc:sldMk cId="1829018161" sldId="1071"/>
        </pc:sldMkLst>
        <pc:spChg chg="mod">
          <ac:chgData name="Raymond Lee" userId="435e86671aedac2d" providerId="LiveId" clId="{1B5FB35F-EF40-4BD3-8B80-0EF20B6E5FB4}" dt="2022-04-24T11:42:23.043" v="972" actId="1076"/>
          <ac:spMkLst>
            <pc:docMk/>
            <pc:sldMk cId="1829018161" sldId="1071"/>
            <ac:spMk id="3" creationId="{53778FC8-5819-42E7-9B87-C40CF3871707}"/>
          </ac:spMkLst>
        </pc:spChg>
      </pc:sldChg>
      <pc:sldChg chg="delSp modSp mod">
        <pc:chgData name="Raymond Lee" userId="435e86671aedac2d" providerId="LiveId" clId="{1B5FB35F-EF40-4BD3-8B80-0EF20B6E5FB4}" dt="2022-04-24T11:41:14.700" v="966" actId="255"/>
        <pc:sldMkLst>
          <pc:docMk/>
          <pc:sldMk cId="255984365" sldId="1072"/>
        </pc:sldMkLst>
        <pc:spChg chg="mod">
          <ac:chgData name="Raymond Lee" userId="435e86671aedac2d" providerId="LiveId" clId="{1B5FB35F-EF40-4BD3-8B80-0EF20B6E5FB4}" dt="2022-04-24T11:41:14.700" v="966" actId="255"/>
          <ac:spMkLst>
            <pc:docMk/>
            <pc:sldMk cId="255984365" sldId="1072"/>
            <ac:spMk id="2" creationId="{B01C8CDC-9827-4BBE-8B90-F26EF71A0571}"/>
          </ac:spMkLst>
        </pc:spChg>
        <pc:spChg chg="del mod">
          <ac:chgData name="Raymond Lee" userId="435e86671aedac2d" providerId="LiveId" clId="{1B5FB35F-EF40-4BD3-8B80-0EF20B6E5FB4}" dt="2022-04-24T11:39:12.138" v="938" actId="478"/>
          <ac:spMkLst>
            <pc:docMk/>
            <pc:sldMk cId="255984365" sldId="1072"/>
            <ac:spMk id="3" creationId="{9C9500F1-3376-4C77-8D7A-886EE26F34D7}"/>
          </ac:spMkLst>
        </pc:spChg>
      </pc:sldChg>
      <pc:sldChg chg="modSp mod ord">
        <pc:chgData name="Raymond Lee" userId="435e86671aedac2d" providerId="LiveId" clId="{1B5FB35F-EF40-4BD3-8B80-0EF20B6E5FB4}" dt="2022-04-24T11:38:43.415" v="935" actId="115"/>
        <pc:sldMkLst>
          <pc:docMk/>
          <pc:sldMk cId="2706359001" sldId="1073"/>
        </pc:sldMkLst>
        <pc:spChg chg="mod">
          <ac:chgData name="Raymond Lee" userId="435e86671aedac2d" providerId="LiveId" clId="{1B5FB35F-EF40-4BD3-8B80-0EF20B6E5FB4}" dt="2022-04-24T11:38:31.389" v="933" actId="14100"/>
          <ac:spMkLst>
            <pc:docMk/>
            <pc:sldMk cId="2706359001" sldId="1073"/>
            <ac:spMk id="2" creationId="{B01C8CDC-9827-4BBE-8B90-F26EF71A0571}"/>
          </ac:spMkLst>
        </pc:spChg>
        <pc:spChg chg="mod">
          <ac:chgData name="Raymond Lee" userId="435e86671aedac2d" providerId="LiveId" clId="{1B5FB35F-EF40-4BD3-8B80-0EF20B6E5FB4}" dt="2022-04-24T11:38:43.415" v="935" actId="115"/>
          <ac:spMkLst>
            <pc:docMk/>
            <pc:sldMk cId="2706359001" sldId="1073"/>
            <ac:spMk id="3" creationId="{9C9500F1-3376-4C77-8D7A-886EE26F34D7}"/>
          </ac:spMkLst>
        </pc:spChg>
      </pc:sldChg>
      <pc:sldChg chg="modSp mod ord">
        <pc:chgData name="Raymond Lee" userId="435e86671aedac2d" providerId="LiveId" clId="{1B5FB35F-EF40-4BD3-8B80-0EF20B6E5FB4}" dt="2022-04-24T11:32:16.571" v="869" actId="14100"/>
        <pc:sldMkLst>
          <pc:docMk/>
          <pc:sldMk cId="1406912710" sldId="1074"/>
        </pc:sldMkLst>
        <pc:spChg chg="mod">
          <ac:chgData name="Raymond Lee" userId="435e86671aedac2d" providerId="LiveId" clId="{1B5FB35F-EF40-4BD3-8B80-0EF20B6E5FB4}" dt="2022-04-24T11:32:16.571" v="869" actId="14100"/>
          <ac:spMkLst>
            <pc:docMk/>
            <pc:sldMk cId="1406912710" sldId="1074"/>
            <ac:spMk id="3" creationId="{16023195-5A51-40D3-84E2-862D961B03A7}"/>
          </ac:spMkLst>
        </pc:spChg>
      </pc:sldChg>
      <pc:sldChg chg="modSp mod">
        <pc:chgData name="Raymond Lee" userId="435e86671aedac2d" providerId="LiveId" clId="{1B5FB35F-EF40-4BD3-8B80-0EF20B6E5FB4}" dt="2022-04-24T11:25:07.908" v="827" actId="255"/>
        <pc:sldMkLst>
          <pc:docMk/>
          <pc:sldMk cId="2735273374" sldId="1075"/>
        </pc:sldMkLst>
        <pc:spChg chg="mod">
          <ac:chgData name="Raymond Lee" userId="435e86671aedac2d" providerId="LiveId" clId="{1B5FB35F-EF40-4BD3-8B80-0EF20B6E5FB4}" dt="2022-04-24T11:22:07.093" v="762" actId="14100"/>
          <ac:spMkLst>
            <pc:docMk/>
            <pc:sldMk cId="2735273374" sldId="1075"/>
            <ac:spMk id="2" creationId="{2AD56966-1931-4DEA-94C3-57382A4517FC}"/>
          </ac:spMkLst>
        </pc:spChg>
        <pc:spChg chg="mod">
          <ac:chgData name="Raymond Lee" userId="435e86671aedac2d" providerId="LiveId" clId="{1B5FB35F-EF40-4BD3-8B80-0EF20B6E5FB4}" dt="2022-04-24T11:25:07.908" v="827" actId="255"/>
          <ac:spMkLst>
            <pc:docMk/>
            <pc:sldMk cId="2735273374" sldId="1075"/>
            <ac:spMk id="3" creationId="{BF8866E1-983E-4867-9896-1B35480E8A7B}"/>
          </ac:spMkLst>
        </pc:spChg>
      </pc:sldChg>
      <pc:sldChg chg="modSp mod">
        <pc:chgData name="Raymond Lee" userId="435e86671aedac2d" providerId="LiveId" clId="{1B5FB35F-EF40-4BD3-8B80-0EF20B6E5FB4}" dt="2022-04-24T11:21:08.821" v="758" actId="20577"/>
        <pc:sldMkLst>
          <pc:docMk/>
          <pc:sldMk cId="3509108588" sldId="1076"/>
        </pc:sldMkLst>
        <pc:spChg chg="mod">
          <ac:chgData name="Raymond Lee" userId="435e86671aedac2d" providerId="LiveId" clId="{1B5FB35F-EF40-4BD3-8B80-0EF20B6E5FB4}" dt="2022-04-24T11:21:08.821" v="758" actId="20577"/>
          <ac:spMkLst>
            <pc:docMk/>
            <pc:sldMk cId="3509108588" sldId="1076"/>
            <ac:spMk id="3" creationId="{BF8866E1-983E-4867-9896-1B35480E8A7B}"/>
          </ac:spMkLst>
        </pc:spChg>
      </pc:sldChg>
      <pc:sldChg chg="modSp ord">
        <pc:chgData name="Raymond Lee" userId="435e86671aedac2d" providerId="LiveId" clId="{1B5FB35F-EF40-4BD3-8B80-0EF20B6E5FB4}" dt="2022-04-24T11:21:51.998" v="761" actId="1076"/>
        <pc:sldMkLst>
          <pc:docMk/>
          <pc:sldMk cId="1320118987" sldId="1078"/>
        </pc:sldMkLst>
        <pc:picChg chg="mod">
          <ac:chgData name="Raymond Lee" userId="435e86671aedac2d" providerId="LiveId" clId="{1B5FB35F-EF40-4BD3-8B80-0EF20B6E5FB4}" dt="2022-04-24T11:21:51.998" v="761" actId="1076"/>
          <ac:picMkLst>
            <pc:docMk/>
            <pc:sldMk cId="1320118987" sldId="1078"/>
            <ac:picMk id="1026" creationId="{1CD32E90-31B6-43E8-B9A1-7A4A21A6A80D}"/>
          </ac:picMkLst>
        </pc:picChg>
      </pc:sldChg>
      <pc:sldChg chg="modSp mod">
        <pc:chgData name="Raymond Lee" userId="435e86671aedac2d" providerId="LiveId" clId="{1B5FB35F-EF40-4BD3-8B80-0EF20B6E5FB4}" dt="2022-04-24T11:19:58.793" v="754" actId="115"/>
        <pc:sldMkLst>
          <pc:docMk/>
          <pc:sldMk cId="2512008599" sldId="1079"/>
        </pc:sldMkLst>
        <pc:spChg chg="mod">
          <ac:chgData name="Raymond Lee" userId="435e86671aedac2d" providerId="LiveId" clId="{1B5FB35F-EF40-4BD3-8B80-0EF20B6E5FB4}" dt="2022-04-24T11:19:58.793" v="754" actId="115"/>
          <ac:spMkLst>
            <pc:docMk/>
            <pc:sldMk cId="2512008599" sldId="1079"/>
            <ac:spMk id="3" creationId="{A5017ED4-7CAE-4E1F-918F-80E9157AC0AF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015060801" sldId="1081"/>
        </pc:sldMkLst>
      </pc:sldChg>
      <pc:sldChg chg="addSp delSp modSp mod setBg">
        <pc:chgData name="Raymond Lee" userId="435e86671aedac2d" providerId="LiveId" clId="{1B5FB35F-EF40-4BD3-8B80-0EF20B6E5FB4}" dt="2022-04-24T11:11:33.780" v="726" actId="207"/>
        <pc:sldMkLst>
          <pc:docMk/>
          <pc:sldMk cId="3069639931" sldId="1086"/>
        </pc:sldMkLst>
        <pc:spChg chg="mod">
          <ac:chgData name="Raymond Lee" userId="435e86671aedac2d" providerId="LiveId" clId="{1B5FB35F-EF40-4BD3-8B80-0EF20B6E5FB4}" dt="2022-04-24T11:07:49.549" v="713" actId="26606"/>
          <ac:spMkLst>
            <pc:docMk/>
            <pc:sldMk cId="3069639931" sldId="1086"/>
            <ac:spMk id="2" creationId="{1560E4CF-09C2-470D-9546-F615F14B2015}"/>
          </ac:spMkLst>
        </pc:spChg>
        <pc:spChg chg="mod ord">
          <ac:chgData name="Raymond Lee" userId="435e86671aedac2d" providerId="LiveId" clId="{1B5FB35F-EF40-4BD3-8B80-0EF20B6E5FB4}" dt="2022-04-24T11:11:33.780" v="726" actId="207"/>
          <ac:spMkLst>
            <pc:docMk/>
            <pc:sldMk cId="3069639931" sldId="1086"/>
            <ac:spMk id="3" creationId="{3465DA29-022A-4C8E-81AA-D7D94D032E9F}"/>
          </ac:spMkLst>
        </pc:spChg>
        <pc:spChg chg="add del">
          <ac:chgData name="Raymond Lee" userId="435e86671aedac2d" providerId="LiveId" clId="{1B5FB35F-EF40-4BD3-8B80-0EF20B6E5FB4}" dt="2022-04-24T11:07:49.549" v="712" actId="26606"/>
          <ac:spMkLst>
            <pc:docMk/>
            <pc:sldMk cId="3069639931" sldId="1086"/>
            <ac:spMk id="71" creationId="{3346177D-ADC4-4968-B747-5CFCD390B5B9}"/>
          </ac:spMkLst>
        </pc:spChg>
        <pc:spChg chg="add del">
          <ac:chgData name="Raymond Lee" userId="435e86671aedac2d" providerId="LiveId" clId="{1B5FB35F-EF40-4BD3-8B80-0EF20B6E5FB4}" dt="2022-04-24T11:07:49.549" v="712" actId="26606"/>
          <ac:spMkLst>
            <pc:docMk/>
            <pc:sldMk cId="3069639931" sldId="1086"/>
            <ac:spMk id="73" creationId="{0844A943-BF79-4FEA-ABB1-3BD54D236606}"/>
          </ac:spMkLst>
        </pc:spChg>
        <pc:spChg chg="add del">
          <ac:chgData name="Raymond Lee" userId="435e86671aedac2d" providerId="LiveId" clId="{1B5FB35F-EF40-4BD3-8B80-0EF20B6E5FB4}" dt="2022-04-24T11:07:49.549" v="712" actId="26606"/>
          <ac:spMkLst>
            <pc:docMk/>
            <pc:sldMk cId="3069639931" sldId="1086"/>
            <ac:spMk id="75" creationId="{6437CC72-F4A8-4DC3-AFAB-D22C482C8100}"/>
          </ac:spMkLst>
        </pc:spChg>
        <pc:spChg chg="add">
          <ac:chgData name="Raymond Lee" userId="435e86671aedac2d" providerId="LiveId" clId="{1B5FB35F-EF40-4BD3-8B80-0EF20B6E5FB4}" dt="2022-04-24T11:07:49.549" v="713" actId="26606"/>
          <ac:spMkLst>
            <pc:docMk/>
            <pc:sldMk cId="3069639931" sldId="1086"/>
            <ac:spMk id="2052" creationId="{45D37F4E-DDB4-456B-97E0-9937730A039F}"/>
          </ac:spMkLst>
        </pc:spChg>
        <pc:spChg chg="add">
          <ac:chgData name="Raymond Lee" userId="435e86671aedac2d" providerId="LiveId" clId="{1B5FB35F-EF40-4BD3-8B80-0EF20B6E5FB4}" dt="2022-04-24T11:07:49.549" v="713" actId="26606"/>
          <ac:spMkLst>
            <pc:docMk/>
            <pc:sldMk cId="3069639931" sldId="1086"/>
            <ac:spMk id="2053" creationId="{B2DD41CD-8F47-4F56-AD12-4E2FF7696987}"/>
          </ac:spMkLst>
        </pc:spChg>
        <pc:picChg chg="add mod">
          <ac:chgData name="Raymond Lee" userId="435e86671aedac2d" providerId="LiveId" clId="{1B5FB35F-EF40-4BD3-8B80-0EF20B6E5FB4}" dt="2022-04-24T11:07:49.549" v="713" actId="26606"/>
          <ac:picMkLst>
            <pc:docMk/>
            <pc:sldMk cId="3069639931" sldId="1086"/>
            <ac:picMk id="2050" creationId="{93E68BCB-B09E-46AE-A9AF-BAA990AEE554}"/>
          </ac:picMkLst>
        </pc:picChg>
      </pc:sldChg>
      <pc:sldChg chg="modSp mod">
        <pc:chgData name="Raymond Lee" userId="435e86671aedac2d" providerId="LiveId" clId="{1B5FB35F-EF40-4BD3-8B80-0EF20B6E5FB4}" dt="2022-04-24T11:05:43.944" v="705" actId="207"/>
        <pc:sldMkLst>
          <pc:docMk/>
          <pc:sldMk cId="3229422701" sldId="1088"/>
        </pc:sldMkLst>
        <pc:spChg chg="mod">
          <ac:chgData name="Raymond Lee" userId="435e86671aedac2d" providerId="LiveId" clId="{1B5FB35F-EF40-4BD3-8B80-0EF20B6E5FB4}" dt="2022-04-24T11:05:43.944" v="705" actId="207"/>
          <ac:spMkLst>
            <pc:docMk/>
            <pc:sldMk cId="3229422701" sldId="1088"/>
            <ac:spMk id="3" creationId="{4DE881F3-885B-4227-82E3-3E290475848C}"/>
          </ac:spMkLst>
        </pc:spChg>
      </pc:sldChg>
      <pc:sldChg chg="modSp mod">
        <pc:chgData name="Raymond Lee" userId="435e86671aedac2d" providerId="LiveId" clId="{1B5FB35F-EF40-4BD3-8B80-0EF20B6E5FB4}" dt="2022-04-24T02:00:26.265" v="138" actId="255"/>
        <pc:sldMkLst>
          <pc:docMk/>
          <pc:sldMk cId="3719682937" sldId="1090"/>
        </pc:sldMkLst>
        <pc:spChg chg="mod">
          <ac:chgData name="Raymond Lee" userId="435e86671aedac2d" providerId="LiveId" clId="{1B5FB35F-EF40-4BD3-8B80-0EF20B6E5FB4}" dt="2022-04-24T02:00:26.265" v="138" actId="255"/>
          <ac:spMkLst>
            <pc:docMk/>
            <pc:sldMk cId="3719682937" sldId="1090"/>
            <ac:spMk id="3" creationId="{1D9F0A3A-46EB-4A4C-9D02-2706998D0595}"/>
          </ac:spMkLst>
        </pc:spChg>
      </pc:sldChg>
      <pc:sldChg chg="addSp delSp modSp mod setBg">
        <pc:chgData name="Raymond Lee" userId="435e86671aedac2d" providerId="LiveId" clId="{1B5FB35F-EF40-4BD3-8B80-0EF20B6E5FB4}" dt="2022-04-24T11:04:47.496" v="703" actId="207"/>
        <pc:sldMkLst>
          <pc:docMk/>
          <pc:sldMk cId="1205922125" sldId="1091"/>
        </pc:sldMkLst>
        <pc:spChg chg="mod">
          <ac:chgData name="Raymond Lee" userId="435e86671aedac2d" providerId="LiveId" clId="{1B5FB35F-EF40-4BD3-8B80-0EF20B6E5FB4}" dt="2022-04-24T11:04:47.496" v="703" actId="207"/>
          <ac:spMkLst>
            <pc:docMk/>
            <pc:sldMk cId="1205922125" sldId="1091"/>
            <ac:spMk id="3" creationId="{F52FBB78-631E-4D5D-9B82-E7CE4E6931A1}"/>
          </ac:spMkLst>
        </pc:spChg>
        <pc:spChg chg="mod">
          <ac:chgData name="Raymond Lee" userId="435e86671aedac2d" providerId="LiveId" clId="{1B5FB35F-EF40-4BD3-8B80-0EF20B6E5FB4}" dt="2022-04-24T11:04:33.244" v="702" actId="255"/>
          <ac:spMkLst>
            <pc:docMk/>
            <pc:sldMk cId="1205922125" sldId="1091"/>
            <ac:spMk id="6" creationId="{46F19838-3A78-4F9A-BF4D-42AA19D34C3B}"/>
          </ac:spMkLst>
        </pc:spChg>
        <pc:spChg chg="add">
          <ac:chgData name="Raymond Lee" userId="435e86671aedac2d" providerId="LiveId" clId="{1B5FB35F-EF40-4BD3-8B80-0EF20B6E5FB4}" dt="2022-04-24T11:02:59.211" v="688" actId="26606"/>
          <ac:spMkLst>
            <pc:docMk/>
            <pc:sldMk cId="1205922125" sldId="1091"/>
            <ac:spMk id="11" creationId="{99F1FFA9-D672-408C-9220-ADEEC6ABDD09}"/>
          </ac:spMkLst>
        </pc:spChg>
        <pc:picChg chg="add mod">
          <ac:chgData name="Raymond Lee" userId="435e86671aedac2d" providerId="LiveId" clId="{1B5FB35F-EF40-4BD3-8B80-0EF20B6E5FB4}" dt="2022-04-24T11:02:59.211" v="688" actId="26606"/>
          <ac:picMkLst>
            <pc:docMk/>
            <pc:sldMk cId="1205922125" sldId="1091"/>
            <ac:picMk id="2" creationId="{47C16C27-AFC5-4320-996F-46CEF17A932C}"/>
          </ac:picMkLst>
        </pc:picChg>
        <pc:picChg chg="add mod">
          <ac:chgData name="Raymond Lee" userId="435e86671aedac2d" providerId="LiveId" clId="{1B5FB35F-EF40-4BD3-8B80-0EF20B6E5FB4}" dt="2022-04-24T11:02:59.211" v="688" actId="26606"/>
          <ac:picMkLst>
            <pc:docMk/>
            <pc:sldMk cId="1205922125" sldId="1091"/>
            <ac:picMk id="4" creationId="{80871BAA-9EC6-4714-84F3-550CACB62673}"/>
          </ac:picMkLst>
        </pc:picChg>
        <pc:picChg chg="del mod">
          <ac:chgData name="Raymond Lee" userId="435e86671aedac2d" providerId="LiveId" clId="{1B5FB35F-EF40-4BD3-8B80-0EF20B6E5FB4}" dt="2022-04-24T11:00:14.152" v="680" actId="478"/>
          <ac:picMkLst>
            <pc:docMk/>
            <pc:sldMk cId="1205922125" sldId="1091"/>
            <ac:picMk id="1026" creationId="{523E4619-210E-4444-B576-4E9FBED39188}"/>
          </ac:picMkLst>
        </pc:picChg>
        <pc:picChg chg="del mod">
          <ac:chgData name="Raymond Lee" userId="435e86671aedac2d" providerId="LiveId" clId="{1B5FB35F-EF40-4BD3-8B80-0EF20B6E5FB4}" dt="2022-04-24T11:02:29.027" v="686" actId="478"/>
          <ac:picMkLst>
            <pc:docMk/>
            <pc:sldMk cId="1205922125" sldId="1091"/>
            <ac:picMk id="1028" creationId="{3EE5A689-67E0-4432-BE4A-C9A27EE8A2BC}"/>
          </ac:picMkLst>
        </pc:pic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647453020" sldId="1092"/>
        </pc:sldMkLst>
      </pc:sldChg>
      <pc:sldChg chg="modSp del mod">
        <pc:chgData name="Raymond Lee" userId="435e86671aedac2d" providerId="LiveId" clId="{1B5FB35F-EF40-4BD3-8B80-0EF20B6E5FB4}" dt="2022-04-24T12:12:25.890" v="1124" actId="47"/>
        <pc:sldMkLst>
          <pc:docMk/>
          <pc:sldMk cId="3510743981" sldId="1093"/>
        </pc:sldMkLst>
        <pc:spChg chg="mod">
          <ac:chgData name="Raymond Lee" userId="435e86671aedac2d" providerId="LiveId" clId="{1B5FB35F-EF40-4BD3-8B80-0EF20B6E5FB4}" dt="2022-04-24T01:58:57.891" v="115" actId="14100"/>
          <ac:spMkLst>
            <pc:docMk/>
            <pc:sldMk cId="3510743981" sldId="1093"/>
            <ac:spMk id="3" creationId="{F5EEBF7B-8447-4C40-8BD4-3719FB73F658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834897817" sldId="1094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2747634934" sldId="1095"/>
        </pc:sldMkLst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3385548419" sldId="1096"/>
        </pc:sldMkLst>
      </pc:sldChg>
      <pc:sldChg chg="modSp mod">
        <pc:chgData name="Raymond Lee" userId="435e86671aedac2d" providerId="LiveId" clId="{1B5FB35F-EF40-4BD3-8B80-0EF20B6E5FB4}" dt="2022-04-24T08:13:24.782" v="586" actId="20577"/>
        <pc:sldMkLst>
          <pc:docMk/>
          <pc:sldMk cId="1284751326" sldId="1098"/>
        </pc:sldMkLst>
        <pc:spChg chg="mod">
          <ac:chgData name="Raymond Lee" userId="435e86671aedac2d" providerId="LiveId" clId="{1B5FB35F-EF40-4BD3-8B80-0EF20B6E5FB4}" dt="2022-04-24T08:13:24.782" v="586" actId="20577"/>
          <ac:spMkLst>
            <pc:docMk/>
            <pc:sldMk cId="1284751326" sldId="1098"/>
            <ac:spMk id="3" creationId="{601FBA0C-896B-4A01-8F09-43DFDEC825D0}"/>
          </ac:spMkLst>
        </pc:spChg>
      </pc:sldChg>
      <pc:sldChg chg="ord">
        <pc:chgData name="Raymond Lee" userId="435e86671aedac2d" providerId="LiveId" clId="{1B5FB35F-EF40-4BD3-8B80-0EF20B6E5FB4}" dt="2022-04-24T11:10:35.325" v="721"/>
        <pc:sldMkLst>
          <pc:docMk/>
          <pc:sldMk cId="1707017829" sldId="1099"/>
        </pc:sldMkLst>
      </pc:sldChg>
      <pc:sldChg chg="modSp mod">
        <pc:chgData name="Raymond Lee" userId="435e86671aedac2d" providerId="LiveId" clId="{1B5FB35F-EF40-4BD3-8B80-0EF20B6E5FB4}" dt="2022-04-24T02:00:01.487" v="137" actId="115"/>
        <pc:sldMkLst>
          <pc:docMk/>
          <pc:sldMk cId="1787831777" sldId="1100"/>
        </pc:sldMkLst>
        <pc:spChg chg="mod">
          <ac:chgData name="Raymond Lee" userId="435e86671aedac2d" providerId="LiveId" clId="{1B5FB35F-EF40-4BD3-8B80-0EF20B6E5FB4}" dt="2022-04-24T02:00:01.487" v="137" actId="115"/>
          <ac:spMkLst>
            <pc:docMk/>
            <pc:sldMk cId="1787831777" sldId="1100"/>
            <ac:spMk id="3" creationId="{F52FBB78-631E-4D5D-9B82-E7CE4E6931A1}"/>
          </ac:spMkLst>
        </pc:spChg>
      </pc:sldChg>
      <pc:sldChg chg="del">
        <pc:chgData name="Raymond Lee" userId="435e86671aedac2d" providerId="LiveId" clId="{1B5FB35F-EF40-4BD3-8B80-0EF20B6E5FB4}" dt="2022-04-24T12:12:25.890" v="1124" actId="47"/>
        <pc:sldMkLst>
          <pc:docMk/>
          <pc:sldMk cId="1255237398" sldId="1102"/>
        </pc:sldMkLst>
      </pc:sldChg>
      <pc:sldChg chg="modSp add del mod">
        <pc:chgData name="Raymond Lee" userId="435e86671aedac2d" providerId="LiveId" clId="{1B5FB35F-EF40-4BD3-8B80-0EF20B6E5FB4}" dt="2022-04-24T12:12:25.890" v="1124" actId="47"/>
        <pc:sldMkLst>
          <pc:docMk/>
          <pc:sldMk cId="163995414" sldId="1103"/>
        </pc:sldMkLst>
        <pc:spChg chg="mod">
          <ac:chgData name="Raymond Lee" userId="435e86671aedac2d" providerId="LiveId" clId="{1B5FB35F-EF40-4BD3-8B80-0EF20B6E5FB4}" dt="2022-04-24T01:59:28.629" v="136" actId="207"/>
          <ac:spMkLst>
            <pc:docMk/>
            <pc:sldMk cId="163995414" sldId="1103"/>
            <ac:spMk id="3" creationId="{F5EEBF7B-8447-4C40-8BD4-3719FB73F658}"/>
          </ac:spMkLst>
        </pc:spChg>
      </pc:sldChg>
      <pc:sldChg chg="modSp new del mod">
        <pc:chgData name="Raymond Lee" userId="435e86671aedac2d" providerId="LiveId" clId="{1B5FB35F-EF40-4BD3-8B80-0EF20B6E5FB4}" dt="2022-04-24T12:12:25.890" v="1124" actId="47"/>
        <pc:sldMkLst>
          <pc:docMk/>
          <pc:sldMk cId="4241385452" sldId="1104"/>
        </pc:sldMkLst>
        <pc:spChg chg="mod">
          <ac:chgData name="Raymond Lee" userId="435e86671aedac2d" providerId="LiveId" clId="{1B5FB35F-EF40-4BD3-8B80-0EF20B6E5FB4}" dt="2022-04-24T06:09:38.248" v="259" actId="14100"/>
          <ac:spMkLst>
            <pc:docMk/>
            <pc:sldMk cId="4241385452" sldId="1104"/>
            <ac:spMk id="3" creationId="{CD6C002E-AC48-45A4-8DB8-9E194BE27AC2}"/>
          </ac:spMkLst>
        </pc:spChg>
      </pc:sldChg>
      <pc:sldChg chg="new del">
        <pc:chgData name="Raymond Lee" userId="435e86671aedac2d" providerId="LiveId" clId="{1B5FB35F-EF40-4BD3-8B80-0EF20B6E5FB4}" dt="2022-04-24T06:22:02.237" v="271" actId="47"/>
        <pc:sldMkLst>
          <pc:docMk/>
          <pc:sldMk cId="3438328094" sldId="1105"/>
        </pc:sldMkLst>
      </pc:sldChg>
      <pc:sldChg chg="new del">
        <pc:chgData name="Raymond Lee" userId="435e86671aedac2d" providerId="LiveId" clId="{1B5FB35F-EF40-4BD3-8B80-0EF20B6E5FB4}" dt="2022-04-24T06:07:58.777" v="254" actId="47"/>
        <pc:sldMkLst>
          <pc:docMk/>
          <pc:sldMk cId="3791178093" sldId="1105"/>
        </pc:sldMkLst>
      </pc:sldChg>
      <pc:sldChg chg="modSp new mod">
        <pc:chgData name="Raymond Lee" userId="435e86671aedac2d" providerId="LiveId" clId="{1B5FB35F-EF40-4BD3-8B80-0EF20B6E5FB4}" dt="2022-04-24T12:08:42.114" v="1123" actId="207"/>
        <pc:sldMkLst>
          <pc:docMk/>
          <pc:sldMk cId="1931795752" sldId="1106"/>
        </pc:sldMkLst>
        <pc:spChg chg="mod">
          <ac:chgData name="Raymond Lee" userId="435e86671aedac2d" providerId="LiveId" clId="{1B5FB35F-EF40-4BD3-8B80-0EF20B6E5FB4}" dt="2022-04-24T12:08:42.114" v="1123" actId="207"/>
          <ac:spMkLst>
            <pc:docMk/>
            <pc:sldMk cId="1931795752" sldId="1106"/>
            <ac:spMk id="2" creationId="{2502ADFE-C845-4DA2-B0BF-9CFF03A72D0E}"/>
          </ac:spMkLst>
        </pc:spChg>
        <pc:spChg chg="mod">
          <ac:chgData name="Raymond Lee" userId="435e86671aedac2d" providerId="LiveId" clId="{1B5FB35F-EF40-4BD3-8B80-0EF20B6E5FB4}" dt="2022-04-24T12:08:29.506" v="1121" actId="207"/>
          <ac:spMkLst>
            <pc:docMk/>
            <pc:sldMk cId="1931795752" sldId="1106"/>
            <ac:spMk id="3" creationId="{65A39C7E-A1AB-426C-929A-165A736C7DD3}"/>
          </ac:spMkLst>
        </pc:spChg>
      </pc:sldChg>
      <pc:sldChg chg="new del">
        <pc:chgData name="Raymond Lee" userId="435e86671aedac2d" providerId="LiveId" clId="{1B5FB35F-EF40-4BD3-8B80-0EF20B6E5FB4}" dt="2022-04-24T08:02:28.264" v="570" actId="47"/>
        <pc:sldMkLst>
          <pc:docMk/>
          <pc:sldMk cId="966426516" sldId="1107"/>
        </pc:sldMkLst>
      </pc:sldChg>
      <pc:sldChg chg="addSp delSp modSp new del mod">
        <pc:chgData name="Raymond Lee" userId="435e86671aedac2d" providerId="LiveId" clId="{1B5FB35F-EF40-4BD3-8B80-0EF20B6E5FB4}" dt="2022-04-24T07:36:26.611" v="516" actId="47"/>
        <pc:sldMkLst>
          <pc:docMk/>
          <pc:sldMk cId="3640031568" sldId="1108"/>
        </pc:sldMkLst>
        <pc:spChg chg="mod">
          <ac:chgData name="Raymond Lee" userId="435e86671aedac2d" providerId="LiveId" clId="{1B5FB35F-EF40-4BD3-8B80-0EF20B6E5FB4}" dt="2022-04-24T07:34:51.311" v="501" actId="27636"/>
          <ac:spMkLst>
            <pc:docMk/>
            <pc:sldMk cId="3640031568" sldId="1108"/>
            <ac:spMk id="2" creationId="{4BF990A2-6A62-4D6F-A390-8D052A1CF8B5}"/>
          </ac:spMkLst>
        </pc:spChg>
        <pc:spChg chg="mod">
          <ac:chgData name="Raymond Lee" userId="435e86671aedac2d" providerId="LiveId" clId="{1B5FB35F-EF40-4BD3-8B80-0EF20B6E5FB4}" dt="2022-04-24T07:35:42.399" v="510" actId="21"/>
          <ac:spMkLst>
            <pc:docMk/>
            <pc:sldMk cId="3640031568" sldId="1108"/>
            <ac:spMk id="3" creationId="{31C6AAAD-A658-4B6A-BBDF-154865C31239}"/>
          </ac:spMkLst>
        </pc:spChg>
        <pc:spChg chg="add del">
          <ac:chgData name="Raymond Lee" userId="435e86671aedac2d" providerId="LiveId" clId="{1B5FB35F-EF40-4BD3-8B80-0EF20B6E5FB4}" dt="2022-04-24T07:35:17.674" v="503" actId="22"/>
          <ac:spMkLst>
            <pc:docMk/>
            <pc:sldMk cId="3640031568" sldId="1108"/>
            <ac:spMk id="5" creationId="{D3828A20-780D-4378-8A6C-9A8535444AB3}"/>
          </ac:spMkLst>
        </pc:spChg>
      </pc:sldChg>
      <pc:sldChg chg="modSp new mod">
        <pc:chgData name="Raymond Lee" userId="435e86671aedac2d" providerId="LiveId" clId="{1B5FB35F-EF40-4BD3-8B80-0EF20B6E5FB4}" dt="2022-04-24T10:55:04.928" v="672" actId="115"/>
        <pc:sldMkLst>
          <pc:docMk/>
          <pc:sldMk cId="3088058629" sldId="1109"/>
        </pc:sldMkLst>
        <pc:spChg chg="mod">
          <ac:chgData name="Raymond Lee" userId="435e86671aedac2d" providerId="LiveId" clId="{1B5FB35F-EF40-4BD3-8B80-0EF20B6E5FB4}" dt="2022-04-24T07:32:01.813" v="487" actId="20577"/>
          <ac:spMkLst>
            <pc:docMk/>
            <pc:sldMk cId="3088058629" sldId="1109"/>
            <ac:spMk id="2" creationId="{741F805B-7D03-46E2-B6A1-34E0D426764B}"/>
          </ac:spMkLst>
        </pc:spChg>
        <pc:spChg chg="mod">
          <ac:chgData name="Raymond Lee" userId="435e86671aedac2d" providerId="LiveId" clId="{1B5FB35F-EF40-4BD3-8B80-0EF20B6E5FB4}" dt="2022-04-24T10:55:04.928" v="672" actId="115"/>
          <ac:spMkLst>
            <pc:docMk/>
            <pc:sldMk cId="3088058629" sldId="1109"/>
            <ac:spMk id="3" creationId="{B6F5C9FE-A63E-4C7B-9D22-640ED7437846}"/>
          </ac:spMkLst>
        </pc:spChg>
      </pc:sldChg>
      <pc:sldChg chg="modSp new mod">
        <pc:chgData name="Raymond Lee" userId="435e86671aedac2d" providerId="LiveId" clId="{1B5FB35F-EF40-4BD3-8B80-0EF20B6E5FB4}" dt="2022-04-24T10:49:03.509" v="648" actId="115"/>
        <pc:sldMkLst>
          <pc:docMk/>
          <pc:sldMk cId="3895536805" sldId="1110"/>
        </pc:sldMkLst>
        <pc:spChg chg="mod">
          <ac:chgData name="Raymond Lee" userId="435e86671aedac2d" providerId="LiveId" clId="{1B5FB35F-EF40-4BD3-8B80-0EF20B6E5FB4}" dt="2022-04-24T10:47:48.623" v="642" actId="207"/>
          <ac:spMkLst>
            <pc:docMk/>
            <pc:sldMk cId="3895536805" sldId="1110"/>
            <ac:spMk id="2" creationId="{C0613A80-38D5-45B3-BE1B-F26BD5D0959D}"/>
          </ac:spMkLst>
        </pc:spChg>
        <pc:spChg chg="mod">
          <ac:chgData name="Raymond Lee" userId="435e86671aedac2d" providerId="LiveId" clId="{1B5FB35F-EF40-4BD3-8B80-0EF20B6E5FB4}" dt="2022-04-24T10:49:03.509" v="648" actId="115"/>
          <ac:spMkLst>
            <pc:docMk/>
            <pc:sldMk cId="3895536805" sldId="1110"/>
            <ac:spMk id="3" creationId="{36611600-5A22-4D4D-A8FD-B7508C9F82C5}"/>
          </ac:spMkLst>
        </pc:spChg>
      </pc:sldChg>
      <pc:sldChg chg="modSp new mod">
        <pc:chgData name="Raymond Lee" userId="435e86671aedac2d" providerId="LiveId" clId="{1B5FB35F-EF40-4BD3-8B80-0EF20B6E5FB4}" dt="2022-04-24T10:53:46.623" v="670" actId="255"/>
        <pc:sldMkLst>
          <pc:docMk/>
          <pc:sldMk cId="171419836" sldId="1111"/>
        </pc:sldMkLst>
        <pc:spChg chg="mod">
          <ac:chgData name="Raymond Lee" userId="435e86671aedac2d" providerId="LiveId" clId="{1B5FB35F-EF40-4BD3-8B80-0EF20B6E5FB4}" dt="2022-04-24T10:53:46.623" v="670" actId="255"/>
          <ac:spMkLst>
            <pc:docMk/>
            <pc:sldMk cId="171419836" sldId="1111"/>
            <ac:spMk id="3" creationId="{9876E5F8-E3C1-4CD3-B316-F8A0E8363C22}"/>
          </ac:spMkLst>
        </pc:spChg>
      </pc:sldChg>
      <pc:sldChg chg="new del">
        <pc:chgData name="Raymond Lee" userId="435e86671aedac2d" providerId="LiveId" clId="{1B5FB35F-EF40-4BD3-8B80-0EF20B6E5FB4}" dt="2022-04-24T12:12:25.890" v="1124" actId="47"/>
        <pc:sldMkLst>
          <pc:docMk/>
          <pc:sldMk cId="1186017628" sldId="1112"/>
        </pc:sldMkLst>
      </pc:sldChg>
      <pc:sldChg chg="modSp new del mod">
        <pc:chgData name="Raymond Lee" userId="435e86671aedac2d" providerId="LiveId" clId="{1B5FB35F-EF40-4BD3-8B80-0EF20B6E5FB4}" dt="2022-04-24T08:34:32.616" v="629" actId="47"/>
        <pc:sldMkLst>
          <pc:docMk/>
          <pc:sldMk cId="1316714276" sldId="1113"/>
        </pc:sldMkLst>
        <pc:spChg chg="mod">
          <ac:chgData name="Raymond Lee" userId="435e86671aedac2d" providerId="LiveId" clId="{1B5FB35F-EF40-4BD3-8B80-0EF20B6E5FB4}" dt="2022-04-24T08:30:56.528" v="628" actId="20577"/>
          <ac:spMkLst>
            <pc:docMk/>
            <pc:sldMk cId="1316714276" sldId="1113"/>
            <ac:spMk id="3" creationId="{FD14FFD9-4F88-4945-9861-A72A0DA70B24}"/>
          </ac:spMkLst>
        </pc:spChg>
      </pc:sldChg>
      <pc:sldChg chg="addSp delSp modSp new mod setBg">
        <pc:chgData name="Raymond Lee" userId="435e86671aedac2d" providerId="LiveId" clId="{1B5FB35F-EF40-4BD3-8B80-0EF20B6E5FB4}" dt="2022-04-24T11:09:48.085" v="719" actId="962"/>
        <pc:sldMkLst>
          <pc:docMk/>
          <pc:sldMk cId="4116936074" sldId="1113"/>
        </pc:sldMkLst>
        <pc:spChg chg="mod">
          <ac:chgData name="Raymond Lee" userId="435e86671aedac2d" providerId="LiveId" clId="{1B5FB35F-EF40-4BD3-8B80-0EF20B6E5FB4}" dt="2022-04-24T11:09:22.467" v="717" actId="26606"/>
          <ac:spMkLst>
            <pc:docMk/>
            <pc:sldMk cId="4116936074" sldId="1113"/>
            <ac:spMk id="2" creationId="{45756BE3-F82E-4FC1-A379-A39670AD0362}"/>
          </ac:spMkLst>
        </pc:spChg>
        <pc:spChg chg="del">
          <ac:chgData name="Raymond Lee" userId="435e86671aedac2d" providerId="LiveId" clId="{1B5FB35F-EF40-4BD3-8B80-0EF20B6E5FB4}" dt="2022-04-24T11:08:48.384" v="715" actId="478"/>
          <ac:spMkLst>
            <pc:docMk/>
            <pc:sldMk cId="4116936074" sldId="1113"/>
            <ac:spMk id="3" creationId="{8CED3C76-120E-41B5-ABF9-587DECDE687A}"/>
          </ac:spMkLst>
        </pc:spChg>
        <pc:spChg chg="add">
          <ac:chgData name="Raymond Lee" userId="435e86671aedac2d" providerId="LiveId" clId="{1B5FB35F-EF40-4BD3-8B80-0EF20B6E5FB4}" dt="2022-04-24T11:09:22.467" v="717" actId="26606"/>
          <ac:spMkLst>
            <pc:docMk/>
            <pc:sldMk cId="4116936074" sldId="1113"/>
            <ac:spMk id="71" creationId="{16C5FA50-8D52-4617-AF91-5C7B1C8352F1}"/>
          </ac:spMkLst>
        </pc:spChg>
        <pc:spChg chg="add">
          <ac:chgData name="Raymond Lee" userId="435e86671aedac2d" providerId="LiveId" clId="{1B5FB35F-EF40-4BD3-8B80-0EF20B6E5FB4}" dt="2022-04-24T11:09:22.467" v="717" actId="26606"/>
          <ac:spMkLst>
            <pc:docMk/>
            <pc:sldMk cId="4116936074" sldId="1113"/>
            <ac:spMk id="73" creationId="{E223798C-12AD-4B0C-A50C-D676347D67CF}"/>
          </ac:spMkLst>
        </pc:spChg>
        <pc:picChg chg="add mod">
          <ac:chgData name="Raymond Lee" userId="435e86671aedac2d" providerId="LiveId" clId="{1B5FB35F-EF40-4BD3-8B80-0EF20B6E5FB4}" dt="2022-04-24T11:09:48.085" v="719" actId="962"/>
          <ac:picMkLst>
            <pc:docMk/>
            <pc:sldMk cId="4116936074" sldId="1113"/>
            <ac:picMk id="3074" creationId="{9119FE4B-E30D-4FE8-886F-83115830CF37}"/>
          </ac:picMkLst>
        </pc:picChg>
      </pc:sldChg>
      <pc:sldChg chg="modSp add mod">
        <pc:chgData name="Raymond Lee" userId="435e86671aedac2d" providerId="LiveId" clId="{1B5FB35F-EF40-4BD3-8B80-0EF20B6E5FB4}" dt="2022-04-24T11:36:19.651" v="916" actId="14100"/>
        <pc:sldMkLst>
          <pc:docMk/>
          <pc:sldMk cId="2149922145" sldId="1114"/>
        </pc:sldMkLst>
        <pc:spChg chg="mod">
          <ac:chgData name="Raymond Lee" userId="435e86671aedac2d" providerId="LiveId" clId="{1B5FB35F-EF40-4BD3-8B80-0EF20B6E5FB4}" dt="2022-04-24T11:36:19.651" v="916" actId="14100"/>
          <ac:spMkLst>
            <pc:docMk/>
            <pc:sldMk cId="2149922145" sldId="1114"/>
            <ac:spMk id="3" creationId="{16023195-5A51-40D3-84E2-862D961B03A7}"/>
          </ac:spMkLst>
        </pc:spChg>
      </pc:sldChg>
      <pc:sldChg chg="addSp delSp modSp new mod">
        <pc:chgData name="Raymond Lee" userId="435e86671aedac2d" providerId="LiveId" clId="{1B5FB35F-EF40-4BD3-8B80-0EF20B6E5FB4}" dt="2022-04-24T11:34:22.742" v="894" actId="14100"/>
        <pc:sldMkLst>
          <pc:docMk/>
          <pc:sldMk cId="1949899303" sldId="1115"/>
        </pc:sldMkLst>
        <pc:spChg chg="mod">
          <ac:chgData name="Raymond Lee" userId="435e86671aedac2d" providerId="LiveId" clId="{1B5FB35F-EF40-4BD3-8B80-0EF20B6E5FB4}" dt="2022-04-24T11:34:22.742" v="894" actId="14100"/>
          <ac:spMkLst>
            <pc:docMk/>
            <pc:sldMk cId="1949899303" sldId="1115"/>
            <ac:spMk id="2" creationId="{12D32B17-736D-4D27-96EF-6ABD450FD31F}"/>
          </ac:spMkLst>
        </pc:spChg>
        <pc:spChg chg="del">
          <ac:chgData name="Raymond Lee" userId="435e86671aedac2d" providerId="LiveId" clId="{1B5FB35F-EF40-4BD3-8B80-0EF20B6E5FB4}" dt="2022-04-24T11:27:16.355" v="839" actId="478"/>
          <ac:spMkLst>
            <pc:docMk/>
            <pc:sldMk cId="1949899303" sldId="1115"/>
            <ac:spMk id="3" creationId="{9AB13E39-5840-4994-8D60-BEC7AE1364AC}"/>
          </ac:spMkLst>
        </pc:spChg>
        <pc:picChg chg="add del mod">
          <ac:chgData name="Raymond Lee" userId="435e86671aedac2d" providerId="LiveId" clId="{1B5FB35F-EF40-4BD3-8B80-0EF20B6E5FB4}" dt="2022-04-24T11:27:33.629" v="843" actId="478"/>
          <ac:picMkLst>
            <pc:docMk/>
            <pc:sldMk cId="1949899303" sldId="1115"/>
            <ac:picMk id="4098" creationId="{2CD61A1A-963B-41E4-B84E-0F5B764E1E12}"/>
          </ac:picMkLst>
        </pc:picChg>
        <pc:picChg chg="add mod">
          <ac:chgData name="Raymond Lee" userId="435e86671aedac2d" providerId="LiveId" clId="{1B5FB35F-EF40-4BD3-8B80-0EF20B6E5FB4}" dt="2022-04-24T11:30:57.984" v="854" actId="1076"/>
          <ac:picMkLst>
            <pc:docMk/>
            <pc:sldMk cId="1949899303" sldId="1115"/>
            <ac:picMk id="4100" creationId="{F8822437-A85F-4285-BDCA-0A7DFFA5E381}"/>
          </ac:picMkLst>
        </pc:picChg>
      </pc:sldChg>
      <pc:sldChg chg="add">
        <pc:chgData name="Raymond Lee" userId="435e86671aedac2d" providerId="LiveId" clId="{1B5FB35F-EF40-4BD3-8B80-0EF20B6E5FB4}" dt="2022-04-24T11:39:02.223" v="936"/>
        <pc:sldMkLst>
          <pc:docMk/>
          <pc:sldMk cId="3900933057" sldId="1116"/>
        </pc:sldMkLst>
      </pc:sldChg>
      <pc:sldChg chg="addSp delSp modSp add mod">
        <pc:chgData name="Raymond Lee" userId="435e86671aedac2d" providerId="LiveId" clId="{1B5FB35F-EF40-4BD3-8B80-0EF20B6E5FB4}" dt="2022-04-24T11:47:38.710" v="1058" actId="1076"/>
        <pc:sldMkLst>
          <pc:docMk/>
          <pc:sldMk cId="3667051026" sldId="1117"/>
        </pc:sldMkLst>
        <pc:spChg chg="mod">
          <ac:chgData name="Raymond Lee" userId="435e86671aedac2d" providerId="LiveId" clId="{1B5FB35F-EF40-4BD3-8B80-0EF20B6E5FB4}" dt="2022-04-24T11:47:38.710" v="1058" actId="1076"/>
          <ac:spMkLst>
            <pc:docMk/>
            <pc:sldMk cId="3667051026" sldId="1117"/>
            <ac:spMk id="3" creationId="{B35B2B64-15D0-4E33-9506-1AB1C44659A2}"/>
          </ac:spMkLst>
        </pc:spChg>
        <pc:spChg chg="del">
          <ac:chgData name="Raymond Lee" userId="435e86671aedac2d" providerId="LiveId" clId="{1B5FB35F-EF40-4BD3-8B80-0EF20B6E5FB4}" dt="2022-04-24T11:46:20.740" v="1011" actId="478"/>
          <ac:spMkLst>
            <pc:docMk/>
            <pc:sldMk cId="3667051026" sldId="1117"/>
            <ac:spMk id="4" creationId="{699D6638-4998-47EA-9E90-C4D3C6194FC3}"/>
          </ac:spMkLst>
        </pc:spChg>
        <pc:spChg chg="add mod">
          <ac:chgData name="Raymond Lee" userId="435e86671aedac2d" providerId="LiveId" clId="{1B5FB35F-EF40-4BD3-8B80-0EF20B6E5FB4}" dt="2022-04-24T11:47:05.453" v="1020" actId="14100"/>
          <ac:spMkLst>
            <pc:docMk/>
            <pc:sldMk cId="3667051026" sldId="1117"/>
            <ac:spMk id="5" creationId="{437B454B-4C94-4236-840C-8CA1B2EA0E77}"/>
          </ac:spMkLst>
        </pc:spChg>
      </pc:sldChg>
      <pc:sldChg chg="modSp add mod">
        <pc:chgData name="Raymond Lee" userId="435e86671aedac2d" providerId="LiveId" clId="{1B5FB35F-EF40-4BD3-8B80-0EF20B6E5FB4}" dt="2022-04-24T11:51:01.620" v="1108" actId="20577"/>
        <pc:sldMkLst>
          <pc:docMk/>
          <pc:sldMk cId="1663267618" sldId="1118"/>
        </pc:sldMkLst>
        <pc:spChg chg="mod">
          <ac:chgData name="Raymond Lee" userId="435e86671aedac2d" providerId="LiveId" clId="{1B5FB35F-EF40-4BD3-8B80-0EF20B6E5FB4}" dt="2022-04-24T11:50:46.692" v="1100" actId="1076"/>
          <ac:spMkLst>
            <pc:docMk/>
            <pc:sldMk cId="1663267618" sldId="1118"/>
            <ac:spMk id="2" creationId="{3AE72B17-B588-4095-A730-7151845561E9}"/>
          </ac:spMkLst>
        </pc:spChg>
        <pc:spChg chg="mod">
          <ac:chgData name="Raymond Lee" userId="435e86671aedac2d" providerId="LiveId" clId="{1B5FB35F-EF40-4BD3-8B80-0EF20B6E5FB4}" dt="2022-04-24T11:51:01.620" v="1108" actId="20577"/>
          <ac:spMkLst>
            <pc:docMk/>
            <pc:sldMk cId="1663267618" sldId="1118"/>
            <ac:spMk id="3" creationId="{48E1592E-C2D1-4B92-A667-3F34B439561E}"/>
          </ac:spMkLst>
        </pc:spChg>
      </pc:sldChg>
    </pc:docChg>
  </pc:docChgLst>
  <pc:docChgLst>
    <pc:chgData name="Priscilla Lee" userId="c1cefa8a8b26f826" providerId="LiveId" clId="{6892672D-C590-414B-9108-3B33A02B831F}"/>
    <pc:docChg chg="custSel modSld">
      <pc:chgData name="Priscilla Lee" userId="c1cefa8a8b26f826" providerId="LiveId" clId="{6892672D-C590-414B-9108-3B33A02B831F}" dt="2022-04-24T01:42:36.313" v="26" actId="115"/>
      <pc:docMkLst>
        <pc:docMk/>
      </pc:docMkLst>
      <pc:sldChg chg="modSp mod">
        <pc:chgData name="Priscilla Lee" userId="c1cefa8a8b26f826" providerId="LiveId" clId="{6892672D-C590-414B-9108-3B33A02B831F}" dt="2022-04-24T01:42:36.313" v="26" actId="115"/>
        <pc:sldMkLst>
          <pc:docMk/>
          <pc:sldMk cId="4036251970" sldId="1089"/>
        </pc:sldMkLst>
        <pc:spChg chg="mod">
          <ac:chgData name="Priscilla Lee" userId="c1cefa8a8b26f826" providerId="LiveId" clId="{6892672D-C590-414B-9108-3B33A02B831F}" dt="2022-04-24T01:42:36.313" v="26" actId="115"/>
          <ac:spMkLst>
            <pc:docMk/>
            <pc:sldMk cId="4036251970" sldId="1089"/>
            <ac:spMk id="3" creationId="{35BBFAFA-29F5-4255-B6B6-180E6C256F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7F46-F574-4EB9-8128-33F56E77A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0A089-3420-44E1-BFA8-9768F77FB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05A9F-A00E-4535-AF91-1B0C10B9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00F4-5F7C-4C8C-8CF0-CC31AB0E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98121-4CB9-4D6E-9635-1BD349AF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2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D327-0D35-481A-8400-49BCABC6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3A92A-E0D4-4485-94B0-D84E74947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C6B5E-7981-4A08-B3C4-C6486E2A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61376-9124-4F6A-AB25-3C1DC29C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E74-46FF-4AC1-87B2-2AA65C7E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4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9B8F3-433A-4BC0-BA92-88290577C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0F607-C0FB-4D83-93DD-E297C290B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6C89-211E-4231-ABAB-C40218E6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4660C-AE1B-4F64-938B-35DFA94B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5247F-FA75-4C64-8449-1C03AB42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8A16-C365-4CCF-8BCA-D36F3C5D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07A4F-0283-4E62-9574-49989A026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5AA4C-B7D9-4F76-A697-2FE76F5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BDD4-73C0-4D20-A043-B12275D8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A33AE-FFD9-47BB-9E1C-81CB6E0E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48A0-E91E-4C65-AFD5-051925DA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E9070-DA04-4C15-8478-95CAFBEFB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CDA8-6195-447B-8E91-773317D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5FADC-A52E-404C-9158-6614C916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3C033-2144-4E1C-B79B-9A550773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4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7BF6-EE79-42C6-8899-0735EBD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36CF8-CEF9-4222-B282-0C8171DFC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114C1-9412-42D5-A295-BA3D00A4B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5DF8D-C7F3-41AC-8171-2FAC519D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E9023-512C-4768-A66C-1FF61471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D0CAE-BE03-43DF-B032-AFD50194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9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53C8-94FB-4D9E-87E4-F7608038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22AE9-431D-468D-A718-4E4F25F0E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1446D-B0C5-49DC-81CA-45321C358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9BC01-01EE-48ED-A6AA-23D1AEBED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E5379-6208-47CB-B12C-B1576BF6A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1510D-ECA5-4631-823B-05BA6171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26208-FB40-403C-A150-50F84C3F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E9D43-5B78-4EA2-AC34-F8EFD4B4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4585-CF9B-445F-AE92-2D768EFD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EBC2D-4977-4244-A8C0-97198CF3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2A9C8-69CE-4C61-BFB7-8F2030A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7C683-841B-46BE-9D34-1469E4C9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0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57AAE-3B95-42A7-A295-6215F128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481FC-5F6D-44AE-92EB-CDFF1624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5BAB0-8AE7-4DA2-8D6F-791BBF6E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8D09-3EBD-4DA1-A83A-BE565E0C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9A9C6-5E09-4E8C-AF98-4648156E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6D752-3374-48C0-B2F0-879F308E5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7C348-2E1A-4007-AFC7-33B627E3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045CE-2365-4165-AD66-64F91986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D882A-42D6-49FB-AD38-9205749C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78AB-EBB3-4728-8A63-6E0DAF8F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EB1FD-71D8-4861-83B2-DB8CF1EAB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03154-1EE6-4CC3-93F4-E24109430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5F037-9C75-4E2A-865C-AFF2D3BA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DEA86-07D1-4B78-AE9D-A5545AAF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27539-9903-4167-B132-585ED83D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8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54E0F-FF44-4FE3-AC89-010D63735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4C46A-2EB5-4405-9931-45768B6EF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F18FA-7C94-4C2A-8921-F4FF23893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11E4-FC42-4953-9A04-F06227197196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E1E01-4267-4F04-B5BA-1AC49DAA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7E87E-F825-40E9-A3E2-505DBA560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3858-2541-4FCF-B158-ACF149FC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emical Science journal">
            <a:extLst>
              <a:ext uri="{FF2B5EF4-FFF2-40B4-BE49-F238E27FC236}">
                <a16:creationId xmlns:a16="http://schemas.microsoft.com/office/drawing/2014/main" id="{C03F35F2-C82E-42EF-A4FC-9D2CE6446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849" y="4441370"/>
            <a:ext cx="4595149" cy="241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信仰碰撞徵稿】是的，耶穌復活不「科學」，但這並不重要- 第1 頁- The News Lens 關鍵評論網">
            <a:extLst>
              <a:ext uri="{FF2B5EF4-FFF2-40B4-BE49-F238E27FC236}">
                <a16:creationId xmlns:a16="http://schemas.microsoft.com/office/drawing/2014/main" id="{F4DAC78F-90D8-41C9-A3F1-104C09248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7429" y="0"/>
            <a:ext cx="4683276" cy="308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334BBF-E63B-4E10-A678-BAC120C7540E}"/>
              </a:ext>
            </a:extLst>
          </p:cNvPr>
          <p:cNvSpPr txBox="1"/>
          <p:nvPr/>
        </p:nvSpPr>
        <p:spPr>
          <a:xfrm>
            <a:off x="619277" y="662659"/>
            <a:ext cx="6323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信耶穌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是否</a:t>
            </a:r>
            <a:r>
              <a:rPr lang="zh-TW" alt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不科學</a:t>
            </a:r>
            <a:r>
              <a:rPr lang="en-US" altLang="zh-TW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US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885DA-8AF9-40B9-91AD-A98BD3468F74}"/>
              </a:ext>
            </a:extLst>
          </p:cNvPr>
          <p:cNvSpPr txBox="1"/>
          <p:nvPr/>
        </p:nvSpPr>
        <p:spPr>
          <a:xfrm>
            <a:off x="149983" y="1942917"/>
            <a:ext cx="661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7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科學與信仰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矛盾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關係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US" sz="4400" b="1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030" name="Picture 6" descr="Do I Trust God or Science? - America's Keswick Christian Retreat and  Conference Center">
            <a:extLst>
              <a:ext uri="{FF2B5EF4-FFF2-40B4-BE49-F238E27FC236}">
                <a16:creationId xmlns:a16="http://schemas.microsoft.com/office/drawing/2014/main" id="{76DC2D62-EC90-46FF-883D-0CFFE21C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595" y="3318933"/>
            <a:ext cx="5668429" cy="248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7330C8-FF6C-4885-B6CC-453AB9B00EFF}"/>
              </a:ext>
            </a:extLst>
          </p:cNvPr>
          <p:cNvSpPr txBox="1"/>
          <p:nvPr/>
        </p:nvSpPr>
        <p:spPr>
          <a:xfrm>
            <a:off x="1335292" y="5996979"/>
            <a:ext cx="4528458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zh-TW" sz="4000" b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4/24/2022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FA9736-F13B-4C7C-8E79-50FAE286D47D}"/>
              </a:ext>
            </a:extLst>
          </p:cNvPr>
          <p:cNvSpPr txBox="1"/>
          <p:nvPr/>
        </p:nvSpPr>
        <p:spPr>
          <a:xfrm>
            <a:off x="7757935" y="3478276"/>
            <a:ext cx="3443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講員</a:t>
            </a:r>
            <a:r>
              <a:rPr lang="en-US" altLang="zh-TW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李卓民牧師</a:t>
            </a:r>
            <a:endParaRPr 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317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7313-76CD-4F41-9AA8-301218A37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269"/>
            <a:ext cx="12192001" cy="340851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大家都知道</a:t>
            </a:r>
            <a:r>
              <a:rPr lang="en-US" altLang="zh-TW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9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發現了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地心吸力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萬有引力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], </a:t>
            </a:r>
            <a:b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怎樣說呢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?)</a:t>
            </a:r>
            <a:b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“[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地心吸力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解釋了行星的運作</a:t>
            </a:r>
            <a:r>
              <a:rPr lang="en-US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但卻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無法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解釋</a:t>
            </a:r>
            <a:b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sz="53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誰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讓行星運作的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53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掌管萬物</a:t>
            </a:r>
            <a:r>
              <a:rPr lang="en-US" altLang="zh-TW" sz="4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知道一切事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.”</a:t>
            </a:r>
            <a:br>
              <a:rPr lang="en-US" sz="4400" dirty="0"/>
            </a:br>
            <a:endParaRPr lang="en-US" dirty="0"/>
          </a:p>
        </p:txBody>
      </p:sp>
      <p:pic>
        <p:nvPicPr>
          <p:cNvPr id="2050" name="Picture 2" descr="5 Eccentric Facts About Isaac Newton | Discover Magazine">
            <a:extLst>
              <a:ext uri="{FF2B5EF4-FFF2-40B4-BE49-F238E27FC236}">
                <a16:creationId xmlns:a16="http://schemas.microsoft.com/office/drawing/2014/main" id="{CEC4C0E2-50A5-46D0-9976-954C39205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909" y="3668781"/>
            <a:ext cx="5315365" cy="3189219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牛顿的猜想，地球与太阳之间的吸引力与地球对周围物体的引力- 知乎">
            <a:extLst>
              <a:ext uri="{FF2B5EF4-FFF2-40B4-BE49-F238E27FC236}">
                <a16:creationId xmlns:a16="http://schemas.microsoft.com/office/drawing/2014/main" id="{9EBB8E39-1C85-4EA6-A8B4-DB1A7EBE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496" y="3728417"/>
            <a:ext cx="5215972" cy="31295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3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2B17-B588-4095-A730-71518455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099"/>
            <a:ext cx="10515600" cy="1459148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許多影響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的著名歷史人物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                       </a:t>
            </a:r>
            <a:r>
              <a:rPr lang="zh-TW" alt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都清楚表明自己是</a:t>
            </a:r>
            <a:r>
              <a:rPr lang="zh-TW" altLang="en-US" sz="53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53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en-US" altLang="zh-TW" sz="53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b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1592E-C2D1-4B92-A667-3F34B439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11" y="1805565"/>
            <a:ext cx="11875577" cy="18147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伽利略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(Galileo):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被譽為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[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現代觀察天文學之父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],                                          [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現代物理學之父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], 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及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[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現代科學之父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endParaRPr lang="en-US" altLang="zh-TW" sz="4400" b="1" dirty="0">
              <a:solidFill>
                <a:srgbClr val="202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KaiTi" panose="02010609060101010101" pitchFamily="49" charset="-122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E436A2-F4B3-40F0-970D-8F7539AC9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315" y="3697490"/>
            <a:ext cx="7397683" cy="343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E2E5430F-5117-44BD-8557-865F5F67F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801" y="3156155"/>
            <a:ext cx="2804199" cy="376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13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2B17-B588-4095-A730-71518455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459148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許多影響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的著名歷史人物</a:t>
            </a:r>
            <a:r>
              <a:rPr lang="en-US" altLang="zh-TW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                       </a:t>
            </a:r>
            <a:r>
              <a:rPr lang="zh-TW" altLang="en-US" sz="4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都清楚表明自己是</a:t>
            </a:r>
            <a:r>
              <a:rPr lang="zh-TW" altLang="en-US" sz="5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53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en-US" altLang="zh-TW" sz="53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b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1592E-C2D1-4B92-A667-3F34B439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11" y="1459149"/>
            <a:ext cx="11875577" cy="53988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開普勒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(Kepler): 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17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世紀科學革命關鍵人物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r>
              <a:rPr lang="zh-TW" altLang="en-US" sz="4400" b="1" u="sng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德國    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天文學家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/ 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數學家</a:t>
            </a:r>
            <a:r>
              <a:rPr lang="en-US" altLang="zh-TW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發明了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望遠鏡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及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天體物理學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.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哥白尼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(Copernicus):</a:t>
            </a:r>
            <a:r>
              <a:rPr lang="zh-CN" altLang="en-US" sz="3200" dirty="0">
                <a:solidFill>
                  <a:srgbClr val="0000FF"/>
                </a:solidFill>
              </a:rPr>
              <a:t> 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波蘭數學家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天文學家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經濟學家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提到</a:t>
            </a:r>
            <a:r>
              <a:rPr lang="zh-TW" altLang="en-US" sz="4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太陽為宇宙的中心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 </a:t>
            </a:r>
            <a:r>
              <a:rPr lang="zh-TW" altLang="en-US" sz="47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總結了貨幣量化理論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發表了</a:t>
            </a:r>
            <a:r>
              <a:rPr lang="en-US" altLang="zh-TW" sz="4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4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天體運行論</a:t>
            </a:r>
            <a:r>
              <a:rPr lang="en-US" altLang="zh-TW" sz="4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對推動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科學革命</a:t>
            </a:r>
            <a:r>
              <a:rPr lang="en-US" altLang="zh-TW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有大貢獻。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波義耳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(Boyle)..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r>
              <a:rPr lang="zh-TW" altLang="en-US" sz="4400" b="1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等等。</a:t>
            </a:r>
            <a:endParaRPr 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3267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2866-6A46-490D-AF51-13351144F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19" y="256419"/>
            <a:ext cx="11345333" cy="2375505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zh-TW" altLang="en-US" sz="60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en-US" altLang="zh-TW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James Clerk Maxwell </a:t>
            </a: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</a:b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(1831-1879)</a:t>
            </a:r>
            <a:r>
              <a:rPr lang="zh-TW" altLang="en-US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被認為是</a:t>
            </a:r>
            <a:r>
              <a:rPr lang="zh-TW" altLang="en-US" sz="49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歷史上第三大最有影響力 的物理學家</a:t>
            </a:r>
            <a:r>
              <a:rPr lang="zh-TW" altLang="en-US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，僅次於</a:t>
            </a:r>
            <a:r>
              <a:rPr lang="zh-TW" altLang="en-US" sz="49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9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49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愛因斯坦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83CED-D0BF-469F-BCD7-FF467B39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5124"/>
            <a:ext cx="10515600" cy="3944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愛因斯坦</a:t>
            </a:r>
            <a:r>
              <a:rPr lang="zh-TW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寫道，</a:t>
            </a:r>
            <a:r>
              <a:rPr lang="en-US" altLang="zh-TW" sz="4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Maxwell</a:t>
            </a:r>
            <a:r>
              <a:rPr lang="zh-TW" altLang="en-US" sz="4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zh-TW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的工作是</a:t>
            </a:r>
            <a:r>
              <a:rPr lang="en-US" altLang="zh-TW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buNone/>
            </a:pP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時代以來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物理學所經歷的 最深刻和最富有成效的工作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0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zh-TW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是一位基督徒</a:t>
            </a:r>
            <a:r>
              <a:rPr lang="en-US" altLang="zh-TW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en-US" altLang="zh-TW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歲的時候</a:t>
            </a:r>
            <a:r>
              <a:rPr lang="en-US" altLang="zh-TW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已經背誦了全本聖經</a:t>
            </a:r>
            <a:r>
              <a:rPr lang="en-US" altLang="zh-TW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0" indent="0">
              <a:buNone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5205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2AC4-63AD-439A-B9E8-F9C2F3B4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96" y="559678"/>
            <a:ext cx="10515600" cy="1749020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en-US" altLang="zh-TW" sz="4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zh-TW" altLang="en-US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認為</a:t>
            </a:r>
            <a:r>
              <a:rPr lang="en-US" altLang="zh-TW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:[</a:t>
            </a:r>
            <a:r>
              <a:rPr lang="zh-TW" altLang="en-US" sz="5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TW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基督教</a:t>
            </a:r>
            <a:r>
              <a:rPr lang="en-US" altLang="zh-TW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之間</a:t>
            </a:r>
            <a:br>
              <a:rPr lang="en-US" altLang="zh-TW" sz="5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根本</a:t>
            </a:r>
            <a:r>
              <a:rPr lang="zh-TW" altLang="en-US" sz="53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</a:t>
            </a:r>
            <a:r>
              <a:rPr lang="zh-TW" altLang="en-US" sz="53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衝突</a:t>
            </a:r>
            <a:r>
              <a:rPr lang="en-US" altLang="zh-TW" sz="53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53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是相輔相成的。</a:t>
            </a:r>
            <a:b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7DA2C-47E7-46DD-9F46-D9DDD252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077" y="2587558"/>
            <a:ext cx="10515600" cy="4040220"/>
          </a:xfrm>
        </p:spPr>
        <p:txBody>
          <a:bodyPr>
            <a:normAutofit fontScale="92500"/>
          </a:bodyPr>
          <a:lstStyle/>
          <a:p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TW" altLang="en-US" sz="4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來說，</a:t>
            </a:r>
            <a:endParaRPr lang="en-US" altLang="zh-TW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最好的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屬靈生活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是工作的人生，</a:t>
            </a:r>
            <a:endParaRPr lang="en-US" altLang="zh-TW" sz="48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服侍的人生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]: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是為世人服務的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透過</a:t>
            </a:r>
            <a:r>
              <a:rPr lang="en-US" altLang="zh-TW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AutoNum type="arabicParenR"/>
            </a:pP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科學研究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742950" indent="-742950">
              <a:buAutoNum type="arabicParenR"/>
            </a:pP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改善他人的生活。</a:t>
            </a:r>
            <a:endParaRPr lang="en-US" altLang="zh-TW" sz="4800" b="1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8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D9AB4-056E-4860-BC4D-987C534C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357"/>
            <a:ext cx="10515600" cy="5170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400" b="1" dirty="0">
              <a:solidFill>
                <a:srgbClr val="4848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麥克斯韋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來說，</a:t>
            </a:r>
            <a:endParaRPr lang="en-US" altLang="zh-TW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任何類型的善行</a:t>
            </a:r>
            <a:endParaRPr lang="en-US" altLang="zh-TW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都是為</a:t>
            </a:r>
            <a:r>
              <a:rPr lang="zh-TW" alt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服務，</a:t>
            </a:r>
            <a:endParaRPr lang="en-US" altLang="zh-TW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科學工作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也不例外。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97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219B5-6C2D-4A01-8E8C-05B03FF9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365125"/>
            <a:ext cx="11115040" cy="1325563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44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en-US" altLang="zh-TW" sz="53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5300" b="1" u="sng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培根爵士</a:t>
            </a:r>
            <a:r>
              <a:rPr lang="zh-TW" altLang="en-US" sz="53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6000" b="1" i="0" cap="all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gular"/>
              </a:rPr>
              <a:t>SIR FRANCIS BACON</a:t>
            </a:r>
            <a:br>
              <a:rPr lang="en-US" b="1" i="0" cap="all" dirty="0">
                <a:solidFill>
                  <a:srgbClr val="0A0A0A"/>
                </a:solidFill>
                <a:effectLst/>
                <a:latin typeface="degula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16C1F-AE5C-43D0-884A-F70F5848B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306286"/>
            <a:ext cx="11267440" cy="51865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5400" b="1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66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54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54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是</a:t>
            </a:r>
            <a:r>
              <a:rPr lang="zh-TW" alt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學習關於上帝</a:t>
            </a:r>
            <a:endParaRPr lang="en-US" altLang="zh-TW" sz="6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更深層次真理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的一種方式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54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4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5400" b="1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4000" b="1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一點點哲學</a:t>
            </a:r>
            <a:r>
              <a:rPr lang="en-US" altLang="zh-TW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會使人的思想傾向於</a:t>
            </a:r>
            <a:r>
              <a:rPr lang="zh-TW" alt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zh-TW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但有深度的哲學</a:t>
            </a:r>
            <a:r>
              <a:rPr lang="en-US" altLang="zh-TW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卻令人的思想傾向於</a:t>
            </a:r>
            <a:r>
              <a:rPr lang="zh-TW" alt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相信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en-US" altLang="zh-TW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4000" b="1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27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ADFE-C845-4DA2-B0BF-9CFF03A7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有一個很大的挑戰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9C7E-A1AB-426C-929A-165A736C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如何處理神蹟的問題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科學是極之尊重自然定律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這豈不是與神蹟的說法水火不容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1795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05D7-313C-4709-8A2B-C239685A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97" y="307492"/>
            <a:ext cx="11413553" cy="211853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伊恩</a:t>
            </a:r>
            <a:r>
              <a:rPr lang="en-US" altLang="zh-TW" sz="5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哈欽森教授</a:t>
            </a:r>
            <a:r>
              <a:rPr lang="zh-TW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Prof. Ian Hutchinson</a:t>
            </a: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麻省理工學院</a:t>
            </a:r>
            <a:r>
              <a:rPr lang="zh-TW" altLang="en-US" sz="5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的物理學家</a:t>
            </a:r>
            <a:r>
              <a:rPr lang="zh-TW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任教了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br>
              <a:rPr lang="en-US" dirty="0"/>
            </a:br>
            <a:r>
              <a:rPr 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&lt;</a:t>
            </a:r>
            <a:r>
              <a:rPr lang="en-US" sz="60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科學家能相信神蹟嗎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&gt;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C72CAD-6A48-494A-B87A-0A343B6FC8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880" y="2626895"/>
            <a:ext cx="4333395" cy="392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an Hutchinson | MIT CCSE">
            <a:extLst>
              <a:ext uri="{FF2B5EF4-FFF2-40B4-BE49-F238E27FC236}">
                <a16:creationId xmlns:a16="http://schemas.microsoft.com/office/drawing/2014/main" id="{F7188CF3-6AD6-44CD-AD2B-45A46DBBD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68" y="2853046"/>
            <a:ext cx="3064513" cy="306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n a scientist believe in the resurrection? Three hypotheses.">
            <a:extLst>
              <a:ext uri="{FF2B5EF4-FFF2-40B4-BE49-F238E27FC236}">
                <a16:creationId xmlns:a16="http://schemas.microsoft.com/office/drawing/2014/main" id="{86008F1B-9FF0-4249-911E-F67AB9B3E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4740758"/>
            <a:ext cx="3795713" cy="252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T offers 4 free online courses for Python programmers | TechGig">
            <a:extLst>
              <a:ext uri="{FF2B5EF4-FFF2-40B4-BE49-F238E27FC236}">
                <a16:creationId xmlns:a16="http://schemas.microsoft.com/office/drawing/2014/main" id="{570918E5-2520-41EA-922B-0712873D2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2524125"/>
            <a:ext cx="3795713" cy="21185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90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9D6638-4998-47EA-9E90-C4D3C6194F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475" y="1111442"/>
            <a:ext cx="10515600" cy="4635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科學家能相信神蹟嗎？</a:t>
            </a:r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b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MIT </a:t>
            </a: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伊恩</a:t>
            </a:r>
            <a:r>
              <a:rPr lang="en-US" altLang="zh-TW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哈欽森教授</a:t>
            </a:r>
            <a:br>
              <a:rPr lang="en-US" altLang="zh-TW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的回答是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7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肯定能夠</a:t>
            </a:r>
            <a:r>
              <a:rPr lang="en-US" altLang="zh-TW" sz="7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!!! </a:t>
            </a:r>
            <a:endParaRPr lang="en-US" sz="7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9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C41C-47CC-4E91-8626-8E9FC960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584325"/>
            <a:ext cx="10515600" cy="389723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zh-TW" alt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信耶穌</a:t>
            </a:r>
            <a:r>
              <a:rPr lang="zh-TW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是否</a:t>
            </a:r>
            <a:r>
              <a:rPr lang="zh-TW" alt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不科學</a:t>
            </a:r>
            <a:r>
              <a:rPr lang="en-US" altLang="zh-TW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這是許多基督教內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教外人士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都非常關注的一個問題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434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9D6638-4998-47EA-9E90-C4D3C6194F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5864" y="1897197"/>
            <a:ext cx="11104369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在他的書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科學家能相信神蹟嗎？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中，</a:t>
            </a:r>
            <a:b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哈欽森教授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回答了多年來</a:t>
            </a:r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在各種論壇上發言時</a:t>
            </a:r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遇到的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220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多個問題。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18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B2B64-15D0-4E33-9506-1AB1C4465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3444"/>
            <a:ext cx="10795699" cy="52145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個人見證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並非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來自基督教背景。                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劍橋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讀大學期間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被基督教信仰的                             歷史證據所震撼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成為基督徒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信仰與科學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多年來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基督徒和      科學家的生涯相輔相成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沒有互相抵觸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sz="4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7B454B-4C94-4236-840C-8CA1B2EA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75673"/>
            <a:ext cx="10515600" cy="123974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他提到幾個扼要的重點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6705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3872-77D8-44A3-B923-14F67DDC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78FC8-5819-42E7-9B87-C40CF387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8" y="727788"/>
            <a:ext cx="11912082" cy="6847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3.[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對於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&lt;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解釋一切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&gt;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有其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局限性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科學雖然重要</a:t>
            </a:r>
            <a:r>
              <a:rPr lang="en-US" altLang="zh-TW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但不能回答人生所有   問題</a:t>
            </a:r>
            <a:r>
              <a:rPr lang="en-US" altLang="zh-TW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或解釋全宇宙的所有事實和奧秘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0" indent="0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世界的許多方面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例如人類歷史，藝術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        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道德標準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都不容易入到科學研究的範疇，      因為它們缺乏某些元素，如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可重複性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
此外，如果只允許自然科學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人生意義和目的等許多“大問題”就不能得到任何肯定答案。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075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3872-77D8-44A3-B923-14F67DDC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78FC8-5819-42E7-9B87-C40CF387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75" y="-597160"/>
            <a:ext cx="11342450" cy="72498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信仰和理性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並不矛盾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60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基督教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並非</a:t>
            </a:r>
            <a:endParaRPr lang="en-US" altLang="zh-TW" sz="5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&lt;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為求保持信仰</a:t>
            </a:r>
            <a:r>
              <a:rPr lang="en-US" altLang="zh-TW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不惜犧牲事實和證據</a:t>
            </a:r>
            <a:r>
              <a:rPr lang="en-US" altLang="zh-TW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&gt;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這樣的“信仰”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不能成為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基督教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信仰的一部分。 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相反，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基督教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信仰對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教義的信任，</a:t>
            </a:r>
            <a:endParaRPr lang="en-US" altLang="zh-TW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是因為有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充分的理據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9018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8CDC-9827-4BBE-8B90-F26EF71A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252200" cy="6492875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6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歷史記載 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– </a:t>
            </a:r>
            <a:b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如何辨別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真相</a:t>
            </a: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迷信</a:t>
            </a:r>
            <a:b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不是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靠科學證明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b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</a:t>
            </a:r>
            <a:r>
              <a:rPr lang="zh-TW" alt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要講證據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b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有目擊證人嗎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有物證嗎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有可靠的報道嗎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?)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984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8CDC-9827-4BBE-8B90-F26EF71A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252200" cy="1832065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歷史記載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如何辨別真相和迷信</a:t>
            </a:r>
            <a:b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不是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靠科學證明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要講證據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b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有目擊證人嗎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有物證嗎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有可靠的報道嗎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?)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00F1-3376-4C77-8D7A-886EE26F3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80062"/>
            <a:ext cx="12192000" cy="445358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Dr. Greenleaf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博士是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哈佛大學                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皇家法學教授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也是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哈佛法學院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的創始院長，                    是有史以來最偉大的法律思想家之一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他寫了著名的法律著作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證據法論 </a:t>
            </a: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A Treatise on the Law of Evidence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被譽為是有史以來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最偉大的法律著作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0933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8CDC-9827-4BBE-8B90-F26EF71A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75" y="114299"/>
            <a:ext cx="11434364" cy="3804557"/>
          </a:xfrm>
          <a:ln w="136525" cmpd="tri">
            <a:solidFill>
              <a:srgbClr val="C00000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西蒙</a:t>
            </a:r>
            <a:r>
              <a:rPr lang="en-US" altLang="zh-TW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</a:t>
            </a:r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認為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耶穌基督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的復活是一個騙局。</a:t>
            </a:r>
            <a:b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人都死了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如何真正能夠復活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一定有詐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00F1-3376-4C77-8D7A-886EE26F3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74" y="4124131"/>
            <a:ext cx="11434365" cy="41512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他就下下定決心決心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一勞永逸地去</a:t>
            </a:r>
            <a:r>
              <a:rPr lang="zh-TW" altLang="en-US" sz="6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揭穿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         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復活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}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的這個「神話故事」。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6359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3195-5A51-40D3-84E2-862D961B0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429208"/>
            <a:ext cx="11926529" cy="700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但在他徹底檢查了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復活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}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的證據之後，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博士得出了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buNone/>
            </a:pPr>
            <a:r>
              <a:rPr lang="zh-TW" alt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完全相反的結論</a:t>
            </a:r>
            <a:r>
              <a:rPr lang="en-US" altLang="zh-TW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!!!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的結論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根據法律證據的管轄權，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耶穌基督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的復活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有歷史上最強的理據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 </a:t>
            </a:r>
            <a:endParaRPr lang="en-US" altLang="zh-TW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（並且在法庭上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可以作為有效證據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!)</a:t>
            </a:r>
            <a:endParaRPr lang="en-US" sz="5400" b="1" i="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6912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2B17-736D-4D27-96EF-6ABD450F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973" y="317109"/>
            <a:ext cx="7903028" cy="604636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於是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</a:t>
            </a:r>
            <a:b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寫了一本書，</a:t>
            </a:r>
            <a:b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書名是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b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根據法院管理的證據規則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審查四位福音傳道者的證詞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endParaRPr lang="en-US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F8822437-A85F-4285-BDCA-0A7DFFA5E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03" y="317109"/>
            <a:ext cx="4029269" cy="622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899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3195-5A51-40D3-84E2-862D961B0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59837"/>
            <a:ext cx="12192000" cy="80709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TW" alt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不僅如此</a:t>
            </a:r>
            <a:r>
              <a:rPr lang="en-US" altLang="zh-TW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格林利夫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</a:t>
            </a:r>
            <a:endParaRPr lang="en-US" altLang="zh-TW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因為對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壓倒性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證據</a:t>
            </a:r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完全折服</a:t>
            </a:r>
            <a:r>
              <a:rPr lang="en-US" altLang="zh-TW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他就將自己的生命</a:t>
            </a:r>
            <a:endParaRPr lang="en-US" altLang="zh-TW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交託給</a:t>
            </a:r>
            <a:r>
              <a:rPr lang="zh-TW" altLang="en-US" sz="7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耶穌基督</a:t>
            </a: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TW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992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95917-3CF3-4A97-9FCB-E9B42BB47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483811"/>
            <a:ext cx="10894181" cy="65598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為了回應這一個挑戰，</a:t>
            </a:r>
            <a:endParaRPr lang="en-US" altLang="zh-TW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英國牛津大學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教授 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身兼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數學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科學哲學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兩系教授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 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亦本身是虔誠基督徒的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約翰</a:t>
            </a:r>
            <a:r>
              <a:rPr lang="en-US" altLang="zh-TW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倫諾克斯博士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Dr. John Lennox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就寫了一本書， 名字叫：</a:t>
            </a:r>
            <a:endParaRPr lang="en-US" altLang="zh-TW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TW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科學埋葬了</a:t>
            </a:r>
            <a:r>
              <a:rPr lang="zh-TW" alt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嗎</a:t>
            </a:r>
            <a:r>
              <a:rPr lang="en-US" altLang="zh-TW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?}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{Has Science Buried God?}</a:t>
            </a:r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3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6966-1931-4DEA-94C3-57382A45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9755"/>
          </a:xfrm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為什麼傑出的</a:t>
            </a:r>
            <a:r>
              <a:rPr lang="en-US" altLang="zh-TW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</a:t>
            </a:r>
            <a:r>
              <a:rPr lang="en-US" altLang="zh-TW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en-US" altLang="zh-TW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br>
              <a:rPr lang="en-US" altLang="zh-TW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能夠接受這些奇蹟</a:t>
            </a:r>
            <a:r>
              <a:rPr lang="en-US" altLang="zh-TW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/>
              <a:t>
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66E1-983E-4867-9896-1B35480E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" y="2458720"/>
            <a:ext cx="11926529" cy="43992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1) 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因為他們尊重歷史上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千真萬確的證據</a:t>
            </a:r>
            <a:endParaRPr lang="en-US" altLang="zh-TW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）因為他們相信並接受</a:t>
            </a:r>
            <a:r>
              <a:rPr lang="zh-TW" altLang="en-US" sz="5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造物主</a:t>
            </a:r>
            <a:r>
              <a:rPr lang="en-US" altLang="zh-TW" sz="5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TW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65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5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的偉大和無窮無盡的智慧</a:t>
            </a:r>
            <a:r>
              <a:rPr lang="en-US" altLang="zh-TW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5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造物主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智慧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能力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良善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確實是</a:t>
            </a: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無限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的，</a:t>
            </a:r>
            <a:endParaRPr lang="en-US" altLang="zh-TW" sz="5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遠遠超越我們</a:t>
            </a:r>
            <a:r>
              <a:rPr lang="zh-TW" altLang="en-US" sz="5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有限</a:t>
            </a:r>
            <a:r>
              <a:rPr lang="zh-TW" altLang="en-US" sz="5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的人類思想所能理解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sz="4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73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EB4B-1313-4C52-ADED-D24D700E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17ED4-7CAE-4E1F-918F-80E9157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27" y="365125"/>
            <a:ext cx="11617485" cy="4156138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坦然說：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創造宇宙的宏偉工作相比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我們自己的科學工作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就像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一個孩子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在這裡或那裡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撿起一個海貝殼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與浩瀚的大海</a:t>
            </a:r>
            <a:r>
              <a:rPr lang="en-US" altLang="zh-TW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>
              <a:buNone/>
            </a:pPr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真是無法相比</a:t>
            </a:r>
            <a:r>
              <a:rPr lang="en-US" altLang="zh-TW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!]</a:t>
            </a:r>
            <a:endParaRPr lang="en-US" sz="7200" dirty="0"/>
          </a:p>
        </p:txBody>
      </p:sp>
      <p:pic>
        <p:nvPicPr>
          <p:cNvPr id="1026" name="Picture 2" descr="Don't make waves: how to be an ethical beachcomber | Coastlines | The  Guardian">
            <a:extLst>
              <a:ext uri="{FF2B5EF4-FFF2-40B4-BE49-F238E27FC236}">
                <a16:creationId xmlns:a16="http://schemas.microsoft.com/office/drawing/2014/main" id="{1CD32E90-31B6-43E8-B9A1-7A4A21A6A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760" y="3429000"/>
            <a:ext cx="2936240" cy="293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18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6966-1931-4DEA-94C3-57382A45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/>
              <a:t>
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66E1-983E-4867-9896-1B35480E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93" y="127819"/>
            <a:ext cx="11833907" cy="7207045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科學家能相信神蹟嗎？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肯定能</a:t>
            </a:r>
            <a:r>
              <a:rPr lang="en-US" altLang="zh-TW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zh-TW" altLang="en-US" sz="6600" b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的設計和創造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US" altLang="zh-TW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5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本身便是一項舉世無雙的</a:t>
            </a:r>
            <a:r>
              <a:rPr lang="zh-TW" altLang="en-US" sz="5400" b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神蹟</a:t>
            </a:r>
            <a:r>
              <a:rPr lang="en-US" altLang="zh-TW" sz="5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任何人和科學都沒有辦法去完全了解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更談不上去成就這樣偉大的事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</a:p>
          <a:p>
            <a:pPr marL="0" indent="0" algn="ctr">
              <a:buNone/>
            </a:pP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The Magnificent Solar System and Universe (With Fun Activities)! | Small  Online Class for Ages 9-14 | Outschool">
            <a:extLst>
              <a:ext uri="{FF2B5EF4-FFF2-40B4-BE49-F238E27FC236}">
                <a16:creationId xmlns:a16="http://schemas.microsoft.com/office/drawing/2014/main" id="{E5A5295D-3BC5-4CCD-8DF0-E75D52231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87012"/>
            <a:ext cx="6093535" cy="36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08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6966-1931-4DEA-94C3-57382A45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/>
              <a:t>
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66E1-983E-4867-9896-1B35480E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093" y="669159"/>
            <a:ext cx="11475813" cy="7433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但對</a:t>
            </a:r>
            <a:r>
              <a:rPr lang="zh-TW" altLang="en-US" sz="6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5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來說</a:t>
            </a:r>
            <a:r>
              <a:rPr lang="en-US" altLang="zh-TW" sz="5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5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卻一點也不困難</a:t>
            </a:r>
            <a:r>
              <a:rPr lang="zh-TW" altLang="en-US" sz="6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TW" sz="65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endParaRPr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7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</a:t>
            </a:r>
            <a:r>
              <a:rPr lang="zh-TW" altLang="en-US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沒有難成的事</a:t>
            </a:r>
            <a:r>
              <a:rPr lang="en-US" altLang="zh-TW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TW" altLang="en-US" sz="5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58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（耶利米書三十二：</a:t>
            </a:r>
            <a:r>
              <a:rPr lang="en-US" altLang="zh-TW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EB4B-1313-4C52-ADED-D24D700E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17ED4-7CAE-4E1F-918F-80E9157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7" y="198148"/>
            <a:ext cx="11617485" cy="67309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C.S.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路易斯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“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宇宙的最高統治者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endParaRPr lang="en-US" altLang="zh-TW" sz="5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自然法則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始創者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衪能否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 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衪有沒有權利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用衪最高的智慧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為了最崇高的目的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有時會選擇去</a:t>
            </a:r>
            <a:endParaRPr lang="en-US" altLang="zh-TW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暫停一下這些</a:t>
            </a:r>
            <a:r>
              <a:rPr lang="en-US" altLang="zh-TW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自然法則</a:t>
            </a:r>
            <a:r>
              <a:rPr lang="en-US" altLang="zh-TW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去行出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超自然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神蹟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當然衪能</a:t>
            </a:r>
            <a:r>
              <a:rPr lang="en-US" altLang="zh-TW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!”</a:t>
            </a:r>
            <a:endParaRPr lang="en-US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08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4254-4F7A-4F93-8987-F5D50271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0"/>
            <a:ext cx="11389360" cy="1971675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Eric </a:t>
            </a:r>
            <a:r>
              <a:rPr lang="en-US" altLang="zh-TW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Metaxos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在他的</a:t>
            </a:r>
            <a:r>
              <a:rPr lang="en-US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紐約時報</a:t>
            </a:r>
            <a:r>
              <a:rPr lang="en-US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最暢銷書</a:t>
            </a: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死了嗎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進一步指出：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EE6D-001F-4E48-B2CB-29D30836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971676"/>
            <a:ext cx="11719560" cy="48863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近代數十年科學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的發展（非但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沒有否定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的存在）更為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的存在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提供了足以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令人信服的證據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儘管這些證據已經出現了幾十年，但現代文化並沒有注意到它或談論它。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最近，這樣的證據一直在加速浮現。 </a:t>
            </a:r>
            <a:endParaRPr lang="en-US" sz="4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8042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700B-635F-4128-B417-50E4E8DC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61257"/>
            <a:ext cx="11907520" cy="2205010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KaiTi" panose="02010609060101010101" pitchFamily="49" charset="-122"/>
              </a:rPr>
              <a:t>C. Hitchens: 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克裡斯托弗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希欽斯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領先的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無神論者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當他被人訪問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什麼</a:t>
            </a:r>
            <a:r>
              <a:rPr lang="en-US" altLang="zh-TW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- </a:t>
            </a:r>
            <a:r>
              <a:rPr lang="zh-TW" alt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是他認為</a:t>
            </a:r>
            <a:r>
              <a:rPr lang="zh-TW" altLang="en-US" sz="4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信神者</a:t>
            </a:r>
            <a:r>
              <a:rPr lang="en-US" altLang="zh-TW" sz="4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               </a:t>
            </a:r>
            <a:r>
              <a:rPr lang="zh-TW" alt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最有力的理據之時</a:t>
            </a:r>
            <a:r>
              <a:rPr lang="en-US" altLang="zh-TW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他引用了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&lt;</a:t>
            </a:r>
            <a:r>
              <a:rPr lang="zh-TW" altLang="en-US" sz="5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微調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&gt;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這個論點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B024D-9CF3-4985-9924-1F47FD2CF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1" y="2675273"/>
            <a:ext cx="11907520" cy="3705207"/>
          </a:xfrm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關於我們的宇宙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以及我們的星球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有些事情  似乎被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校準得如此完美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以至幾乎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不可能是巧合</a:t>
            </a:r>
            <a:r>
              <a:rPr lang="en-US" altLang="zh-TW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一個度數，一絲一毫的差異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，就會把我們     所知道的宇宙完全拋離正軌，使任何形式的  生命都變得完全不可能。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361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03E394-914D-47E6-A1F4-737330AF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204595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&lt;</a:t>
            </a:r>
            <a:r>
              <a:rPr lang="zh-TW" altLang="en-US" sz="5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微調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&gt;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論點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6CFB-B62A-4D05-8B9A-F53B05745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5410199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地球上的溫度 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– 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保持在我們可以生存的範圍內。</a:t>
            </a:r>
            <a:endParaRPr lang="en-US" altLang="zh-TW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TW" sz="14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 - - - - - - - - - - - - - - - - - - - - - - - - - - - - - - - - -</a:t>
            </a:r>
            <a:r>
              <a:rPr lang="zh-TW" altLang="en-US" sz="14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如果我們離太陽只有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2%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的距離，        地球上面的水就會迅速蒸發。</a:t>
            </a:r>
            <a:endParaRPr lang="en-US" altLang="zh-TW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如果我們再遠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2%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，它就會變成冰， 我們都將生活在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西伯利亞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582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ECF5-87A8-4E26-8798-E36B9C11755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氧氣 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佔我們大氣的</a:t>
            </a:r>
            <a:r>
              <a:rPr lang="en-US" altLang="zh-TW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21%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5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19DC-8D14-4245-B43F-5141A0151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886585"/>
            <a:ext cx="11521440" cy="4351338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如果是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10%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，我們都會像在</a:t>
            </a:r>
            <a:r>
              <a:rPr lang="zh-TW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珠穆朗瑪峰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   頂端一樣掙扎著呼吸。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如果超過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25%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，我們可能會看到零星的     自發火災開始。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氧氣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是如何處於恰到好處的水準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       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以保持我們的呼吸，同時又能防止                         如此多的零星火災？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6769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BBB0-383C-4B68-9F06-6BCB055E8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10515600" cy="43513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倘若</a:t>
            </a:r>
            <a:r>
              <a:rPr lang="en-US" altLang="zh-TW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我們的生存環境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稍微調較不同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我們人類根本無法生存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0" indent="0" algn="ctr">
              <a:buNone/>
            </a:pP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一個經典的例子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與地球的大小有關。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155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493B-EA29-43C0-9EBB-4E1A7B85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96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54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倫諾克斯博士</a:t>
            </a:r>
            <a:br>
              <a:rPr lang="en-US" altLang="zh-TW" sz="54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指出一個簡單</a:t>
            </a:r>
            <a:r>
              <a:rPr lang="en-US" altLang="zh-TW" sz="5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但非常重要的事實</a:t>
            </a:r>
            <a:r>
              <a:rPr lang="en-US" altLang="zh-TW" sz="5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endParaRPr lang="en-US" sz="540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2EE0-E1C5-49F8-9D17-489B164A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6" y="2032001"/>
            <a:ext cx="11456609" cy="4378475"/>
          </a:xfrm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1901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年至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2000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年的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100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年間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足足</a:t>
            </a:r>
            <a:r>
              <a:rPr lang="zh-TW" altLang="en-US"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有超過</a:t>
            </a:r>
            <a:r>
              <a:rPr lang="en-US" altLang="zh-TW" sz="6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65</a:t>
            </a:r>
            <a:r>
              <a:rPr lang="en-US" altLang="zh-TW"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%</a:t>
            </a:r>
            <a:r>
              <a:rPr lang="zh-TW" altLang="en-US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諾貝爾</a:t>
            </a:r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獲獎者</a:t>
            </a:r>
            <a:r>
              <a:rPr lang="zh-TW" altLang="en-US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都表示</a:t>
            </a:r>
            <a:r>
              <a:rPr lang="zh-TW" altLang="en-US" sz="4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自己相信</a:t>
            </a:r>
            <a:r>
              <a:rPr lang="zh-TW" altLang="en-US" sz="5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
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總體而言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}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共獲得了所有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諾貝爾             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和平獎的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78.3%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，化學獎的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72.5%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，物理學的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65.3%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，醫學的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62%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，經濟學的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54%</a:t>
            </a:r>
            <a:r>
              <a:rPr lang="zh-TW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，所有文學獎的</a:t>
            </a:r>
            <a:r>
              <a:rPr lang="en-US" altLang="zh-TW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49.5%</a:t>
            </a:r>
            <a:endParaRPr lang="en-US" sz="4400" b="1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14646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4204-F34F-4B8D-8FF3-6567F8DC515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倘若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地球比較現在大兩倍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17429-24EB-4FF5-9626-34B3E2D8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44" y="2017536"/>
            <a:ext cx="11827933" cy="4351338"/>
          </a:xfrm>
        </p:spPr>
        <p:txBody>
          <a:bodyPr>
            <a:normAutofit fontScale="92500"/>
          </a:bodyPr>
          <a:lstStyle/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它的品質將是原來的八倍，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地心吸力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原來的兩倍。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你的體重將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會是現在的兩倍。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體力會突然下降，視力也會受損。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顱骨壓力的增加會改變你的眼球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並阻礙它們的功能。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你的預期壽命幾乎肯定會下降，因為額外的地心吸力會拉動你的內臟器官和重要液體。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4779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16D8-9D21-4B6F-9D57-904E4BC7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365124"/>
            <a:ext cx="11523406" cy="199461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53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除此之外，</a:t>
            </a:r>
            <a:r>
              <a:rPr lang="en-US" altLang="zh-TW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電磁力</a:t>
            </a:r>
            <a:r>
              <a:rPr lang="en-US" altLang="zh-TW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en-US" altLang="zh-TW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地心吸力</a:t>
            </a:r>
            <a:r>
              <a:rPr lang="en-US" altLang="zh-TW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的比值必須精確地平衡到</a:t>
            </a:r>
            <a:r>
              <a:rPr lang="en-US" sz="53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en-US" sz="5300" b="1" i="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中的一個部分。</a:t>
            </a:r>
            <a:br>
              <a:rPr lang="en-US" sz="4400" b="1" i="0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8756-A837-4380-AA04-A8F4B62A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31" y="2743200"/>
            <a:ext cx="11523405" cy="3968685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如果這個值稍微增加一點，所有的恆星的品質將至少比我們的太陽大</a:t>
            </a:r>
            <a:r>
              <a:rPr lang="en-US" altLang="zh-TW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40%</a:t>
            </a:r>
            <a:r>
              <a:rPr lang="zh-TW" altLang="en-US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。這意味著恆星的燃燒太短暫，無法支持複雜的生命。</a:t>
            </a:r>
            <a:endParaRPr lang="en-US" altLang="zh-TW" sz="4400" b="1" dirty="0">
              <a:solidFill>
                <a:srgbClr val="0920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如果這個值稍微降低一點，所有的恆星的   品質將至少比太陽小</a:t>
            </a:r>
            <a:r>
              <a:rPr lang="en-US" altLang="zh-TW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20%</a:t>
            </a:r>
            <a:r>
              <a:rPr lang="zh-TW" altLang="en-US" sz="4400" b="1" dirty="0">
                <a:solidFill>
                  <a:srgbClr val="0920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。這將使它們無法    生產維持生命所必需的重元素。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3859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AAC2-6FE4-4DDC-B97B-4A085529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60099-3A9C-4295-89F1-0FEC180C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707923"/>
            <a:ext cx="11720051" cy="5926341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地球保持在圍繞太陽的軌道上</a:t>
            </a:r>
            <a:r>
              <a:rPr lang="zh-TW" altLang="en-US" sz="44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。春天跟著冬天，夏天跟著春天，不停地。它永遠不會停止。 為什麼地球不時擺動一下，使季節變化更加不可預測？我們只是非常幸運嗎？
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地球永遠不會離開它的軌道。</a:t>
            </a:r>
            <a:r>
              <a:rPr lang="zh-TW" altLang="en-US" sz="44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它像發條一樣 正常。為什麼地球不每年從太陽漂離一點點，直到它最終飄到太空中，我們都消失了？</a:t>
            </a:r>
            <a:endParaRPr lang="en-US" altLang="zh-TW" sz="4400" b="1" dirty="0">
              <a:solidFill>
                <a:srgbClr val="3838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不，</a:t>
            </a:r>
            <a:r>
              <a:rPr lang="zh-TW" alt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地球永遠忠實地停留在它的常規軌道上。</a:t>
            </a:r>
            <a:r>
              <a:rPr lang="zh-TW" altLang="en-US" sz="4000" b="1" dirty="0">
                <a:solidFill>
                  <a:srgbClr val="383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en-US" dirty="0"/>
              <a:t>(</a:t>
            </a:r>
            <a:r>
              <a:rPr lang="en-US" dirty="0" err="1"/>
              <a:t>Reasonologie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2141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19CE-48D1-4C93-BA41-8C9B83F7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916967"/>
          </a:xfrm>
          <a:ln w="76200">
            <a:solidFill>
              <a:srgbClr val="C00000"/>
            </a:solidFill>
            <a:prstDash val="sysDot"/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隨著幾十年過去，科學已經發現了   數百個</a:t>
            </a:r>
            <a:r>
              <a:rPr lang="zh-TW" altLang="en-US" sz="53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完美</a:t>
            </a:r>
            <a:r>
              <a:rPr lang="en-US" altLang="zh-TW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5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微調</a:t>
            </a:r>
            <a:r>
              <a:rPr lang="en-US" altLang="zh-TW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}</a:t>
            </a:r>
            <a:r>
              <a:rPr lang="zh-TW" alt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的例子。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B625-A374-4974-B7E8-791E85DAB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77" y="2555631"/>
            <a:ext cx="11833123" cy="3937245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越來越難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將這些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絕不能微調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的現象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                    			 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視為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運氣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巧合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壓倒性的印象是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即使最敵對的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無神論者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也禁不住懷疑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  </a:t>
            </a:r>
          </a:p>
          <a:p>
            <a:pPr marL="0" indent="0">
              <a:buNone/>
            </a:pP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這一切宇宙的現象</a:t>
            </a:r>
            <a:r>
              <a:rPr lang="en-US" altLang="zh-TW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是否被故意設計成這樣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273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D580-FACC-45E8-A326-A0ECCB93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6" y="357265"/>
            <a:ext cx="11910647" cy="1622594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/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我們以下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用一個簡單的例子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去形容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這奇妙</a:t>
            </a:r>
            <a:b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而精細的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宇宙設計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只是偶然發生的機率</a:t>
            </a:r>
            <a:r>
              <a:rPr lang="en-US" altLang="zh-TW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%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BA0C-896B-4A01-8F09-43DFDEC8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415"/>
            <a:ext cx="10515600" cy="464849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你看到餐廳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晚餐餐牌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上的一項菜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</a:p>
          <a:p>
            <a:pPr marL="0" indent="0">
              <a:buNone/>
            </a:pP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“</a:t>
            </a:r>
            <a:r>
              <a:rPr lang="zh-TW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千島沙律醬排骨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 </a:t>
            </a: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你問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:[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是誰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把這特別項目放在餐牌上？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服務員說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沒有人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其實餐館根本就冇呢個項目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但唔知點解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佢就自己出現了在餐牌上</a:t>
            </a:r>
            <a:r>
              <a:rPr lang="en-US" altLang="zh-TW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3588773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D580-FACC-45E8-A326-A0ECCB93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5"/>
            <a:ext cx="10515600" cy="1622594"/>
          </a:xfrm>
        </p:spPr>
        <p:txBody>
          <a:bodyPr>
            <a:normAutofit fontScale="90000"/>
          </a:bodyPr>
          <a:lstStyle/>
          <a:p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BA0C-896B-4A01-8F09-43DFDEC8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969108"/>
            <a:ext cx="11668370" cy="5820797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開什麼玩笑？誰會相信呢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??!! </a:t>
            </a: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一定是某某人的惡作劇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就算話這間餐館有鬼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可能都會有人信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如果你話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其實係冇人寫嘅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呢啲字自己就咁寫上去餐牌上面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你估有冇人信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 </a:t>
            </a: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打死你都唔信啦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 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絕對冇可能！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47513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27F6-F8E7-4F25-B46C-1CBB5160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E3AB3-FCB7-4836-9F6C-CFD60220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615" y="281355"/>
            <a:ext cx="11574585" cy="657664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當科學家開始解碼人類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DNA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分子時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他們發現了一些非常出乎意料的東西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一種由大約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億個遺傳字母組成的   精緻“語言”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zh-TW" altLang="en-US" sz="4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倫諾克斯</a:t>
            </a:r>
            <a:r>
              <a:rPr lang="zh-TW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博士解釋說：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一個有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億個字母的單詞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如此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精心的設計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純粹是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偶然發生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發生這種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偶然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情況的可能性有多大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？ 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可以說是</a:t>
            </a:r>
            <a:r>
              <a:rPr lang="zh-TW" alt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零</a:t>
            </a:r>
            <a:r>
              <a:rPr lang="zh-TW" altLang="en-US" sz="7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2669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BB9BA-A186-4CCE-A036-2412E0E29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679938"/>
            <a:ext cx="10778765" cy="61780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2004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TW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月，</a:t>
            </a:r>
            <a:endParaRPr lang="en-US" altLang="zh-TW" sz="5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英國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教授和哲學家</a:t>
            </a:r>
            <a:r>
              <a:rPr lang="zh-TW" altLang="en-US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安東尼</a:t>
            </a:r>
            <a:r>
              <a:rPr lang="en-US" altLang="zh-TW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Anthony Flew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）被許多人視為“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世界上最受讚譽的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無神論者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”，</a:t>
            </a:r>
            <a:endParaRPr lang="en-US" altLang="zh-TW" sz="5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竟然宣佈放棄他的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轉而支持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有神論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2958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0E4CF-09C2-470D-9546-F615F14B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zh-TW" altLang="en-US" sz="5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安東尼</a:t>
            </a:r>
            <a:r>
              <a:rPr lang="en-US" altLang="zh-TW" sz="5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是誰？</a:t>
            </a:r>
            <a:endParaRPr lang="en-US" sz="5400"/>
          </a:p>
        </p:txBody>
      </p:sp>
      <p:sp>
        <p:nvSpPr>
          <p:cNvPr id="205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5DA29-022A-4C8E-81AA-D7D94D03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zh-TW" altLang="en-US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安東尼</a:t>
            </a:r>
            <a:r>
              <a:rPr lang="en-US" altLang="zh-TW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Antony Flew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幾十年來，他一直是宗教  哲學的主導人物，是</a:t>
            </a:r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哲學家中最有影響力的人物之一。曾在</a:t>
            </a:r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牛津大學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亞伯丁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大學講授哲學。
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3E68BCB-B09E-46AE-A9AF-BAA990AEE5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5257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39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E69F-DF49-481D-98DF-FCF65A0F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39630"/>
          </a:xfrm>
          <a:ln w="3810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他放棄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en-US" altLang="zh-TW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6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原因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是什麼？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6D3DF-49F8-428A-9442-F9C8235C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96181"/>
            <a:ext cx="11887200" cy="4982065"/>
          </a:xfrm>
        </p:spPr>
        <p:txBody>
          <a:bodyPr>
            <a:noAutofit/>
          </a:bodyPr>
          <a:lstStyle/>
          <a:p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教授引用的原因之一是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證據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”。</a:t>
            </a:r>
            <a:endParaRPr lang="en-US" altLang="zh-TW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他承認，在很長一段時間里，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進化論無法解釋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生命是如何開始的，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任何事情是如何開始的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，這問題日益嚴重</a:t>
            </a:r>
            <a:r>
              <a:rPr lang="en-US" altLang="zh-TW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導致他不可避免地得出結論，即面對    證據，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是個不充分的答案。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218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1E03-AA7C-4A53-A545-B73ED7C9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04" y="-48381"/>
            <a:ext cx="10515600" cy="268514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單憑這一個事實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，就足以令那些斷言                    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{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科學已經埋葬了上帝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的人停下來</a:t>
            </a: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並重新思考他們這個說法是否正確。</a:t>
            </a:r>
            <a:br>
              <a:rPr lang="en-US" altLang="zh-TW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5307-71CD-4328-B384-3611C582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39" y="2636762"/>
            <a:ext cx="11142132" cy="37171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若果</a:t>
            </a:r>
            <a:r>
              <a:rPr lang="en-US" altLang="zh-TW"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</a:t>
            </a:r>
            <a:r>
              <a:rPr lang="en-US" altLang="zh-TW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真的是</a:t>
            </a:r>
            <a:r>
              <a:rPr lang="en-US" altLang="zh-TW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埋葬了</a:t>
            </a:r>
            <a:r>
              <a:rPr lang="zh-TW" altLang="en-US" sz="5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en-US" altLang="zh-TW" sz="5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的話</a:t>
            </a:r>
            <a:r>
              <a:rPr lang="en-US" altLang="zh-TW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54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世界上有那麼多                           </a:t>
            </a:r>
            <a:r>
              <a:rPr lang="zh-TW" altLang="en-US" sz="54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頂尖的科學家</a:t>
            </a:r>
            <a:r>
              <a:rPr lang="zh-TW" altLang="en-US" sz="4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都信有</a:t>
            </a:r>
            <a:r>
              <a:rPr lang="zh-TW" altLang="en-US" sz="60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en-US" altLang="zh-TW" sz="60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algn="ctr"/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愛因斯坦</a:t>
            </a:r>
            <a:r>
              <a:rPr lang="zh-TW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相信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有上帝</a:t>
            </a:r>
            <a:r>
              <a:rPr lang="en-US" altLang="zh-TW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牛頓</a:t>
            </a:r>
            <a:r>
              <a:rPr lang="zh-TW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信有上帝</a:t>
            </a:r>
            <a:r>
              <a:rPr lang="en-US" altLang="zh-TW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endParaRPr lang="en-US" altLang="zh-TW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67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5E32-74E6-4642-B675-FC4D2123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4830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br>
              <a:rPr lang="en-US" altLang="zh-TW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安東尼</a:t>
            </a:r>
            <a:r>
              <a:rPr lang="en-US" altLang="zh-TW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·</a:t>
            </a:r>
            <a:r>
              <a:rPr lang="zh-TW" alt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放棄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br>
              <a:rPr lang="en-US" sz="4800" b="1" i="0" dirty="0">
                <a:effectLst/>
                <a:latin typeface="Merriweather" panose="020B0604020202020204" pitchFamily="2" charset="0"/>
              </a:rPr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881F3-885B-4227-82E3-3E290475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4831"/>
            <a:ext cx="12192000" cy="554391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對於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弗盧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來說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設計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論證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           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表明了</a:t>
            </a:r>
            <a:r>
              <a:rPr lang="zh-TW" alt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的存在是可能的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最近的科學發展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給他留下了深刻的印象，    這些發展表明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智慧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設計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的產物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現在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我看來，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五十多年</a:t>
            </a:r>
            <a:r>
              <a:rPr lang="en-US" altLang="zh-TW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anose="02010609060101010101" pitchFamily="49" charset="-122"/>
              </a:rPr>
              <a:t>DNA</a:t>
            </a: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研究的發現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           為一個新的、非常有力的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設計論據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                         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提供了實料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Flew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解釋說。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94227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B7D3-B883-4241-8E4D-D192C103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1" y="162232"/>
            <a:ext cx="10928555" cy="6316722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現代科學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的發現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b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非但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埋葬了</a:t>
            </a:r>
            <a:r>
              <a:rPr lang="zh-TW" altLang="en-US" sz="6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更為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造物主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提供了非常有力的理據！ </a:t>
            </a: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充滿了智慧的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設計背後，</a:t>
            </a:r>
            <a:b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肯定是一位</a:t>
            </a:r>
            <a:b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智慧水平最高的</a:t>
            </a:r>
            <a:r>
              <a:rPr lang="zh-TW" alt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創造者</a:t>
            </a:r>
            <a:r>
              <a:rPr lang="zh-TW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7017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6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56BE3-F82E-4FC1-A379-A39670AD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 person standing next to a sign&#10;&#10;Description automatically generated with medium confidence">
            <a:extLst>
              <a:ext uri="{FF2B5EF4-FFF2-40B4-BE49-F238E27FC236}">
                <a16:creationId xmlns:a16="http://schemas.microsoft.com/office/drawing/2014/main" id="{9119FE4B-E30D-4FE8-886F-83115830CF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360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FAFA-29F5-4255-B6B6-180E6C256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58019"/>
            <a:ext cx="12192000" cy="816670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zh-TW" sz="5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羅馬書 </a:t>
            </a:r>
            <a:r>
              <a:rPr lang="en-US" altLang="zh-TW" sz="5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5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5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endParaRPr lang="en-US" altLang="zh-TW" sz="9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其實自從創世以來，</a:t>
            </a:r>
            <a:endParaRPr lang="en-US" altLang="zh-TW" sz="5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7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TW" alt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那看不見的事，</a:t>
            </a:r>
            <a:endParaRPr lang="en-US" altLang="zh-TW" sz="6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就如衪永恆的大能和神性，</a:t>
            </a:r>
            <a:endParaRPr lang="en-US" altLang="zh-TW" sz="6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5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都是看得見的</a:t>
            </a:r>
            <a:r>
              <a:rPr lang="zh-TW" altLang="en-US" sz="5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5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就是從衪所造的萬物中可以領悟</a:t>
            </a:r>
            <a:r>
              <a:rPr lang="zh-TW" altLang="en-US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5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TW" altLang="en-US" sz="5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叫人沒有辦法推諉。</a:t>
            </a:r>
            <a:r>
              <a:rPr lang="zh-TW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62519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0A3A-46EB-4A4C-9D02-2706998D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3" y="0"/>
            <a:ext cx="11818373" cy="64928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鑒於支持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生命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本身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智能設計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</a:p>
          <a:p>
            <a:pPr marL="0" indent="0" algn="ctr">
              <a:buNone/>
            </a:pP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案例大量不斷增長的證據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它引出了一個問題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 algn="ctr">
              <a:buNone/>
            </a:pP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 - - - -</a:t>
            </a: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在面對大量科學證據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豈不是</a:t>
            </a:r>
            <a:r>
              <a:rPr lang="en-US" altLang="zh-TW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indent="0" algn="ctr">
              <a:buNone/>
            </a:pPr>
            <a:r>
              <a:rPr lang="zh-TW" altLang="en-US" sz="5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無神論者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= 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盲目信仰的人嗎？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
</a:t>
            </a:r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9682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6F19838-3A78-4F9A-BF4D-42AA19D3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173" y="873682"/>
            <a:ext cx="3816095" cy="685199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請注意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!!!!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BB78-631E-4D5D-9B82-E7CE4E69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" y="1829247"/>
            <a:ext cx="5622324" cy="36943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無神論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是真的，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人類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「只是動物，</a:t>
            </a:r>
            <a:endParaRPr lang="en-US" altLang="zh-TW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動物對彼此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zh-TW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沒有任何道德義務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en-US" altLang="zh-TW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7C16C27-AFC5-4320-996F-46CEF17A93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" r="2" b="9382"/>
          <a:stretch/>
        </p:blipFill>
        <p:spPr bwMode="auto"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80871BAA-9EC6-4714-84F3-550CACB626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5" r="-2" b="8387"/>
          <a:stretch/>
        </p:blipFill>
        <p:spPr bwMode="auto"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221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6F19838-3A78-4F9A-BF4D-42AA19D3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182"/>
            <a:ext cx="10515600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請注意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!!!!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BB78-631E-4D5D-9B82-E7CE4E69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1847460"/>
            <a:ext cx="11903242" cy="42455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當我們認為</a:t>
            </a:r>
            <a:r>
              <a:rPr lang="zh-TW" alt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自己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動物</a:t>
            </a:r>
            <a:endParaRPr lang="en-US" altLang="zh-TW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多大分別之時，</a:t>
            </a:r>
            <a:endParaRPr lang="en-US" altLang="zh-TW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我們的行為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就開始會愈來愈像</a:t>
            </a: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動物</a:t>
            </a:r>
            <a:endParaRPr lang="en-US" altLang="zh-TW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禽獸</a:t>
            </a: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一般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不會</a:t>
            </a:r>
            <a:r>
              <a:rPr lang="zh-TW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關注到人類生命的尊嚴和神聖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78317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6F19838-3A78-4F9A-BF4D-42AA19D3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9192"/>
            <a:ext cx="10515600" cy="13255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請注意</a:t>
            </a:r>
            <a:r>
              <a:rPr lang="en-US" altLang="zh-TW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!!!!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BB78-631E-4D5D-9B82-E7CE4E69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396181"/>
            <a:ext cx="11903242" cy="47807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rgbClr val="000000"/>
                </a:solidFill>
                <a:latin typeface="Roboto" panose="02000000000000000000" pitchFamily="2" charset="0"/>
              </a:rPr>
              <a:t>
</a:t>
            </a: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一旦人類選擇拋棄</a:t>
            </a:r>
            <a:endParaRPr lang="en-US" altLang="zh-TW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來自</a:t>
            </a:r>
            <a:r>
              <a:rPr lang="zh-TW" altLang="en-US" sz="8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造物主</a:t>
            </a:r>
            <a:r>
              <a:rPr lang="zh-TW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en-US" altLang="zh-TW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6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錯標準</a:t>
            </a:r>
            <a:r>
              <a:rPr lang="en-US" altLang="zh-TW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這種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反叛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無人性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的道德後果</a:t>
            </a:r>
            <a:endParaRPr lang="en-US" altLang="zh-TW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會是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全球性</a:t>
            </a:r>
            <a:r>
              <a:rPr lang="en-US" altLang="zh-TW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毁滅性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的！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38314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032EF-3588-4FA4-9573-FAD0DB00C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以賽亞書 </a:t>
            </a:r>
            <a:r>
              <a:rPr lang="en-US" altLang="zh-TW" sz="4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53:6</a:t>
            </a:r>
            <a:endParaRPr lang="en-US" altLang="zh-TW" sz="54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我們都如羊走迷；</a:t>
            </a:r>
            <a:endParaRPr lang="en-US" altLang="zh-TW" sz="54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各人偏行己路；</a:t>
            </a:r>
            <a:endParaRPr lang="en-US" altLang="zh-TW" sz="54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6000" b="1" i="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zh-TW" altLang="en-US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使我們眾人的罪孽</a:t>
            </a:r>
            <a:endParaRPr lang="en-US" altLang="zh-TW" sz="54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都歸在他身上。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723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3A80-38D5-45B3-BE1B-F26BD5D0959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我們要滿心感謝讚美</a:t>
            </a:r>
            <a:r>
              <a:rPr lang="zh-TW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天父上帝</a:t>
            </a:r>
            <a:endParaRPr lang="en-US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1600-5A22-4D4D-A8FD-B7508C9F8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創造天地萬物的主宰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不只是一位高高在上的</a:t>
            </a:r>
            <a:r>
              <a:rPr lang="zh-TW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宇宙統治者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而是一位</a:t>
            </a:r>
            <a:r>
              <a:rPr lang="zh-TW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充滿著慈悲憐憫的</a:t>
            </a: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天父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不單止創造了我們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還非常愛我們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願意和我們建立密切的父子關係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3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88CC-8623-483A-B884-68BEF3FD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047" y="64573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對現代</a:t>
            </a:r>
            <a:r>
              <a:rPr lang="zh-TW" altLang="en-US" sz="6600" b="1" i="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物理學</a:t>
            </a:r>
            <a:r>
              <a:rPr lang="zh-TW" altLang="en-US" sz="66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作出劃時代貢獻的</a:t>
            </a:r>
            <a:r>
              <a:rPr lang="zh-TW" altLang="en-US" sz="7300" b="1" i="0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愛因斯坦</a:t>
            </a:r>
            <a:r>
              <a:rPr lang="zh-TW" altLang="en-US" sz="7300" b="1" i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相信</a:t>
            </a:r>
            <a:r>
              <a:rPr lang="zh-TW" altLang="en-US" sz="8000" b="1" i="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66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6600" b="1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7170" name="Picture 2" descr="Einsteins Formula Of Relativity Theory Stock Photo ...">
            <a:extLst>
              <a:ext uri="{FF2B5EF4-FFF2-40B4-BE49-F238E27FC236}">
                <a16:creationId xmlns:a16="http://schemas.microsoft.com/office/drawing/2014/main" id="{B8927697-4981-4B7C-B3BC-F085A75517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328" y="2615845"/>
            <a:ext cx="5815545" cy="387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lbert Einstein">
            <a:extLst>
              <a:ext uri="{FF2B5EF4-FFF2-40B4-BE49-F238E27FC236}">
                <a16:creationId xmlns:a16="http://schemas.microsoft.com/office/drawing/2014/main" id="{B7AC3170-4D7E-421F-A602-08B4B8D93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606" y="2420700"/>
            <a:ext cx="3054485" cy="40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707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805B-7D03-46E2-B6A1-34E0D426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5C9FE-A63E-4C7B-9D22-640ED7437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"/>
            <a:ext cx="10515600" cy="69722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所以當世人都遺失了方向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都不知道自己天上的父親是誰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天父並沒有拋棄我們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差派了他的獨生兒子</a:t>
            </a: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耶穌基督</a:t>
            </a:r>
            <a:endParaRPr lang="en-US" altLang="zh-TW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來到這個世界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  <a:r>
              <a:rPr lang="zh-TW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上帝的真理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和認識他的方法</a:t>
            </a:r>
            <a:r>
              <a:rPr lang="en-US" altLang="zh-TW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清楚地向我們顯明</a:t>
            </a:r>
            <a:r>
              <a:rPr lang="en-US" altLang="zh-TW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並為我們的罪</a:t>
            </a:r>
            <a:r>
              <a:rPr lang="en-US" altLang="zh-TW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在十字架上流血捨命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使我們能夠得以與</a:t>
            </a:r>
            <a:r>
              <a:rPr lang="zh-TW" altLang="en-US" sz="5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和好</a:t>
            </a:r>
            <a:r>
              <a:rPr lang="en-US" altLang="zh-TW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586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01B0-7A9B-4CE3-9F0E-FBD1E889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6E5F8-E3C1-4CD3-B316-F8A0E8363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你願意打開心門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</a:p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接受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主耶穌基督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成為你的救主和個人主宰嗎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今天就是得救的好機會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41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D0395-223B-4D53-A161-B3D0B895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5" y="88749"/>
            <a:ext cx="11692467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b="1" i="0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愛因斯坦</a:t>
            </a: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說：</a:t>
            </a:r>
            <a:endParaRPr lang="en-US" altLang="zh-TW" sz="5400" b="1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</a:t>
            </a:r>
            <a:r>
              <a:rPr lang="zh-TW" altLang="en-US" sz="5400" b="1" i="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榮耀而高超的神靈</a:t>
            </a: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在我們微弱心智所能覺察的</a:t>
            </a:r>
            <a:r>
              <a:rPr lang="zh-TW" altLang="en-US" sz="5400" b="1" i="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微末細節上顯示衪自己</a:t>
            </a: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54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我對之衷心讚佩</a:t>
            </a: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5400" b="1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我的宗教信仰由此構成。</a:t>
            </a:r>
            <a:endParaRPr lang="en-US" altLang="zh-TW" sz="5400" b="1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5400" b="1" i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我深信有個</a:t>
            </a:r>
            <a:r>
              <a:rPr lang="zh-TW" altLang="en-US" sz="6000" b="1" i="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高超的智能</a:t>
            </a:r>
            <a:r>
              <a:rPr lang="zh-TW" altLang="en-US" sz="5400" b="1" i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彰顯在                  不可思議的宇宙之中，</a:t>
            </a:r>
            <a:r>
              <a:rPr lang="en-US" altLang="zh-TW"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                   </a:t>
            </a:r>
            <a:r>
              <a:rPr lang="zh-TW" altLang="en-US" sz="54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這構成我對</a:t>
            </a:r>
            <a:r>
              <a:rPr lang="zh-TW" altLang="en-US" sz="60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TW" altLang="en-US" sz="54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的信念。</a:t>
            </a:r>
            <a:r>
              <a:rPr lang="zh-TW" altLang="en-US" sz="54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106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25C7-FF16-409F-AE86-1E3984C5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3" y="4675869"/>
            <a:ext cx="10515600" cy="176363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i="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 </a:t>
            </a:r>
            <a:r>
              <a:rPr lang="en-US" altLang="zh-TW" b="1" i="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111:2</a:t>
            </a:r>
            <a:br>
              <a:rPr lang="en-US" sz="40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zh-TW" altLang="en-US" sz="6000" b="1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的作為本為大；</a:t>
            </a:r>
            <a:br>
              <a:rPr lang="en-US" altLang="zh-TW" sz="6000" b="1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b="1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凡喜愛的都必考察。</a:t>
            </a:r>
            <a:br>
              <a:rPr lang="en-US" altLang="zh-TW" sz="4400" b="1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6B99-EFEB-4B95-A99E-B3293AC91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476"/>
            <a:ext cx="10515600" cy="3739849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透過</a:t>
            </a:r>
            <a:r>
              <a:rPr lang="zh-TW" altLang="en-US" sz="6000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en-US" altLang="zh-TW" sz="60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60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上帝</a:t>
            </a:r>
            <a:r>
              <a:rPr lang="zh-TW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邀請我們去積極學習和察驗</a:t>
            </a:r>
            <a:r>
              <a:rPr lang="zh-TW" altLang="en-US" sz="5400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神的傑作</a:t>
            </a:r>
            <a:r>
              <a:rPr lang="zh-TW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！ </a:t>
            </a:r>
            <a:endParaRPr lang="en-US" altLang="zh-TW" sz="4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對於許多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[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科學家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]</a:t>
            </a:r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來說，這當然包括了鑽研大自然裏面的一切精彩作品</a:t>
            </a:r>
            <a:r>
              <a:rPr lang="en-US" altLang="zh-TW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sz="48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6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信仰碰撞徵稿】是的，耶穌復活不「科學」，但這並不重要- 第1 頁- The News Lens 關鍵評論網">
            <a:extLst>
              <a:ext uri="{FF2B5EF4-FFF2-40B4-BE49-F238E27FC236}">
                <a16:creationId xmlns:a16="http://schemas.microsoft.com/office/drawing/2014/main" id="{DF09F770-45D2-41A7-9E77-A9F96D7D3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r="1" b="1"/>
          <a:stretch/>
        </p:blipFill>
        <p:spPr bwMode="auto">
          <a:xfrm>
            <a:off x="20" y="10"/>
            <a:ext cx="4063977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ntemplating God in the Beauty of Nature - Soul Shepherding">
            <a:extLst>
              <a:ext uri="{FF2B5EF4-FFF2-40B4-BE49-F238E27FC236}">
                <a16:creationId xmlns:a16="http://schemas.microsoft.com/office/drawing/2014/main" id="{398E3A37-D625-452A-A479-73C2FACDCE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9" r="6466" b="2"/>
          <a:stretch/>
        </p:blipFill>
        <p:spPr bwMode="auto">
          <a:xfrm>
            <a:off x="4044529" y="10"/>
            <a:ext cx="4083465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ts Discuss the Discus">
            <a:extLst>
              <a:ext uri="{FF2B5EF4-FFF2-40B4-BE49-F238E27FC236}">
                <a16:creationId xmlns:a16="http://schemas.microsoft.com/office/drawing/2014/main" id="{8A02771E-9A51-42D6-84C6-C4DE51A76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1" r="8589" b="2"/>
          <a:stretch/>
        </p:blipFill>
        <p:spPr bwMode="auto">
          <a:xfrm>
            <a:off x="8127994" y="10"/>
            <a:ext cx="4064005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43 God's Beautiful Creation | Space ideas | astronomy, nebula, hubble">
            <a:extLst>
              <a:ext uri="{FF2B5EF4-FFF2-40B4-BE49-F238E27FC236}">
                <a16:creationId xmlns:a16="http://schemas.microsoft.com/office/drawing/2014/main" id="{1C2B11B5-27B3-4A7E-8905-F287EA6B84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4" r="-2" b="25741"/>
          <a:stretch/>
        </p:blipFill>
        <p:spPr bwMode="auto">
          <a:xfrm>
            <a:off x="20" y="3429000"/>
            <a:ext cx="405991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D'S BEAUTIFUL CREATION | Living Scripture">
            <a:extLst>
              <a:ext uri="{FF2B5EF4-FFF2-40B4-BE49-F238E27FC236}">
                <a16:creationId xmlns:a16="http://schemas.microsoft.com/office/drawing/2014/main" id="{4B008915-F52C-498C-A664-522964F8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14" b="-1"/>
          <a:stretch/>
        </p:blipFill>
        <p:spPr bwMode="auto">
          <a:xfrm>
            <a:off x="4052316" y="3429000"/>
            <a:ext cx="408736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lanet Earth Desktop Wallpaper (77+ images)">
            <a:extLst>
              <a:ext uri="{FF2B5EF4-FFF2-40B4-BE49-F238E27FC236}">
                <a16:creationId xmlns:a16="http://schemas.microsoft.com/office/drawing/2014/main" id="{A4A753BE-FD4E-42DF-9256-25A78754CB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" r="22328"/>
          <a:stretch/>
        </p:blipFill>
        <p:spPr bwMode="auto">
          <a:xfrm>
            <a:off x="8132064" y="3429000"/>
            <a:ext cx="405993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21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5028</Words>
  <Application>Microsoft Office PowerPoint</Application>
  <PresentationFormat>Widescreen</PresentationFormat>
  <Paragraphs>257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degular</vt:lpstr>
      <vt:lpstr>KaiTi</vt:lpstr>
      <vt:lpstr>Arial</vt:lpstr>
      <vt:lpstr>Calibri</vt:lpstr>
      <vt:lpstr>Calibri Light</vt:lpstr>
      <vt:lpstr>Merriweather</vt:lpstr>
      <vt:lpstr>Open Sans</vt:lpstr>
      <vt:lpstr>Roboto</vt:lpstr>
      <vt:lpstr>Office Theme</vt:lpstr>
      <vt:lpstr>PowerPoint Presentation</vt:lpstr>
      <vt:lpstr>信耶穌是否不科學?   這是許多基督教內, 教外人士 都非常關注的一個問題</vt:lpstr>
      <vt:lpstr>PowerPoint Presentation</vt:lpstr>
      <vt:lpstr>倫諾克斯博士 指出一個簡單, 但非常重要的事實: </vt:lpstr>
      <vt:lpstr> 單憑這一個事實，就足以令那些斷言                    {科學已經埋葬了上帝]的人停下來;  並重新思考他們這個說法是否正確。 </vt:lpstr>
      <vt:lpstr>對現代物理學作出劃時代貢獻的愛因斯坦相信上帝。</vt:lpstr>
      <vt:lpstr>PowerPoint Presentation</vt:lpstr>
      <vt:lpstr>詩篇 111:2 耶和華的作為本為大； 凡喜愛的都必考察。 </vt:lpstr>
      <vt:lpstr>PowerPoint Presentation</vt:lpstr>
      <vt:lpstr>大家都知道:牛頓發現了[地心吸力-萬有引力],   (牛頓怎樣說呢?)  “[地心吸力]解釋了行星的運作,但卻無法解釋 是誰讓行星運作的.上帝掌管萬物,知道一切事.” </vt:lpstr>
      <vt:lpstr> 許多影響[科學]的著名歷史人物,                        都清楚表明自己是基督徒，如: </vt:lpstr>
      <vt:lpstr> 許多影響[科學]的著名歷史人物,                        都清楚表明自己是基督徒，如: </vt:lpstr>
      <vt:lpstr>  科學家麥克斯韋James Clerk Maxwell  (1831-1879)被認為是歷史上第三大最有影響力 的物理學家，僅次於牛頓和愛因斯坦。  </vt:lpstr>
      <vt:lpstr> 麥克斯韋認為:[科學]和[基督教]之間 根本沒有衝突, 是相輔相成的。 </vt:lpstr>
      <vt:lpstr>PowerPoint Presentation</vt:lpstr>
      <vt:lpstr> 科學家:培根爵士 SIR FRANCIS BACON </vt:lpstr>
      <vt:lpstr>但科學家有一個很大的挑戰: </vt:lpstr>
      <vt:lpstr>伊恩·哈欽森教授 Prof. Ian Hutchinson 麻省理工學院的物理學家 (任教了35年) &lt; 科學家能相信神蹟嗎？&gt;</vt:lpstr>
      <vt:lpstr>[科學家能相信神蹟嗎？]  MIT 伊恩·哈欽森教授 的回答是:  肯定能夠!!! </vt:lpstr>
      <vt:lpstr>在他的書[科學家能相信神蹟嗎？]中， 哈欽森教授回答了多年來 在各種論壇上發言時 遇到的220多個問題。</vt:lpstr>
      <vt:lpstr>他提到幾個扼要的重點:</vt:lpstr>
      <vt:lpstr> </vt:lpstr>
      <vt:lpstr> </vt:lpstr>
      <vt:lpstr>歷史記載 –  如何辨別真相和迷信 不是靠科學證明,  但要講證據.  (有目擊證人嗎? 有物證嗎?  有可靠的報道嗎?)</vt:lpstr>
      <vt:lpstr>歷史記載--如何辨別真相和迷信 不是靠科學證明, 但要講證據. (有目擊證人嗎, 有物證嗎, 有可靠的報道嗎?)</vt:lpstr>
      <vt:lpstr>西蒙·格林利夫博士 認為耶穌基督的復活是一個騙局。 (人都死了,如何真正能夠復活?  一定有詐!)</vt:lpstr>
      <vt:lpstr>PowerPoint Presentation</vt:lpstr>
      <vt:lpstr>於是,格林利夫博士 寫了一本書， 書名是: 《根據法院管理的證據規則: 審查四位福音傳道者的證詞》</vt:lpstr>
      <vt:lpstr>PowerPoint Presentation</vt:lpstr>
      <vt:lpstr> 為什麼傑出的[基督徒-科學家] 能夠接受這些奇蹟?
</vt:lpstr>
      <vt:lpstr>  </vt:lpstr>
      <vt:lpstr> 
</vt:lpstr>
      <vt:lpstr> 
</vt:lpstr>
      <vt:lpstr>  </vt:lpstr>
      <vt:lpstr>Eric Metaxos在他的《紐約時報》最暢銷書 《無神論死了嗎?》進一步指出：</vt:lpstr>
      <vt:lpstr> C. Hitchens: 克裡斯托弗·希欽斯: 領先的無神論者.當他被人訪問:[什麼 - 是他認為信神者:                         最有力的理據之時] - 他引用了&lt;微調&gt;這個論點:
</vt:lpstr>
      <vt:lpstr>&lt;微調&gt;論點:</vt:lpstr>
      <vt:lpstr>氧氣 : 佔我們大氣的21%。</vt:lpstr>
      <vt:lpstr>PowerPoint Presentation</vt:lpstr>
      <vt:lpstr>倘若: 地球比較現在大兩倍</vt:lpstr>
      <vt:lpstr> 除此之外，[電磁力]與[地心吸力]的比值必須精確地平衡到1040中的一個部分。 </vt:lpstr>
      <vt:lpstr> </vt:lpstr>
      <vt:lpstr> 隨著幾十年過去，科學已經發現了   數百個完美{微調}的例子。
</vt:lpstr>
      <vt:lpstr> 我們以下,用一個簡單的例子,去形容這奇妙 而精細的[宇宙設計]只是偶然發生的機率%
</vt:lpstr>
      <vt:lpstr> 
</vt:lpstr>
      <vt:lpstr> </vt:lpstr>
      <vt:lpstr>PowerPoint Presentation</vt:lpstr>
      <vt:lpstr>安東尼·弗盧是誰？</vt:lpstr>
      <vt:lpstr> 他放棄[無神論]的原因是什麼？
</vt:lpstr>
      <vt:lpstr> 安東尼·弗盧放棄[無神論] </vt:lpstr>
      <vt:lpstr>[現代科學]的發現: 非但沒有埋葬了上帝， 更為造物主提供了非常有力的理據！   充滿了智慧的[宇宙]設計背後， 肯定是一位 智慧水平最高的創造者！</vt:lpstr>
      <vt:lpstr>PowerPoint Presentation</vt:lpstr>
      <vt:lpstr>PowerPoint Presentation</vt:lpstr>
      <vt:lpstr>PowerPoint Presentation</vt:lpstr>
      <vt:lpstr>請注意!!!!</vt:lpstr>
      <vt:lpstr>請注意!!!!</vt:lpstr>
      <vt:lpstr>請注意!!!!</vt:lpstr>
      <vt:lpstr>PowerPoint Presentation</vt:lpstr>
      <vt:lpstr>我們要滿心感謝讚美天父上帝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Lee</dc:creator>
  <cp:lastModifiedBy>Raymond Lee</cp:lastModifiedBy>
  <cp:revision>3</cp:revision>
  <cp:lastPrinted>2022-04-24T08:43:23Z</cp:lastPrinted>
  <dcterms:created xsi:type="dcterms:W3CDTF">2022-03-09T15:32:08Z</dcterms:created>
  <dcterms:modified xsi:type="dcterms:W3CDTF">2022-04-24T12:12:30Z</dcterms:modified>
</cp:coreProperties>
</file>