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74" r:id="rId5"/>
    <p:sldId id="256" r:id="rId6"/>
    <p:sldId id="258" r:id="rId7"/>
    <p:sldId id="257" r:id="rId8"/>
    <p:sldId id="259" r:id="rId9"/>
    <p:sldId id="260" r:id="rId10"/>
    <p:sldId id="269" r:id="rId11"/>
    <p:sldId id="275" r:id="rId12"/>
    <p:sldId id="261" r:id="rId13"/>
    <p:sldId id="270" r:id="rId14"/>
    <p:sldId id="262" r:id="rId15"/>
    <p:sldId id="271" r:id="rId16"/>
    <p:sldId id="263" r:id="rId17"/>
    <p:sldId id="272" r:id="rId18"/>
    <p:sldId id="264" r:id="rId19"/>
    <p:sldId id="265" r:id="rId20"/>
    <p:sldId id="273" r:id="rId21"/>
    <p:sldId id="277" r:id="rId22"/>
    <p:sldId id="276" r:id="rId23"/>
    <p:sldId id="268" r:id="rId24"/>
    <p:sldId id="267" r:id="rId25"/>
    <p:sldId id="266" r:id="rId26"/>
    <p:sldId id="282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31CF-F9E4-4629-A8AD-62A4CF955675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E8B2-4E4A-404F-8E20-13B11B22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Sound%20Of%20Shofar%20(1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schusterman.org/wp-content/uploads/apple-honey.jpg?69a26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04800"/>
            <a:ext cx="4495800" cy="4495800"/>
          </a:xfrm>
          <a:prstGeom prst="rect">
            <a:avLst/>
          </a:prstGeom>
          <a:noFill/>
        </p:spPr>
      </p:pic>
      <p:pic>
        <p:nvPicPr>
          <p:cNvPr id="34820" name="Picture 4" descr="http://w1.chabad.org/media/images/342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"/>
            <a:ext cx="3963342" cy="5333999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14800" y="4953000"/>
            <a:ext cx="502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吹角</a:t>
            </a:r>
            <a:r>
              <a:rPr lang="ja-JP" altLang="en-US" sz="4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節</a:t>
            </a:r>
            <a:endParaRPr lang="en-US" altLang="ja-JP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Rosh </a:t>
            </a:r>
            <a:r>
              <a:rPr kumimoji="0" lang="en-US" altLang="zh-TW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HaShanah</a:t>
            </a:r>
            <a:endParaRPr kumimoji="0" lang="en-US" altLang="zh-TW" sz="3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9-4-2013</a:t>
            </a:r>
            <a:endParaRPr kumimoji="0" lang="en-US" altLang="zh-TW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Sound Of Shofar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1336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14400" y="609600"/>
            <a:ext cx="7543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雅各起來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使他的兒子和妻子都騎上駱駝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又帶著他在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巴旦亞蘭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所得的一切牲畜和財物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往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迦南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地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他父親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以撒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那裏去了。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當時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剪羊毛去了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偷了他父親家中的神像。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背著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人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偷走了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並不告訴他。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就帶著所有的逃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跑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</a:t>
            </a:r>
            <a:r>
              <a:rPr lang="zh-TW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起身過大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河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面</a:t>
            </a:r>
            <a:r>
              <a:rPr lang="zh-TW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向</a:t>
            </a:r>
            <a:r>
              <a:rPr lang="zh-TW" altLang="en-US" sz="2800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基列</a:t>
            </a:r>
            <a:r>
              <a:rPr lang="zh-TW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山行去。</a:t>
            </a:r>
            <a:r>
              <a:rPr lang="en-US" alt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fuyinchina.com/upload/2005_09/0509051137784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94839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14400" y="685800"/>
            <a:ext cx="7543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到第三日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有人告訴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逃跑了。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帶領他的眾弟兄去追趕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追了七日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基列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山就追上了。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夜間神到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人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那裏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在夢中對他說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你要小心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不可與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說好說歹。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追上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在山上支搭帳棚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和他的眾弟兄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也在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基列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山上支搭帳棚。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14400" y="304800"/>
            <a:ext cx="77724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對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你作的是甚麼事呢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你背著我偷走了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又把我的女兒們帶了去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如同用刀劍擄去的一般。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你為甚麼暗暗的逃跑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偷著走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並不告訴我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叫我可以歡樂</a:t>
            </a:r>
            <a:r>
              <a:rPr lang="en-US" altLang="zh-TW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唱歌</a:t>
            </a:r>
            <a:r>
              <a:rPr lang="en-US" altLang="zh-TW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擊鼓</a:t>
            </a:r>
            <a:r>
              <a:rPr lang="en-US" altLang="zh-TW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彈琴的送你回去。</a:t>
            </a:r>
            <a:endParaRPr lang="en-US" altLang="zh-TW" sz="28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228600"/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又不容我與外孫和女兒親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嘴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所行的真是愚昧。</a:t>
            </a:r>
            <a:r>
              <a:rPr lang="en-US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en-US" sz="28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228600"/>
            <a:endParaRPr lang="en-US" altLang="en-US" sz="10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228600"/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我手中原有能力害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只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是你父親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昨夜對我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要小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心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可與雅各說好說歹。</a:t>
            </a:r>
            <a:r>
              <a:rPr lang="en-US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indent="228600"/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現在你雖然想你父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家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得不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去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為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甚麼又偷了我的神像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呢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r>
              <a:rPr lang="en-US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90600" y="457200"/>
            <a:ext cx="7391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回答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恐怕你把你的女兒從我奪去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所以我逃跑。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至於你的神像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你在誰那裏搜出來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就不容誰存活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當著我們的眾弟兄你認一認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在我這裏有甚麼東西是你的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就拿去。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原來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不知道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偷了那些神像。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進了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利亞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並兩個使女的帳棚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都沒有搜出來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就從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利亞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的帳棚出來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進了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的帳棚。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43000" y="609600"/>
            <a:ext cx="7620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已經把神像藏在駱駝的馱簍裏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便坐在上頭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摸遍了那帳棚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並沒有摸著。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2806700" marR="0" lvl="0" indent="-280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r"/>
              </a:tabLst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對他父親說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	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現在我身上不便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80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r"/>
              </a:tabLst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不能在你面前起來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80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求我主不要生氣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這樣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搜尋神像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竟沒有搜出來。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09600" y="304800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就發怒斥責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我有甚麼過犯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有甚麼罪惡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 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你竟這樣火速的追我。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你摸遍了我一切的家具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你搜出甚麼來呢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可以放在你我弟兄面前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叫他們在你我中間辨別辨別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我在你家這二十年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你的母綿羊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母山羊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沒有掉過胎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你群中的公羊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我沒有吃過．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被野獸撕裂的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我沒有帶來給你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是我自己賠上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無論是白日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是黑夜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被偷去的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你都向我索要。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我白日受盡乾熱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黑夜受盡寒霜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不得合眼睡著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我常是這樣。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371600" y="762000"/>
            <a:ext cx="6248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我這二十年在你家裏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為你的兩個女兒服事你十四年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為你的羊群服事你六年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你又十次改了我的工價。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若不是我父親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以撒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所敬畏的神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就是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的神與我同在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你如今必定打發我空手而去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神看見我的苦情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和我的勞碌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就在昨夜責備你。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62000" y="456456"/>
            <a:ext cx="8229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回答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這女兒是我的女兒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這些孩子是我的孩子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這些羊群也是我的羊群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凡在你眼前的都是我的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我的女兒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並他們所生的孩子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我今日能向他們作甚麼呢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來吧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你我二人可以立約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作你我中間的證據。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就拿一塊石頭立作柱子。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又對眾弟兄說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你們堆聚石頭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他們就拿石頭來堆成一堆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大家便在旁邊吃喝。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95400" y="304800"/>
            <a:ext cx="70866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稱那石堆為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伊迦爾撒哈杜他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卻稱那石堆為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迦累得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都是以石堆為證的意思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435100" marR="0" lvl="0" indent="-143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	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今日這石堆作你我中間的證據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因此這地方名叫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迦累得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又叫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米斯巴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endParaRPr lang="en-US" altLang="zh-TW" sz="28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意思說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我們彼此離別以後、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願耶和華在你我中間鑒察。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你若苦待我的女兒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又在我的女兒以外另娶妻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雖沒有人知道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卻有神在你我中間作見證。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criptureseeds.org/Extras/Images/Shofar.png"/>
          <p:cNvPicPr>
            <a:picLocks noChangeAspect="1" noChangeArrowheads="1"/>
          </p:cNvPicPr>
          <p:nvPr/>
        </p:nvPicPr>
        <p:blipFill>
          <a:blip r:embed="rId2" cstate="print">
            <a:lum bright="71000" contrast="-86000"/>
          </a:blip>
          <a:srcRect/>
          <a:stretch>
            <a:fillRect/>
          </a:stretch>
        </p:blipFill>
        <p:spPr bwMode="auto">
          <a:xfrm>
            <a:off x="0" y="0"/>
            <a:ext cx="9378462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457200" y="32004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利未記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23:24</a:t>
            </a:r>
          </a:p>
          <a:p>
            <a:endParaRPr lang="en-US" altLang="ja-JP" sz="8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七月初一 </a:t>
            </a:r>
            <a:r>
              <a:rPr lang="en-US" altLang="zh-TW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r>
              <a:rPr lang="zh-TW" alt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你們要守為聖安息日 </a:t>
            </a:r>
            <a:r>
              <a:rPr lang="en-US" altLang="zh-TW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r>
              <a:rPr lang="zh-TW" alt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要吹角作紀念</a:t>
            </a:r>
            <a:r>
              <a:rPr lang="en-US" altLang="zh-TW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r>
              <a:rPr lang="zh-TW" alt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當有聖會。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66800" y="304800"/>
            <a:ext cx="74676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你看我在你我中間所立的這石堆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和柱子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這石堆作證據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這柱子也作證據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我必不過這石堆去害你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你也不可過這石堆和柱子來害我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但願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拿鶴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就是他們父親的神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在你我中間判斷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9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就指著他父親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以撒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所敬畏的神起誓。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又在山上獻祭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請眾弟兄來吃飯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他們吃了飯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便在山上住宿。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拉班清早起來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與他外孫和女兒親嘴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給他們祝福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回往自己的地方去了。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創世紀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32:9-10</a:t>
            </a:r>
            <a:endParaRPr lang="ja-JP" altLang="en-US" sz="2800" u="sng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雅各說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耶和華我祖</a:t>
            </a:r>
            <a:r>
              <a:rPr lang="zh-TW" altLang="en-US" sz="2800" u="sng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我父親</a:t>
            </a:r>
            <a:r>
              <a:rPr lang="zh-TW" altLang="en-US" sz="2800" u="sng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以撒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的神阿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你曾對我說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“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回你本地本族去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我要厚待你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.”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你向僕人所施的一切慈愛和誠實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我一點也不配得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我先前只拿著</a:t>
            </a:r>
            <a:r>
              <a:rPr lang="zh-TW" altLang="en-US" sz="2800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我的杖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過這約但河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如今我卻成了兩隊了。</a:t>
            </a:r>
            <a:endParaRPr lang="en-US" sz="28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71628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創世紀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47:8-9</a:t>
            </a:r>
          </a:p>
          <a:p>
            <a:endParaRPr lang="ja-JP" altLang="en-US" sz="800" u="sng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法老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問</a:t>
            </a:r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 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你平生的年日是多少呢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zh-TW" sz="28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zh-TW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對</a:t>
            </a:r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法老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我寄居在世的年日是一百三十歲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我平生的年日又少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又苦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indent="228600"/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不及我列祖早在世寄居的年日。</a:t>
            </a:r>
            <a:endParaRPr lang="en-US" sz="2800" dirty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762000"/>
            <a:ext cx="6934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詩篇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90</a:t>
            </a:r>
          </a:p>
          <a:p>
            <a:endParaRPr lang="ja-JP" altLang="en-US" sz="800" u="sng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V10: 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我們一生的年日是七十歲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若是強壯可到八十歲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但其中所矜誇的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不過是勞苦愁煩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轉眼成空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我們便如飛而去。 </a:t>
            </a:r>
            <a:endParaRPr lang="en-US" altLang="zh-TW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63600" indent="-863600"/>
            <a:endParaRPr lang="en-US" altLang="zh-TW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V17: 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願主我們神的榮美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歸於我們身上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願你堅立我們手所作的工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863600" indent="-863600"/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我們手所作的工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願你堅立。 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38200"/>
            <a:ext cx="6477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箴言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19:21</a:t>
            </a:r>
          </a:p>
          <a:p>
            <a:r>
              <a:rPr lang="zh-TW" alt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人心多有計謀</a:t>
            </a:r>
            <a:r>
              <a:rPr lang="en-US" altLang="zh-TW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zh-TW" alt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惟有耶和華的籌算</a:t>
            </a:r>
            <a:r>
              <a:rPr lang="en-US" altLang="zh-TW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纔能立定。</a:t>
            </a:r>
            <a:endParaRPr lang="en-US" altLang="zh-TW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zh-TW" sz="28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箴言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16:9</a:t>
            </a:r>
          </a:p>
          <a:p>
            <a:r>
              <a:rPr lang="zh-TW" alt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人心籌算自己的道路</a:t>
            </a:r>
            <a:r>
              <a:rPr lang="en-US" altLang="zh-TW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zh-TW" alt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惟耶和華指引他的腳步。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MATU 2013 Final 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635997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38200"/>
            <a:ext cx="6477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Rosh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HaShanah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Lies: Jacob,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Laban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Rachel</a:t>
            </a:r>
          </a:p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Pastor To, Matt Ho</a:t>
            </a:r>
          </a:p>
          <a:p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stination-yisrael.biblesearchers.com/.a/6a0120a610bec4970c0133f593c02b970b-500wi"/>
          <p:cNvPicPr>
            <a:picLocks noChangeAspect="1" noChangeArrowheads="1"/>
          </p:cNvPicPr>
          <p:nvPr/>
        </p:nvPicPr>
        <p:blipFill>
          <a:blip r:embed="rId2" cstate="print">
            <a:lum bright="58000" contrast="-80000"/>
          </a:blip>
          <a:srcRect/>
          <a:stretch>
            <a:fillRect/>
          </a:stretch>
        </p:blipFill>
        <p:spPr bwMode="auto">
          <a:xfrm>
            <a:off x="-1" y="0"/>
            <a:ext cx="10495239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219200" y="304800"/>
            <a:ext cx="7391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創世紀 </a:t>
            </a:r>
            <a:r>
              <a:rPr lang="en-US" altLang="ja-JP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22:13-14</a:t>
            </a:r>
          </a:p>
          <a:p>
            <a:endParaRPr lang="ja-JP" altLang="en-US" sz="800" u="sng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舉目觀看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不料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有一隻公羊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兩角扣在稠密的小樹中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就取了那隻公羊來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獻為燔祭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代替他的兒子。</a:t>
            </a:r>
            <a:endParaRPr lang="en-US" altLang="zh-TW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亞伯拉罕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給那地方起名叫</a:t>
            </a:r>
            <a:r>
              <a:rPr lang="zh-TW" alt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耶和華以勒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altLang="zh-TW" sz="28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Jireh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</a:t>
            </a:r>
          </a:p>
          <a:p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意思就是耶和華必預備 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altLang="zh-TW" sz="28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Providence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直到今日人還說</a:t>
            </a:r>
            <a:r>
              <a:rPr lang="en-US" altLang="zh-TW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r>
              <a:rPr lang="zh-TW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在耶和華的山上必有預備。</a:t>
            </a:r>
            <a:endParaRPr lang="en-US" altLang="zh-TW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Jerusalem – </a:t>
            </a:r>
            <a:r>
              <a:rPr lang="en-US" sz="28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Yerushaylaim</a:t>
            </a:r>
            <a:r>
              <a:rPr lang="en-US" sz="28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ja-JP" alt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耶路撒冷</a:t>
            </a:r>
            <a:endParaRPr lang="en-US" altLang="ja-JP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Jireh</a:t>
            </a:r>
            <a:r>
              <a:rPr lang="en-US" sz="28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- Shalom</a:t>
            </a:r>
            <a:endParaRPr lang="en-US" sz="2800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fuyinchina.com/upload/2005_09/05090511372109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166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dn1.pastorgraphics.com/thumbs/5800_Genesis_31_cn_sm.jpg"/>
          <p:cNvPicPr>
            <a:picLocks noChangeAspect="1" noChangeArrowheads="1"/>
          </p:cNvPicPr>
          <p:nvPr/>
        </p:nvPicPr>
        <p:blipFill>
          <a:blip r:embed="rId2" cstate="print">
            <a:lum bright="29000" contrast="4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05400" y="1219200"/>
            <a:ext cx="403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6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創世紀 </a:t>
            </a:r>
            <a:r>
              <a:rPr kumimoji="0" lang="en-US" altLang="zh-TW" sz="6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838200"/>
            <a:ext cx="69342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聽見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的兒子們有話說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把我們父親所有的都奪了去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並藉著我們父親的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得了這一切的榮耀。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見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的氣色向他不如從前了。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耶和華對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你要回你祖你父之地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到你親族那裏去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我必與你同在。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381000"/>
            <a:ext cx="8077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就打發人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叫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利亞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到田野羊群那裏來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對他們說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我看你們父親的氣色向我不如從前了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但我父親的神向來與我同在。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你們也知道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我盡了我的力量服事你們的父親。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你們的父親欺哄我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十次改了我的工價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然而神不容他害我。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他若說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有點的歸你作工價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羊群所生的都有點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他若說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有紋的歸你作工價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羊群所生的都有紋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這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樣</a:t>
            </a:r>
            <a:r>
              <a:rPr lang="en-US" altLang="zh-TW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zh-TW" altLang="en-US" sz="28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神</a:t>
            </a:r>
            <a:r>
              <a:rPr lang="zh-TW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把你們父親的牲畜奪來賜給我了。</a:t>
            </a:r>
            <a:r>
              <a:rPr lang="en-US" altLang="en-US" sz="28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38200" y="533400"/>
            <a:ext cx="81534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羊配合的時候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我夢中舉目一看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見跳母羊的公羊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都是有紋的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有點的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有花斑的。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神的使者在那夢中呼叫我說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。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我在這裏。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他說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你舉目觀看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跳母羊的公羊都是有紋的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有點的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有花斑的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凡拉班向你所作的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我都看見了。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我是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伯特利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的神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你在那裏用油澆過柱子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向我許過願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現今你起來離開這地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回你本地去吧。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90600" y="609600"/>
            <a:ext cx="7467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拉結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利亞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回答</a:t>
            </a:r>
            <a:r>
              <a:rPr kumimoji="0" lang="zh-TW" alt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雅各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說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在我們父親的家裏還有我們可得的分麼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還有我們的產業麼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我們不是被他當作外人麼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因為他賣了我們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吞了我們的價值。 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神從我們父親所奪出來的一切財物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那就是我們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和我們孩子們的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現今凡神所吩咐你的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你只管去行吧。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968</Words>
  <Application>Microsoft Office PowerPoint</Application>
  <PresentationFormat>On-screen Show (4:3)</PresentationFormat>
  <Paragraphs>230</Paragraphs>
  <Slides>27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k.wan</dc:creator>
  <cp:lastModifiedBy>k.wan</cp:lastModifiedBy>
  <cp:revision>26</cp:revision>
  <dcterms:created xsi:type="dcterms:W3CDTF">2013-09-07T03:05:24Z</dcterms:created>
  <dcterms:modified xsi:type="dcterms:W3CDTF">2013-09-08T13:15:55Z</dcterms:modified>
</cp:coreProperties>
</file>