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2" r:id="rId4"/>
    <p:sldId id="266" r:id="rId5"/>
    <p:sldId id="268" r:id="rId6"/>
    <p:sldId id="270" r:id="rId7"/>
    <p:sldId id="269" r:id="rId8"/>
    <p:sldId id="274" r:id="rId9"/>
    <p:sldId id="273" r:id="rId10"/>
    <p:sldId id="265" r:id="rId11"/>
    <p:sldId id="259" r:id="rId12"/>
    <p:sldId id="264" r:id="rId13"/>
    <p:sldId id="261" r:id="rId14"/>
    <p:sldId id="2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7" autoAdjust="0"/>
  </p:normalViewPr>
  <p:slideViewPr>
    <p:cSldViewPr>
      <p:cViewPr varScale="1">
        <p:scale>
          <a:sx n="80" d="100"/>
          <a:sy n="80" d="100"/>
        </p:scale>
        <p:origin x="-30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3631D-D2DB-4D42-9A0B-64971F1AF8A5}" type="datetimeFigureOut">
              <a:rPr lang="en-US" smtClean="0"/>
              <a:pPr/>
              <a:t>7/27/2013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F3A512-8726-4161-9A15-54CB9828AF2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TW" altLang="en-US" dirty="0" smtClean="0"/>
              <a:t>中國 山西省  晉城市  陽城縣</a:t>
            </a:r>
            <a:endParaRPr lang="en-US" dirty="0" smtClean="0"/>
          </a:p>
          <a:p>
            <a:endParaRPr lang="en-US" dirty="0"/>
          </a:p>
        </p:txBody>
      </p:sp>
      <p:sp>
        <p:nvSpPr>
          <p:cNvPr id="4" name="Slide Number Placeholder 3"/>
          <p:cNvSpPr>
            <a:spLocks noGrp="1"/>
          </p:cNvSpPr>
          <p:nvPr>
            <p:ph type="sldNum" sz="quarter" idx="10"/>
          </p:nvPr>
        </p:nvSpPr>
        <p:spPr/>
        <p:txBody>
          <a:bodyPr/>
          <a:lstStyle/>
          <a:p>
            <a:fld id="{A2F3A512-8726-4161-9A15-54CB9828AF2B}"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 Liverpool</a:t>
            </a:r>
          </a:p>
          <a:p>
            <a:r>
              <a:rPr lang="en-US" dirty="0" smtClean="0"/>
              <a:t>B – Holland</a:t>
            </a:r>
          </a:p>
          <a:p>
            <a:r>
              <a:rPr lang="en-US" dirty="0" smtClean="0"/>
              <a:t>C – Moscow</a:t>
            </a:r>
          </a:p>
          <a:p>
            <a:r>
              <a:rPr lang="en-US" dirty="0" smtClean="0"/>
              <a:t>D – Chita</a:t>
            </a:r>
          </a:p>
          <a:p>
            <a:r>
              <a:rPr lang="en-US" dirty="0" smtClean="0"/>
              <a:t>E – </a:t>
            </a:r>
            <a:r>
              <a:rPr lang="en-US" dirty="0" err="1" smtClean="0"/>
              <a:t>ShanXi</a:t>
            </a:r>
            <a:endParaRPr lang="en-US" dirty="0" smtClean="0"/>
          </a:p>
          <a:p>
            <a:endParaRPr lang="en-US" dirty="0"/>
          </a:p>
        </p:txBody>
      </p:sp>
      <p:sp>
        <p:nvSpPr>
          <p:cNvPr id="4" name="Slide Number Placeholder 3"/>
          <p:cNvSpPr>
            <a:spLocks noGrp="1"/>
          </p:cNvSpPr>
          <p:nvPr>
            <p:ph type="sldNum" sz="quarter" idx="10"/>
          </p:nvPr>
        </p:nvSpPr>
        <p:spPr/>
        <p:txBody>
          <a:bodyPr/>
          <a:lstStyle/>
          <a:p>
            <a:fld id="{A2F3A512-8726-4161-9A15-54CB9828AF2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ermonindex.net/modules/mydownloads/viewcat.php?cid=63" TargetMode="External"/><Relationship Id="rId2" Type="http://schemas.openxmlformats.org/officeDocument/2006/relationships/hyperlink" Target="http://www.youtube.com/watch?NR=1&amp;v=kuwjjvMMqGM&amp;feature=fvwp" TargetMode="External"/><Relationship Id="rId1" Type="http://schemas.openxmlformats.org/officeDocument/2006/relationships/slideLayout" Target="../slideLayouts/slideLayout2.xml"/><Relationship Id="rId5" Type="http://schemas.openxmlformats.org/officeDocument/2006/relationships/hyperlink" Target="http://www.berithbpc.com/index.php/pastoral-exhortation/godly-men/220-gladys-aylward-missionary-to-china-i-1902-1970" TargetMode="External"/><Relationship Id="rId4" Type="http://schemas.openxmlformats.org/officeDocument/2006/relationships/hyperlink" Target="http://www.ocbf.ca/2012/religion/missionary/story/411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00200"/>
            <a:ext cx="4572000" cy="1470025"/>
          </a:xfrm>
        </p:spPr>
        <p:txBody>
          <a:bodyPr/>
          <a:lstStyle/>
          <a:p>
            <a:r>
              <a:rPr lang="en-US" dirty="0" smtClean="0"/>
              <a:t>Gladys </a:t>
            </a:r>
            <a:r>
              <a:rPr lang="en-US" dirty="0" err="1" smtClean="0"/>
              <a:t>Aylward</a:t>
            </a:r>
            <a:endParaRPr lang="en-US" dirty="0"/>
          </a:p>
        </p:txBody>
      </p:sp>
      <p:sp>
        <p:nvSpPr>
          <p:cNvPr id="3" name="Subtitle 2"/>
          <p:cNvSpPr>
            <a:spLocks noGrp="1"/>
          </p:cNvSpPr>
          <p:nvPr>
            <p:ph type="subTitle" idx="1"/>
          </p:nvPr>
        </p:nvSpPr>
        <p:spPr>
          <a:xfrm>
            <a:off x="533400" y="2819400"/>
            <a:ext cx="4038600" cy="1143000"/>
          </a:xfrm>
        </p:spPr>
        <p:txBody>
          <a:bodyPr>
            <a:normAutofit lnSpcReduction="10000"/>
          </a:bodyPr>
          <a:lstStyle/>
          <a:p>
            <a:r>
              <a:rPr lang="en-US" dirty="0" smtClean="0">
                <a:effectLst>
                  <a:outerShdw blurRad="38100" dist="38100" dir="2700000" algn="tl">
                    <a:srgbClr val="000000">
                      <a:alpha val="43137"/>
                    </a:srgbClr>
                  </a:outerShdw>
                </a:effectLst>
              </a:rPr>
              <a:t>02/1902 – 01/1970</a:t>
            </a:r>
          </a:p>
          <a:p>
            <a:r>
              <a:rPr lang="en-US" dirty="0" smtClean="0">
                <a:effectLst>
                  <a:outerShdw blurRad="38100" dist="38100" dir="2700000" algn="tl">
                    <a:srgbClr val="000000">
                      <a:alpha val="43137"/>
                    </a:srgbClr>
                  </a:outerShdw>
                </a:effectLst>
              </a:rPr>
              <a:t>AKA ‘Small Woman’</a:t>
            </a:r>
          </a:p>
        </p:txBody>
      </p:sp>
      <p:pic>
        <p:nvPicPr>
          <p:cNvPr id="3075" name="Picture 3" descr="D:\Church_SundaySchool\八福客棧 _ 海外華人福音網_files\5.jpg"/>
          <p:cNvPicPr>
            <a:picLocks noChangeAspect="1" noChangeArrowheads="1"/>
          </p:cNvPicPr>
          <p:nvPr/>
        </p:nvPicPr>
        <p:blipFill>
          <a:blip r:embed="rId2" cstate="print"/>
          <a:srcRect/>
          <a:stretch>
            <a:fillRect/>
          </a:stretch>
        </p:blipFill>
        <p:spPr bwMode="auto">
          <a:xfrm>
            <a:off x="5029200" y="1143000"/>
            <a:ext cx="2857500" cy="43719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hurch_SundaySchool\Gladys Aylward (1902 - 1970) - Find A Grave Photos_files\17915905_117137460856.jpg"/>
          <p:cNvPicPr>
            <a:picLocks noGrp="1" noChangeAspect="1" noChangeArrowheads="1"/>
          </p:cNvPicPr>
          <p:nvPr>
            <p:ph idx="1"/>
          </p:nvPr>
        </p:nvPicPr>
        <p:blipFill>
          <a:blip r:embed="rId2" cstate="print"/>
          <a:srcRect/>
          <a:stretch>
            <a:fillRect/>
          </a:stretch>
        </p:blipFill>
        <p:spPr bwMode="auto">
          <a:xfrm>
            <a:off x="685800" y="457200"/>
            <a:ext cx="3925294" cy="6107094"/>
          </a:xfrm>
          <a:prstGeom prst="rect">
            <a:avLst/>
          </a:prstGeom>
          <a:noFill/>
        </p:spPr>
      </p:pic>
      <p:sp>
        <p:nvSpPr>
          <p:cNvPr id="6" name="TextBox 5"/>
          <p:cNvSpPr txBox="1"/>
          <p:nvPr/>
        </p:nvSpPr>
        <p:spPr>
          <a:xfrm>
            <a:off x="4953000" y="914400"/>
            <a:ext cx="3657600" cy="4801314"/>
          </a:xfrm>
          <a:prstGeom prst="rect">
            <a:avLst/>
          </a:prstGeom>
          <a:noFill/>
        </p:spPr>
        <p:txBody>
          <a:bodyPr wrap="square" rtlCol="0">
            <a:spAutoFit/>
          </a:bodyPr>
          <a:lstStyle/>
          <a:p>
            <a:r>
              <a:rPr lang="en-US" dirty="0" smtClean="0"/>
              <a:t>MISS GLADYS AYLWARD, MISSIONARY (1902-1970) Born on the Twenty-Fourth of February Nineteen Hundred and Two in London, England. She came to China in Nineteen Hundred and Thirty to preach the Gospel in response to the Lord's call, And became a citizen of the Republic of China in Nineteen Hundred and Forty one. She was laid to rest in the Lord at Taipei, Taiwan, on the Second Day of January, Nineteen Hundred and Seventy. </a:t>
            </a:r>
          </a:p>
          <a:p>
            <a:r>
              <a:rPr lang="en-US" dirty="0" smtClean="0"/>
              <a:t>* * * * "Unless a grain of wheat falls into the earth and dies, it remains alone; but if it dies it bears much fruit." - John 12:24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normAutofit/>
          </a:bodyPr>
          <a:lstStyle/>
          <a:p>
            <a:pPr>
              <a:buNone/>
            </a:pPr>
            <a:r>
              <a:rPr lang="en-US" dirty="0" smtClean="0"/>
              <a:t>References:</a:t>
            </a:r>
          </a:p>
          <a:p>
            <a:r>
              <a:rPr lang="en-US" sz="2000" dirty="0" smtClean="0"/>
              <a:t>The Inn of Sixth Happiness Film – YouTube</a:t>
            </a:r>
          </a:p>
          <a:p>
            <a:pPr>
              <a:buNone/>
            </a:pPr>
            <a:r>
              <a:rPr lang="en-US" sz="2000" dirty="0" smtClean="0">
                <a:hlinkClick r:id="rId2"/>
              </a:rPr>
              <a:t>http://www.youtube.com/watch?NR=1&amp;v=kuwjjvMMqGM&amp;feature=fvwp</a:t>
            </a:r>
            <a:endParaRPr lang="en-US" sz="2000" dirty="0" smtClean="0"/>
          </a:p>
          <a:p>
            <a:r>
              <a:rPr lang="en-US" sz="2000" dirty="0" smtClean="0"/>
              <a:t>Sermons</a:t>
            </a:r>
          </a:p>
          <a:p>
            <a:pPr>
              <a:buNone/>
            </a:pPr>
            <a:r>
              <a:rPr lang="en-US" sz="2000" dirty="0" smtClean="0">
                <a:hlinkClick r:id="rId3"/>
              </a:rPr>
              <a:t>http://www.sermonindex.net/modules/mydownloads/viewcat.php?cid=63</a:t>
            </a:r>
            <a:endParaRPr lang="en-US" sz="2000" dirty="0" smtClean="0"/>
          </a:p>
          <a:p>
            <a:r>
              <a:rPr lang="zh-HK" altLang="en-US" sz="2000" b="1" dirty="0" smtClean="0"/>
              <a:t>八福客棧</a:t>
            </a:r>
            <a:endParaRPr lang="en-US" sz="2000" dirty="0" smtClean="0"/>
          </a:p>
          <a:p>
            <a:pPr>
              <a:buNone/>
            </a:pPr>
            <a:r>
              <a:rPr lang="en-US" sz="2000" dirty="0" smtClean="0">
                <a:hlinkClick r:id="rId4"/>
              </a:rPr>
              <a:t>http://www.ocbf.ca/2012/religion/missionary/story/4114</a:t>
            </a:r>
            <a:endParaRPr lang="en-US" sz="2000" dirty="0" smtClean="0"/>
          </a:p>
          <a:p>
            <a:r>
              <a:rPr lang="en-US" sz="2000" dirty="0" smtClean="0"/>
              <a:t>GLADYS AYLWARD – MISSIONARY TO CHINA (I) (1902 – 1970)</a:t>
            </a:r>
          </a:p>
          <a:p>
            <a:pPr>
              <a:buNone/>
            </a:pPr>
            <a:r>
              <a:rPr lang="en-US" sz="2000" dirty="0" smtClean="0">
                <a:hlinkClick r:id="rId5"/>
              </a:rPr>
              <a:t>http://www.berithbpc.com/index.php/pastoral-exhortation/godly-men/220-gladys-aylward-missionary-to-china-i-1902-1970</a:t>
            </a:r>
            <a:endParaRPr lang="en-US" sz="2000" dirty="0" smtClean="0"/>
          </a:p>
          <a:p>
            <a:pPr>
              <a:buNone/>
            </a:pPr>
            <a:endParaRPr lang="en-US" sz="20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lstStyle/>
          <a:p>
            <a:r>
              <a:rPr lang="en-US" dirty="0" smtClean="0"/>
              <a:t>Robert Morrison 1807</a:t>
            </a:r>
          </a:p>
          <a:p>
            <a:r>
              <a:rPr lang="en-US" dirty="0" smtClean="0"/>
              <a:t>Hudson Taylor 1853</a:t>
            </a:r>
          </a:p>
          <a:p>
            <a:r>
              <a:rPr lang="en-US" dirty="0" smtClean="0"/>
              <a:t>Schofield 1883</a:t>
            </a:r>
          </a:p>
          <a:p>
            <a:r>
              <a:rPr lang="en-US" dirty="0" smtClean="0"/>
              <a:t>Cambridge Seven 1885</a:t>
            </a:r>
          </a:p>
          <a:p>
            <a:r>
              <a:rPr lang="en-US" dirty="0" smtClean="0"/>
              <a:t>Eric Liddell 1925</a:t>
            </a:r>
          </a:p>
          <a:p>
            <a:r>
              <a:rPr lang="en-US" dirty="0" smtClean="0"/>
              <a:t>Gladys </a:t>
            </a:r>
            <a:r>
              <a:rPr lang="en-US" dirty="0" err="1" smtClean="0"/>
              <a:t>Aylward</a:t>
            </a:r>
            <a:r>
              <a:rPr lang="en-US" dirty="0" smtClean="0"/>
              <a:t> 1933</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normAutofit/>
          </a:bodyPr>
          <a:lstStyle/>
          <a:p>
            <a:r>
              <a:rPr lang="en-US" dirty="0" smtClean="0"/>
              <a:t>1941 First woman missionary became naturalized Chinese citizen</a:t>
            </a:r>
          </a:p>
          <a:p>
            <a:r>
              <a:rPr lang="en-US" dirty="0" smtClean="0"/>
              <a:t>Inn Keeper</a:t>
            </a:r>
          </a:p>
          <a:p>
            <a:r>
              <a:rPr lang="en-US" dirty="0" smtClean="0"/>
              <a:t>Feet Inspector</a:t>
            </a:r>
          </a:p>
          <a:p>
            <a:r>
              <a:rPr lang="en-US" dirty="0" smtClean="0"/>
              <a:t>Prison Ministry</a:t>
            </a:r>
          </a:p>
          <a:p>
            <a:r>
              <a:rPr lang="en-US" dirty="0" smtClean="0"/>
              <a:t>Orphanage</a:t>
            </a:r>
          </a:p>
          <a:p>
            <a:r>
              <a:rPr lang="en-US" dirty="0" smtClean="0"/>
              <a:t>Hospital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0722" name="AutoShape 2" descr="data:image/jpeg;base64,/9j/4AAQSkZJRgABAQAAAQABAAD/2wCEAAkGBhQSERQUEhQVFRQUGBUUFRUUFBcUFBcXFBUVFBQUFBUXHCYeFxojGhcUHy8gIycpLCwsFR4xNTAqNSYrLCkBCQoKDgwOGg8PGiwkHxwpLCwsKSwsLCksLC8sLCksKSwpLCwpKSwpKSksKSkpKSwpLCksKSwsLCwsLCwpKSksLP/AABEIAQoAvQMBIgACEQEDEQH/xAAcAAAABwEBAAAAAAAAAAAAAAAAAgMEBQYHAQj/xABOEAACAQIDAgYOBAoKAwEBAAABAgMAEQQSIQUxBhMiQVFhBxQXMjNUcXKBkZOhstIjksPTCBY0QlJzdIOxwRgkQ1NiY4LC0fAVouHxRP/EABoBAAMBAQEBAAAAAAAAAAAAAAABAgMEBQb/xAApEQACAgICAgIBBAIDAAAAAAAAAQIRAxIhMQRBMlFhE3Hh8JGxFCNC/9oADAMBAAIRAxEAPwDSOFfCdcDEsjRvLmbIFSwPesxOvMLe8VST2c08QxP1h8taNOfpYvJL8K07znpPrqSzLu7mniGJ+sPlod3NPEMT9YfLWo5j0n10Mx6T66YqZl3d0TxDE/WHy1zu6J4hifrD5a1LOek+uhmPSfXQFMy7u6J4hifrD5a73c08QxP1h8tahmPSfXQzHpProCmZf3ck8QxP1h8tDu5J4jiPrL8tahc9J9ZroJ6T66ApmXd3JPEcR9Zflod3JPEcR9dflqxydljZykg4k6EjwU+8b/zOugvZY2cQSMS1lAJ+in0BIAPedJHrqdkFMrndyTxHEfWX5a73ck8RxH11+WrjsLh3hMZJxeHmLvlL2ySLyVIUm7qBvIqfuek+s07TCmZf3cU8RxH11+Wh3ck8RxH11+WtQzHpPrNczHpPrNMKZmPdwj8SxH11+Wh3cE8SxH11+WtOzHpProZz0n10BTMx7uEfiWI+uvy0O7gniU/11+WtOznpProZz0n10BTMy7t6eJT/AF1+Wud3BPEcR9dflrTs56T66Gc9J9dAUzMl7OuHDLxuGnjUmxe6tl67WGbp018taWrXAI3HUVl34Qrf1CDX/wDo+xlrTcJ4NPNX4RQCEsR4WLyS/CtOqa4jwsXkl+FadUigUQSrmy3GYDMVuM1ibA232vSgqu7Q2ksWKJLhA0QDgnVmVrxMBvFg0oJ57rvtoCJuTGIrBGdQ7AlVLAMQN5C7zak59pIlszAXNhcgXPQL7zVVxe3IzNG4dbKsqk893MRHwtUZtraglMWVhyJFc3vuBBJ3dVRsOi8YjbCILsQoFrlmAGpAFyesgemivtYDXTSqFtnavGQsim5OTQ3A5LoxubdANcO1gI8mYkhMt7HUhbX3VOzK1L4u2QQCCCDYi24g7iDXIduK1ipBB3EajQ9IqgxbVtGqkm4QLuOhCgdFIbJ2hxcaqx1uSbAneb77Ut2GqKviODcfG3ZdPpGKPJbUhQtmXfqN3XfW1jHbVjSJAbKQpKkKmU5HSNTG7ActtHbNc62I6k5dq4y78iR85IYNA9rLcLlIAsLHmpljZsTKCHgk5WptFINRaxta2g09NQosXBeOxYqR41njDWEDRksVOpeI6ZeY2LA84YVqy7bUkgEXFrjnF9Rcc16xbgROYHZXjcZo1PGMjixFgY9R5Pq1asLtTK0lz3z5wbH9BFsdObL/AAqk2h0maAm2Qb2INjY9RsDY9BsQfSKMNri9rjTePLuvWfYXa2Vpb7mcMDrr9HGh05tU99cw208s0rk8lxGBv3oGG63+L3U9mGpoa7YUkrdcwFyL6gHcSKUj2qpYrcZhYkA6gHdcc1UCHaoEzMGsrKA2/VlPJYDzSwPkTopxh9qqszNmsrKubrdTYMBzcnQ+anRVbMVF8jxykkXFxYkc4BvYkc17H1GlVnUkqCMwAJAIJAa9iRzXsfVVMwe2UE0jF1syxAa86GUnT/UKf7M21EkkxMqZZHVwc3RDHGQRzEGO/wDqHXakxMsizKWKhgWW2YAi4uLi45rij1E7LxCPPM0TqyMsbMAwP0gDIXAG4FBGpvbwY6yZaqEZZ+EJ+QQftH2MtadhPBp5q/CKzH8IT8gg/aPsZa07CeDTzV+EUw9iWI8LF5JfhWl+NHTTPaL2eL958K0zOLqW6HRMccOmujEjp99QvblDtyp2Cib7Z6/fQ7Z/xe+oRsaBvNqj9r7SkyDtcgyZhcck6AHMDfdrYdVxT2Ci19sdfvodsdfvqjbL2piWlHGX4vlA3Edu9FiCuuragdBqd7eHT/3/AKR66NgonO2Ov30O2Ov31CduUO26WwUTfbH+L313juv31BtjgN5t5dKj9sbSky/QHUXzWym261824Wzm/UKewUW3jOs+s0OM6z6zVV2NtJzEOOa8l+UDlFt1hZdN/wDGpBMfcaG46jRsFE1xnWfWaHGHpPrNRAxvXRxiuujYVEpxnWfWaHGnpPrNRhxPX7+ndVYxWPxoke18gdwLCO+TNdTcg/m67t1us07AvXG9fvrnHdfvqvbJxL8Womb6U3JByg7zoFXmp4ZaWwUSZnHOffQ40VFHECiHFCjYdFF/CDcHAQW8Y+xlrT8J4NPNX4RWRdnOe+Ch/X/ZS1ruE8Gnmr8Iqk+BeyP241jF+8+EVXzizU1wma3FfvPhFVBsRWOR8mkUSnbdDts9NRBnodsVlsVQOFWIzYYgkAF4gSQCB9IutjVXxmILBbDK5GOJym8gJa6ofzrsbp6T01ZjiKAnFUp0JxIebFkyiRCqxZ2QIhFs8eHxMaMgGlmU3+rTjg7imEq3JIMQBJ5pIIsPFJfoLDL7M0/M4pAbVj5pE1Nhy11J6NdTRuGpYO3D00O3OuoXtmh21U7DoU4T4jNBbeSy2G8mxzG3oBPoqsRTfS8wW6MTzMvb0mZW/wAOUljzWTqqx9s13jxVKdCcSGTGCTI4AGaRuMRSM3FzyYYa2GmVipB5srVZ9h408SqmxKFo8ygBX4tinGAD9IAMesmmQnFHXEdFDmGpNDGUcY2odcTSgno2CjvCjFqcOQ/e54b33W46O/uvVYaaTLma/GIC0o52JONRw3SeJkY+hatAmFHDVSmJxI/YOKVsVmYAuO23BI5WWZ8LOlj0ATuB1E1aWxlRHGV3jaHMKJLjweek3nAqMkmtRe3aWw6Kj2Zpr4OL9d9lJW14TwaeavwisI7LOIzYWIf5v2clbvhPBp5q/CK2g7iZvshuFe6LyyfCKo8j61eOFnex+WT4aoch1NY5ezSPQC9FLUUmuVkUGL0L0QLSipQAWRAwKnUMCCOkEWIrNsFKkchljjU5sUVjXKCRHGCSEv3pOZNea161Dte4tuvUPhOAcUYQBnIQSgXK/wBsuVjou+w0NXF0Joijw4BRCsV5HUOY89jYvkVVspLsd9rDTU0/4SY+SOOPimyvJLHGLqG7+99/Rv8ARUdPgIoMSkGHM7zcWocI8aDIguud2W6m36NtD10ptHFrLmkZJ1OCcM8YMQ1sWz63zCw5jqDcU6V8COxcL/phDxZYCUwmXMADlGr2tv0JI5hz60psPhd2zIicUUDIz5i9+9bLoLC45r9N/LUVhYonw4mSHElEM7XDxZjxq5ZWIvc2G7S+nPSuydoQpEMTHHKVRUwoUtFduVm0UG+a5Hlve2hoaQErjOFISQqIyyJIkMj5rEPJewRbcq1tdRRdjbVnnmkblJCjsgXLGQcgsVZrls9yDyeTpaoqfExRzSyNBP8ARsuIkQtFxayMoyva9y1jfLfp0ocG9vGKCJOKdjI0hD3QBmJZiNW0Nhz9FFcAOZuF8wjxj5SojYJEWEfIYFVZWsxzG7X5xpvp5Fw+AQ548sgfiwHcKpIQM7sbHIBcXGpuwGtV3AvHiOMyLNk4zjShePJxl82UDr6+jfXdlyRzOXj45GSSSTPeMkNKAGWxBuNOjTpp8AaFsrHmaGORlMbOuYoTcj3Dy7uen8ZqsYfH5VAuTYWuxJY9ZJ3mnsPCCwrOyiyrXL9VQsPCcc49VSsO0lYXGtMQZ1FrmmMrU+fECmzkGkxlC7Jbf1aP9Z/sevQmE8Gnmr8IrA+ynGBhYyP737OSt8wng081fhFdOP4mUuyF4W97H5ZPhqgyb6v/AAsGkXlk+GqG6a1ll7Kj0Nia5mpUx11Y6yLElc0qpNG4rqpaFqAAhPNThHPRXHl6KKHNAypbV2OmMxsvESth8XCEBIOjqUBVxlIYWBym1+bTWmWy8ZLJhtpJPldoY3UzKByyokUKWAGfdod9quGKwEElzJDE5OpLRqToLDlWvu0okywJFxZiiEQObIY1yX/Sy2tfr31psqJoh+A8scWyxLKwVVaW5PnaADnJ5hz1WUTtLFxzyRZMPOWZUuSYb7iRuzBSD5GIG6mZ2ypC3ijCmSWUnteEAxqLIinL5RffyqPiNtaNnhhPFqgAy3y5yLR6jmBO6q9/uSWnhbY4WZrixTQgix1Fteeovg4l8LEfL8RqLba+6MwR24wKqWBFytzpawYXAPlpFdpjKCI1UBZXZV0RspyLmFuUCemo1dUVZ3gtExWTLIyWYXyhDfTfylNH4JNpL5w/nRItqKM14Y1uEUAAa8YL2bTdYXtSsOKymP6JI2kzAMVKg62CiwuCRrr1U3bv8iRONLQ42o/AYoyu6kAZCQVN8410J5rEVInD1k1RQBJTzBY5lOh/4pvHhSacLs5qQyw4HaGcdfRTvLeq7h8K6kWqTTESdHuqhFc7KQ/qsf637OSt8wng081fhFee+yTMxw0YYf2u/wDdvXoTCeDTzV+EV1Y/iZS+RE8Jh4L958IqothxerhwiHgv3nwiqu0etZ5OyojYYau9qUtxNG4usixt2r1Vw4W1GxOICDU1B4nazMdDYe+gCUkdV3kUwxOP6KjWnNJtPSAWfGvzH3VH4lS981ze49dOONotydwvSGQ7bBjICkGwXINTuJv6789JTcHENst15SFtSc2S9tb6HXfVjXZcp/s3+qf+Kk9mcFJJblwUUb92c+Rf5n31LyqKtsFG+kUt9gKWQgsAucmxOYs9rsXve9KybDiIsVIGUR2BI5IbMPfWk4rg7AsNslulyTnHMDqbegaVTcRhCjlW3j39BHlrLF5Mcrai+ipY3HlkRLsiMkmxDFle4YghlFgR0aUP/FISCc51BsXYjML2bU79TUsIBRuJFdFsjgjcJgVjJIuWIALMSxsugFzzCnQenIjFDIKQCazGnST9dI5RXQBQMXGNIpVccec01yCjiIUxEB2Q5b4dOVf6T/Y9ei8J4NPNX4RXm/h6PoE/Wf7Hr0hhPBp5q/CK6sfxMpfIjtujWL958IqvMmtWDb8gBiJ/zPhFVebaaXOvqqJ9jiKsAKi8ftdUuF1b3Dy0hjdps2i6Dp56jMlYtliWIdnN2NIFKecXXOJpDGJSizusa55HCJuzNznoUDVj5KW2nOIYmci9twG8k7hWabQ2g8rZpGLb7DmUdCi+lCi5cINq7LTjuG8SaYePP0vNpfzYxoPKxPkqLxHZCxTaK4jA5o1Cn0nfVdYf9/6aSZq1Xj432r/ch5ZeuCw/jzi/75vVe3rrq8OsWDcyZj0sATp11FYLY8kuoBo+I2I6b6l4vHuqX+EaL9drbktGD7K+JW2dVfyMVv5Qbj3U+bh5DiGBkBiIFu9DLp0MltN+9fT0Z08ZFFz0v+FivaKp/j+0R+vPqRrWExKSi8To458rAsPKu8eqlMtZLBiGRgyMVYbiDYirPsvh24IE4Dr+kos/lIGh9VN4pR/IKaZcrV1VpzgJElQPGwZTuI/geulmw9QUM2irnF07GHNDiDQA0Irgp4MLejDCUAU7h94BP1n+x69IYTwaeavwivO/ZGith4/1n+x69EYTwaeavwiurH8TKXZEcJ1uI/3nwiqY8GtXjbyXMX7z4RVafC61nkXJUWQz4aidq1M9q9VcOErKi7Ig4WuHD1Mdq1ztSigKrwg2MZ8O6L32jL1lTe3p1HprJJVOlxuuN3uN9Rz16F7UqrcKux0uJvJDaOY6m45Dn/FbcevXrHPVwdEyMdb10nluQOmpTbGx5sM+SeMxkjS+qtbnRhoR5KQ2aoGIhzWy8ZHm8mcX91b3xZlVui9YLEywTCGJEmtZZAsLgLYhSBJexIOm7fejcLJZFmaKKNSFtmYJnYZuYKSBprWpYiWNAX4su2vJQcrTeRVU2Ewmld3hkUG5vIo1BII1Ghr5/wDVqSlR9DGDlFq2v7+5lOKwJfvcxbvrPFxZI6RbQ1CSLY1t3CFoY1NlUHfoN9Y7tZgZDlFhXqeJ5Dy2qPN8vxlCKnYxBowotq7XoHmlg4IcI2w0ygn6JyA432vpmHWK2IwXrz+ikkAak6AdZ3V6PhjyIobvgqg+UAA1z5Yq7NoOyP4muGNRS8yFjc0UQViaDczAbhRXmJ3C1OjhNaEeH1tSAofZLY9rx3/vPs3r0JhPBp5q/CKwbsqxWwsf637OSt5wng081fhFdWP4mUuxntVbvF+8+EVFtFUttHv4v3nwrUe8p/RokCG+SuGKluNPRQYt0VFDG5groipVs3XXM5ooBPtejDDdVChY3opBYli9kpKpSVFkQ71cBh6jz1nHZE7HSRwcbhYdEHKCEllA1zAG5Zbc28WrU44mFJ4ud1VmCs1hfKguzdSi+poaBOikf+TnOz4JsM0YkkSIs8h0UWs53EE5gd/XUZguEWMWYJI2GniY99HIqlL84AA9RHqp/t7hDiMMuY7PljjFzcZHj5RJJbirhb3ub85Plqn43spZhpAobmNlHvFeY/HyK4qFr0z18fk49U5P+/4LBwlyML3rKNqyK0rFd24einuP4RTYgnO1gd4GmnlqKmYX5O4e/rrr8Tx5Yfl2cvmeVHLFKPSCUrhME8rhIkZ3O5UUsx9Aq9di/gtg8ZxnH5mlQgiPPlRkI76wsxsbg684rX9n7Kiw65YYkjXoRQt/KRqfTXa5Ueco2ZrwJ7GLROs+LAzrZkiBvlO8NIRpcfoj/wCVohh0qR4u9J9r63rGVtmipDFoKIMOeipIxV0Q9FTqVZHcRrQXC76kOIpTitKeorMx7MEVsJD+t+ykrcMJ4NPNX4RWM9mpQMHD+u+ykrZsJ4NPNX4RW0FSIfYjifCxfvfhWujDihiPCxfvfhWnNqbEMpYNQK6MOeqneWhSoBq2H6KKcKOj3U9tQy0UAxGCHOBXUwtuYCntFKUUAwkipMRWIAqRkjvUZtzHrhoXlI70WUfpMdFX1/wNKikm3SMy7MXDWWFe1YCVzAcdIDZgr3yxqRuuAbn0Vm7zRPhkL9/CAtha7qSchXybj0W66fbe2m2Lnk0DgCzve12LFrA9ANjbpWqtPh2Xkm2h0N+noqXDavwzof8A137tUK4pImBZHy7uQwNyefKRfn6T6t1MQKXiwhJ/lTntEDfoBv6fJWxzqDfJ3ZO0ZMPIskTFXG4robHQitX4I9klnKriluNBxijUdZUb/Rr5ayrilFiPRT/Dylbc1t9KrN4410z0ngFV7PGRJGdxB08vl6qcSR35rDorE+D3DKXDteNyL2uN6nzhuP8AGtU4J8Po8Y3FMBHOBfLfkuP0kP8AL+NRQZMLjyuUSgw/VRhhidwqTynpHqroXXfRqc9jB8CR/wDOqiT4MjrqTJpMya2/l7qbSCzI+zrhiuBgNrXn9PgZK1zCeDTzV+EVlv4QJ/qMH7R6/oZda1LCeDTzV+EVS6F7Ep/CxeSX4Vp1TWfw0P734Vou2NocREzgAnQKGYKCWIAux3DnPkpN0rYVboeVy9QsnCNFuMwZgCWy8rUW0UDU79w1rO+E3ZCklkj7VEoZcrmylA+Vge9bVRyWFjvDG+lZvNHotY5Gv0KLh5w6K6966hl8jC49xFHtWpmcoV21CgDlZx2Y9tiKKKO+/NIRz6chB6y3qrQMbjo4kLyuEVd5P/G8+isH7Je3ExmMBjOaIZApsRcKCSbHUXJf1Ck1fB0YE9tvoqshKIFUXY8tjYDlN0/w9FR+IQLqdW5+enWLxIL25hyrdJ5vfTRluRfyn0a06o3nzwO8BCEQu2hOpJ/hUZJIZH33HQOinG1JiQF6rnymmWCawJqrMpvlR9DieTLu747uqkjiToN/NSV7kn0CjwD0dJ6eoUEbNskcPMQt9dCKdSbWeNo5YyQ6G6sDYgjW3uvTCNdCeakpdRbp1HUeap6NnJ60equC22hjMHBiALcYgJHQw5Le8GpQrVK7DTE7Igv+lJbyZz/O9Xeg433wFtXAtHoUCMq/CEH9Qw/7R9jLWn4Twaeavwisx/CF/IIP2j7GWtOwng081fhFMEJYg/SxeSX4VqK2rIJmS5ASNs4ve7FdL9Qtf10429NlMRJsPpAfSo09JtVW2dMgw4N+/LsbnezOb5r6gDo8lc+WTujfHH2NeEG2RhiWVtLiTvcyhcwJGi23XGv8qbbcxUeJg7YhYGLI2bK4umZD34/N3/xpfGRF1zEKbkG1t/WNddNw8tVd9mLheL4gPDHiHySqxFmy57DK19+a1uiuPZOLi+/R0007RqXY+xxkwEIa2eG8DgG4BiNgAecZMh9NWO9ZN2MeEKQTPhmYIkrlEViudJEZgisR32dMvK6QOmtYr0Mcto2cc40zt6iuEs8i4d2idUdRnzOLpZNSr9CkaEjUU/xeIEaM5BOUE2G89AHWTp6aoqbRfHxyO5MUboYwgOYai7MQRqQbjrt16VJ0KMbZV8TJ25IXJLM8IKEyOiRnMUchQQNbaHn01qgY5yrsSbkX16Tu/wCauezImR2jd2kkilzaLoqRr9EDf80k3yroNeis/wAZPdiTr/8AprPFx2dqpIbpJcsTv0tSga/ppMFWGh16NxFcWSxFakp0JbR764qPzWp9jXBpg1UcmXsWibrsP+aUVhv3DcP5mkIkvvOnPSy6truG4UCix0HuRvsBu3C/RScp6K5JNpYaCk8+6kzbb0eoOxg6nZOEyiwyH153ufXVpvVM7EEmbZMHQpkX/wByf51cwKH2YtcgvQoGgaQjLPwhvyCD9o+xlrTcJ4NPNX4RWZfhC/kGH/aPsZa03CeDTzV+EUxIiOFMIZY1bceMvrbcoNr81UxWSMFsrFUGRCLkg79WbU6knToJvrV04TvYRn9ZzX/NHNVMg2onGrErksQWKsDcKATe1rAbtK5MquaR14uI2QePxsr3LDLGAeLJUgjTVlXXd13qrw8JJTHLGwaQG7HRhIrAC8ikk5SAt/VV/wBuY+NRm1NlAsI2JuTbmGnkqp42ZVxMWWASuVBspZXzSG9nZTZQEz7+jm1qNEnVX+S221YnsjBR4tlPF2kCgyKAq5baJdrZi2Y3zXBF7a81kXhHtJpQi4kK8J0i4sNxihv7c73OW1yCOnfrRw0OGZ2w8JHHjWfj4gdDfL9K1gN1gB6KbYLaMkciw8l8XKMzJoY8PGovxmJa13NtcmigndeidwVxYopTdSRbMftTFYoIoKYdbAyBQ07Em2gdVyoN/Ox1p1HsdkjWxUkAk5TqT02a2prOtpdltISVhzzuDZpZDyTY2ORBoB0U74N9kSfFlgsY369KjfewG7rvULNlgt5K0bLDjk9IPkjNvYqWLFrI8XILqiqxIci4Jzg2scw08vXWe7RJSV+om9alt7h5xN14wORzaaHy1mm1dqdszvKRYyG58trH12v6a28fM8n/AJpfYvIxLGq25+iOZ76jfziuGe9ceMg6bqTZb7q6zgbYZnpJ66G6aDCmQ+QRtpThLBbne38KbRDW1OBLruuenooHEVyDnHkok+tGzXO/01yWg19G/wDYKx+fZ7J/dyn/AN1HymtHrIfwecSOKxSc4aNvQQwrXqT7M2ChehQpCMt/CF/IMP8AtH2MtabhPBp5q/CKzH8IX8gg/aPsZa07CeDTzV+EUw9kBw0xLIIGBPfyZrC9xxZ0PQL216qqGH2i8mYoF00zWFx03v02FW3hxKVSIhcxvLYE2F+L0Jqhx4SUjNJIqRFCGUKA1ydd9xbQjTfesmrl+x0QdRJuUM45Sjp0O42v66Y7S2WrYcyEgPGAyuFMlgGB1Qd+N+h66iMHwrhzmAurZNxjsI8oGi3Zjma28jo5qGM4WxIjK4kEZPEkCwcghjfOpFvzgLGw9NEsUXyNTdDzYezY+JEp4t87GQO62KJIe9UP3oLA8ke+qni0deMhhywpiZOLklLcs8oXiC7ybknmuNBe1zO7WneHBB4mkaMAIBIbuc35zuLWspK3GljpbfSPBHaKzyCJrIY0Z2yMMq5TltlXQnXvv+aicOFQ4y55I6XgthYbtimWOJLKqxkGWRucuWFwd2gvz9FROM4Whc0Oz8OIUa5JAJkcAE3JOp0uasXCnH4PKwCZnUGzBGJTNYl81iLm977iRVZ2O8k64ppdcsWZJuLDOtmAUAqL2Khgf+3yWK1c3f8Ar+Snl14hw/v3/BWZkdySWzHQkjXeL0msZUBtcp3H+NqsuE2TG8ClT9JfVbjlFgLZSN/fDQ25+iu8J4pFwsKsqhVdslitwpUWDZefQ6+6uiM74SMNH8mV5XvpScsYvpRUNKZr1qRdoQPXRSCKUdLdYpO9MhhV305SHmB8ppsaXFxqT6OegcRdcOF1Jv1CiTG+tFjl11vSz2OnPSNeGuDSewFMe3ZFG4xOT6ClvfW9V5n7FvCRMDjFklvxbfROQLlQ9+VbnsQp9delIJ1dVdCGVgGVgbgg6gg02jNilChQqQMs/CF/IIP2j7GWtOwng081fhFZj+EL+QQftH2MtadhPBp5q/CKYvZWeyFiGSKJlNjmfmB/MPSKx7HYl5Mwkd2DEEgs1rqSVsAeTYk7rVsPZBwryRRLGjO2ZzZFLHvDrYVlj8GsVc/1XEewk+WuHM5KXBtCqINcAgAAXQajU/xvenTte1wOTYDkgaDcDYa+m/TUh+LWL8VxHsJPlofi1i/FcR7CT5ax2n9svgQxW1ZZIxG7lowLZSBaw0F9NaZ4RBEHEYCiQWe3ONdNdw1OgqT/ABaxfiuI9hJ8tD8WsX4riPYSfLRtP7YcDDD7NKxlQLRupcgklSqvkuL3sc4tpTrCRTRRsIyUVckpCnKfpEurA7zydd+lSJ2ViuLCdp4jRCl+Jl52SQHvf0kJ8jemlHwGLKsBg8QMyLHfiZdAvGC9smvJe3o9FO5fbEQv/hCquAqhUZszA7mVkBObfvkUX8vRTfFbEzyZHXM40tmP5iluY9GY1YZtnYthMBhMSFlLMRxMlgSysDomtrMP9XVRU2ZixOZe1MQbkmxhl594vl6Lj00XL8gV78Ulsv0Y5YuvKbXkZ+nooJwSUgERjlIXHKOoBUEb9/KXTrqzRYTGAQg4OciG9voZRe4Ua8noBHpoRYLFqEtg8RdIzEPopP0lcMRk33HpFuintL7YcFWHBlMyrxYuy5wAx1GUt077A138UkOvFg6sBZm/MDk8/wDlvbzam8LsHFowYYXEXXd9BJvsQPzaeNgsZ+bhMQpDM6kQyaXMpW3I5jK3lsKSlP7YUisngYlyOLFwWBGdtMjIjc/MXX30nJwYjsWKLoEbvmv9IMyjfvtrVsXCYsPnGDxG+Q2MMmokKXB5HQpHp6qbybHxRUr2pidViW/EvviXJfvOf/pp7T+2KkV6PgymUsI1tlz7zexzjpvfkOf9Nck4MouclByGyNym74aG2tWJdlYsLlGFxHg+L8BJbVnObvOh2Hp9Fdl2ViyjL2piLNxf9jJ/ZqqKTyNTYNr/AJjUtp/bHwVYbKi/Q697f81Y9mcL8Vh4xFDMVRb2XKjWubmxZSd9I/i1i/FcR7CT5aH4tYvxXEewk+WltP7Y+CQ7oWP8YP1Ivkod0LH+MH6kXyVH/i1i/FcR7CT5aH4tYvxXEewk+Wjaf2xVEieHvCjE4mBEnlLqr5gCqCxyOL8lRzE16Rwng081fhFeZeGeyZooVMsMsYL2BkjdATkY2BYDWvTWE8Gnmr8Iruw3pyYy+RA8O+CR2hh1iWTimVw4cqWHespFgQef3VnPcAn8fX2Un3lbTQrUmjFv6P8AP4+vspPvKH9H+bx9fZSfeVtNCmKkYv8A0f5vH19k/wB5Q7gE/j6+yf7ytooUDpGL/wBH+fx9fZP95Q7gE/j6+yf7ytooUBSMW/o/z+Pr7J/vK73AJ/H19k/3lbRQoFSMX7gE/j6+yf7yh3AJ/H19k/3lbRQoHSMX7gE/j6+yf7yh3AJ/H19k/wB5W0UKApGL9wCfx9fZP95Q7gE/j6+yf7ytooUCpGL9wCfx9fZP95Q7gE/j6+yf7ytooUBSMX7gE/j6+yf7yh3AJ/H19k/3lbRQoCkYv3AJ/H19k/3lDuAT+Pr7J/vK2ihQFIxcfg+SEgPjlK31tC17c+W8lr2rZo0ygAbgAB6BajUKQ6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data:image/jpeg;base64,/9j/4AAQSkZJRgABAQAAAQABAAD/2wCEAAkGBhQSERQUEhQVFRQUGBUUFRUUFBcUFBcXFBUVFBQUFBUXHCYeFxojGhcUHy8gIycpLCwsFR4xNTAqNSYrLCkBCQoKDgwOGg8PGiwkHxwpLCwsKSwsLCksLC8sLCksKSwpLCwpKSwpKSksKSkpKSwpLCksKSwsLCwsLCwpKSksLP/AABEIAQoAvQMBIgACEQEDEQH/xAAcAAAABwEBAAAAAAAAAAAAAAAAAgMEBQYHAQj/xABOEAACAQIDAgYOBAoKAwEBAAABAgMAEQQSIQUxBhMiQVFhBxQXMjNUcXKBkZOhstIjksPTCBY0QlJzdIOxwRgkQ1NiY4LC0fAVouHxRP/EABoBAAMBAQEBAAAAAAAAAAAAAAABAgMEBQb/xAApEQACAgICAgIBBAIDAAAAAAAAAQIRAxIhMQRBMlFhE3Hh8JGxFCNC/9oADAMBAAIRAxEAPwDSOFfCdcDEsjRvLmbIFSwPesxOvMLe8VST2c08QxP1h8taNOfpYvJL8K07znpPrqSzLu7mniGJ+sPlod3NPEMT9YfLWo5j0n10Mx6T66YqZl3d0TxDE/WHy1zu6J4hifrD5a1LOek+uhmPSfXQFMy7u6J4hifrD5a73c08QxP1h8tahmPSfXQzHpProCmZf3ck8QxP1h8tDu5J4jiPrL8tahc9J9ZroJ6T66ApmXd3JPEcR9Zflod3JPEcR9dflqxydljZykg4k6EjwU+8b/zOugvZY2cQSMS1lAJ+in0BIAPedJHrqdkFMrndyTxHEfWX5a73ck8RxH11+WrjsLh3hMZJxeHmLvlL2ySLyVIUm7qBvIqfuek+s07TCmZf3cU8RxH11+Wh3ck8RxH11+WtQzHpPrNczHpPrNMKZmPdwj8SxH11+Wh3cE8SxH11+WtOzHpProZz0n10BTMx7uEfiWI+uvy0O7gniU/11+WtOznpProZz0n10BTMy7t6eJT/AF1+Wud3BPEcR9dflrTs56T66Gc9J9dAUzMl7OuHDLxuGnjUmxe6tl67WGbp018taWrXAI3HUVl34Qrf1CDX/wDo+xlrTcJ4NPNX4RQCEsR4WLyS/CtOqa4jwsXkl+FadUigUQSrmy3GYDMVuM1ibA232vSgqu7Q2ksWKJLhA0QDgnVmVrxMBvFg0oJ57rvtoCJuTGIrBGdQ7AlVLAMQN5C7zak59pIlszAXNhcgXPQL7zVVxe3IzNG4dbKsqk893MRHwtUZtraglMWVhyJFc3vuBBJ3dVRsOi8YjbCILsQoFrlmAGpAFyesgemivtYDXTSqFtnavGQsim5OTQ3A5LoxubdANcO1gI8mYkhMt7HUhbX3VOzK1L4u2QQCCCDYi24g7iDXIduK1ipBB3EajQ9IqgxbVtGqkm4QLuOhCgdFIbJ2hxcaqx1uSbAneb77Ut2GqKviODcfG3ZdPpGKPJbUhQtmXfqN3XfW1jHbVjSJAbKQpKkKmU5HSNTG7ActtHbNc62I6k5dq4y78iR85IYNA9rLcLlIAsLHmpljZsTKCHgk5WptFINRaxta2g09NQosXBeOxYqR41njDWEDRksVOpeI6ZeY2LA84YVqy7bUkgEXFrjnF9Rcc16xbgROYHZXjcZo1PGMjixFgY9R5Pq1asLtTK0lz3z5wbH9BFsdObL/AAqk2h0maAm2Qb2INjY9RsDY9BsQfSKMNri9rjTePLuvWfYXa2Vpb7mcMDrr9HGh05tU99cw208s0rk8lxGBv3oGG63+L3U9mGpoa7YUkrdcwFyL6gHcSKUj2qpYrcZhYkA6gHdcc1UCHaoEzMGsrKA2/VlPJYDzSwPkTopxh9qqszNmsrKubrdTYMBzcnQ+anRVbMVF8jxykkXFxYkc4BvYkc17H1GlVnUkqCMwAJAIJAa9iRzXsfVVMwe2UE0jF1syxAa86GUnT/UKf7M21EkkxMqZZHVwc3RDHGQRzEGO/wDqHXakxMsizKWKhgWW2YAi4uLi45rij1E7LxCPPM0TqyMsbMAwP0gDIXAG4FBGpvbwY6yZaqEZZ+EJ+QQftH2MtadhPBp5q/CKzH8IT8gg/aPsZa07CeDTzV+EUw9iWI8LF5JfhWl+NHTTPaL2eL958K0zOLqW6HRMccOmujEjp99QvblDtyp2Cib7Z6/fQ7Z/xe+oRsaBvNqj9r7SkyDtcgyZhcck6AHMDfdrYdVxT2Ci19sdfvodsdfvqjbL2piWlHGX4vlA3Edu9FiCuuragdBqd7eHT/3/AKR66NgonO2Ov30O2Ov31CduUO26WwUTfbH+L313juv31BtjgN5t5dKj9sbSky/QHUXzWym261824Wzm/UKewUW3jOs+s0OM6z6zVV2NtJzEOOa8l+UDlFt1hZdN/wDGpBMfcaG46jRsFE1xnWfWaHGHpPrNRAxvXRxiuujYVEpxnWfWaHGnpPrNRhxPX7+ndVYxWPxoke18gdwLCO+TNdTcg/m67t1us07AvXG9fvrnHdfvqvbJxL8Womb6U3JByg7zoFXmp4ZaWwUSZnHOffQ40VFHECiHFCjYdFF/CDcHAQW8Y+xlrT8J4NPNX4RWRdnOe+Ch/X/ZS1ruE8Gnmr8Iqk+BeyP241jF+8+EVXzizU1wma3FfvPhFVBsRWOR8mkUSnbdDts9NRBnodsVlsVQOFWIzYYgkAF4gSQCB9IutjVXxmILBbDK5GOJym8gJa6ofzrsbp6T01ZjiKAnFUp0JxIebFkyiRCqxZ2QIhFs8eHxMaMgGlmU3+rTjg7imEq3JIMQBJ5pIIsPFJfoLDL7M0/M4pAbVj5pE1Nhy11J6NdTRuGpYO3D00O3OuoXtmh21U7DoU4T4jNBbeSy2G8mxzG3oBPoqsRTfS8wW6MTzMvb0mZW/wAOUljzWTqqx9s13jxVKdCcSGTGCTI4AGaRuMRSM3FzyYYa2GmVipB5srVZ9h408SqmxKFo8ygBX4tinGAD9IAMesmmQnFHXEdFDmGpNDGUcY2odcTSgno2CjvCjFqcOQ/e54b33W46O/uvVYaaTLma/GIC0o52JONRw3SeJkY+hatAmFHDVSmJxI/YOKVsVmYAuO23BI5WWZ8LOlj0ATuB1E1aWxlRHGV3jaHMKJLjweek3nAqMkmtRe3aWw6Kj2Zpr4OL9d9lJW14TwaeavwisI7LOIzYWIf5v2clbvhPBp5q/CK2g7iZvshuFe6LyyfCKo8j61eOFnex+WT4aoch1NY5ezSPQC9FLUUmuVkUGL0L0QLSipQAWRAwKnUMCCOkEWIrNsFKkchljjU5sUVjXKCRHGCSEv3pOZNea161Dte4tuvUPhOAcUYQBnIQSgXK/wBsuVjou+w0NXF0Joijw4BRCsV5HUOY89jYvkVVspLsd9rDTU0/4SY+SOOPimyvJLHGLqG7+99/Rv8ARUdPgIoMSkGHM7zcWocI8aDIguud2W6m36NtD10ptHFrLmkZJ1OCcM8YMQ1sWz63zCw5jqDcU6V8COxcL/phDxZYCUwmXMADlGr2tv0JI5hz60psPhd2zIicUUDIz5i9+9bLoLC45r9N/LUVhYonw4mSHElEM7XDxZjxq5ZWIvc2G7S+nPSuydoQpEMTHHKVRUwoUtFduVm0UG+a5Hlve2hoaQErjOFISQqIyyJIkMj5rEPJewRbcq1tdRRdjbVnnmkblJCjsgXLGQcgsVZrls9yDyeTpaoqfExRzSyNBP8ARsuIkQtFxayMoyva9y1jfLfp0ocG9vGKCJOKdjI0hD3QBmJZiNW0Nhz9FFcAOZuF8wjxj5SojYJEWEfIYFVZWsxzG7X5xpvp5Fw+AQ548sgfiwHcKpIQM7sbHIBcXGpuwGtV3AvHiOMyLNk4zjShePJxl82UDr6+jfXdlyRzOXj45GSSSTPeMkNKAGWxBuNOjTpp8AaFsrHmaGORlMbOuYoTcj3Dy7uen8ZqsYfH5VAuTYWuxJY9ZJ3mnsPCCwrOyiyrXL9VQsPCcc49VSsO0lYXGtMQZ1FrmmMrU+fECmzkGkxlC7Jbf1aP9Z/sevQmE8Gnmr8IrA+ynGBhYyP737OSt8wng081fhFdOP4mUuyF4W97H5ZPhqgyb6v/AAsGkXlk+GqG6a1ll7Kj0Nia5mpUx11Y6yLElc0qpNG4rqpaFqAAhPNThHPRXHl6KKHNAypbV2OmMxsvESth8XCEBIOjqUBVxlIYWBym1+bTWmWy8ZLJhtpJPldoY3UzKByyokUKWAGfdod9quGKwEElzJDE5OpLRqToLDlWvu0okywJFxZiiEQObIY1yX/Sy2tfr31psqJoh+A8scWyxLKwVVaW5PnaADnJ5hz1WUTtLFxzyRZMPOWZUuSYb7iRuzBSD5GIG6mZ2ypC3ijCmSWUnteEAxqLIinL5RffyqPiNtaNnhhPFqgAy3y5yLR6jmBO6q9/uSWnhbY4WZrixTQgix1Fteeovg4l8LEfL8RqLba+6MwR24wKqWBFytzpawYXAPlpFdpjKCI1UBZXZV0RspyLmFuUCemo1dUVZ3gtExWTLIyWYXyhDfTfylNH4JNpL5w/nRItqKM14Y1uEUAAa8YL2bTdYXtSsOKymP6JI2kzAMVKg62CiwuCRrr1U3bv8iRONLQ42o/AYoyu6kAZCQVN8410J5rEVInD1k1RQBJTzBY5lOh/4pvHhSacLs5qQyw4HaGcdfRTvLeq7h8K6kWqTTESdHuqhFc7KQ/qsf637OSt8wng081fhFee+yTMxw0YYf2u/wDdvXoTCeDTzV+EV1Y/iZS+RE8Jh4L958IqothxerhwiHgv3nwiqu0etZ5OyojYYau9qUtxNG4usixt2r1Vw4W1GxOICDU1B4nazMdDYe+gCUkdV3kUwxOP6KjWnNJtPSAWfGvzH3VH4lS981ze49dOONotydwvSGQ7bBjICkGwXINTuJv6789JTcHENst15SFtSc2S9tb6HXfVjXZcp/s3+qf+Kk9mcFJJblwUUb92c+Rf5n31LyqKtsFG+kUt9gKWQgsAucmxOYs9rsXve9KybDiIsVIGUR2BI5IbMPfWk4rg7AsNslulyTnHMDqbegaVTcRhCjlW3j39BHlrLF5Mcrai+ipY3HlkRLsiMkmxDFle4YghlFgR0aUP/FISCc51BsXYjML2bU79TUsIBRuJFdFsjgjcJgVjJIuWIALMSxsugFzzCnQenIjFDIKQCazGnST9dI5RXQBQMXGNIpVccec01yCjiIUxEB2Q5b4dOVf6T/Y9ei8J4NPNX4RXm/h6PoE/Wf7Hr0hhPBp5q/CK6sfxMpfIjtujWL958IqvMmtWDb8gBiJ/zPhFVebaaXOvqqJ9jiKsAKi8ftdUuF1b3Dy0hjdps2i6Dp56jMlYtliWIdnN2NIFKecXXOJpDGJSizusa55HCJuzNznoUDVj5KW2nOIYmci9twG8k7hWabQ2g8rZpGLb7DmUdCi+lCi5cINq7LTjuG8SaYePP0vNpfzYxoPKxPkqLxHZCxTaK4jA5o1Cn0nfVdYf9/6aSZq1Xj432r/ch5ZeuCw/jzi/75vVe3rrq8OsWDcyZj0sATp11FYLY8kuoBo+I2I6b6l4vHuqX+EaL9drbktGD7K+JW2dVfyMVv5Qbj3U+bh5DiGBkBiIFu9DLp0MltN+9fT0Z08ZFFz0v+FivaKp/j+0R+vPqRrWExKSi8To458rAsPKu8eqlMtZLBiGRgyMVYbiDYirPsvh24IE4Dr+kos/lIGh9VN4pR/IKaZcrV1VpzgJElQPGwZTuI/geulmw9QUM2irnF07GHNDiDQA0Irgp4MLejDCUAU7h94BP1n+x69IYTwaeavwivO/ZGith4/1n+x69EYTwaeavwiurH8TKXZEcJ1uI/3nwiqY8GtXjbyXMX7z4RVafC61nkXJUWQz4aidq1M9q9VcOErKi7Ig4WuHD1Mdq1ztSigKrwg2MZ8O6L32jL1lTe3p1HprJJVOlxuuN3uN9Rz16F7UqrcKux0uJvJDaOY6m45Dn/FbcevXrHPVwdEyMdb10nluQOmpTbGx5sM+SeMxkjS+qtbnRhoR5KQ2aoGIhzWy8ZHm8mcX91b3xZlVui9YLEywTCGJEmtZZAsLgLYhSBJexIOm7fejcLJZFmaKKNSFtmYJnYZuYKSBprWpYiWNAX4su2vJQcrTeRVU2Ewmld3hkUG5vIo1BII1Ghr5/wDVqSlR9DGDlFq2v7+5lOKwJfvcxbvrPFxZI6RbQ1CSLY1t3CFoY1NlUHfoN9Y7tZgZDlFhXqeJ5Dy2qPN8vxlCKnYxBowotq7XoHmlg4IcI2w0ygn6JyA432vpmHWK2IwXrz+ikkAak6AdZ3V6PhjyIobvgqg+UAA1z5Yq7NoOyP4muGNRS8yFjc0UQViaDczAbhRXmJ3C1OjhNaEeH1tSAofZLY9rx3/vPs3r0JhPBp5q/CKwbsqxWwsf637OSt5wng081fhFdWP4mUuxntVbvF+8+EVFtFUttHv4v3nwrUe8p/RokCG+SuGKluNPRQYt0VFDG5groipVs3XXM5ooBPtejDDdVChY3opBYli9kpKpSVFkQ71cBh6jz1nHZE7HSRwcbhYdEHKCEllA1zAG5Zbc28WrU44mFJ4ud1VmCs1hfKguzdSi+poaBOikf+TnOz4JsM0YkkSIs8h0UWs53EE5gd/XUZguEWMWYJI2GniY99HIqlL84AA9RHqp/t7hDiMMuY7PljjFzcZHj5RJJbirhb3ub85Plqn43spZhpAobmNlHvFeY/HyK4qFr0z18fk49U5P+/4LBwlyML3rKNqyK0rFd24einuP4RTYgnO1gd4GmnlqKmYX5O4e/rrr8Tx5Yfl2cvmeVHLFKPSCUrhME8rhIkZ3O5UUsx9Aq9di/gtg8ZxnH5mlQgiPPlRkI76wsxsbg684rX9n7Kiw65YYkjXoRQt/KRqfTXa5Ueco2ZrwJ7GLROs+LAzrZkiBvlO8NIRpcfoj/wCVohh0qR4u9J9r63rGVtmipDFoKIMOeipIxV0Q9FTqVZHcRrQXC76kOIpTitKeorMx7MEVsJD+t+ykrcMJ4NPNX4RWM9mpQMHD+u+ykrZsJ4NPNX4RW0FSIfYjifCxfvfhWujDihiPCxfvfhWnNqbEMpYNQK6MOeqneWhSoBq2H6KKcKOj3U9tQy0UAxGCHOBXUwtuYCntFKUUAwkipMRWIAqRkjvUZtzHrhoXlI70WUfpMdFX1/wNKikm3SMy7MXDWWFe1YCVzAcdIDZgr3yxqRuuAbn0Vm7zRPhkL9/CAtha7qSchXybj0W66fbe2m2Lnk0DgCzve12LFrA9ANjbpWqtPh2Xkm2h0N+noqXDavwzof8A137tUK4pImBZHy7uQwNyefKRfn6T6t1MQKXiwhJ/lTntEDfoBv6fJWxzqDfJ3ZO0ZMPIskTFXG4robHQitX4I9klnKriluNBxijUdZUb/Rr5ayrilFiPRT/Dylbc1t9KrN4410z0ngFV7PGRJGdxB08vl6qcSR35rDorE+D3DKXDteNyL2uN6nzhuP8AGtU4J8Po8Y3FMBHOBfLfkuP0kP8AL+NRQZMLjyuUSgw/VRhhidwqTynpHqroXXfRqc9jB8CR/wDOqiT4MjrqTJpMya2/l7qbSCzI+zrhiuBgNrXn9PgZK1zCeDTzV+EVlv4QJ/qMH7R6/oZda1LCeDTzV+EVS6F7Ep/CxeSX4Vp1TWfw0P734Vou2NocREzgAnQKGYKCWIAux3DnPkpN0rYVboeVy9QsnCNFuMwZgCWy8rUW0UDU79w1rO+E3ZCklkj7VEoZcrmylA+Vge9bVRyWFjvDG+lZvNHotY5Gv0KLh5w6K6966hl8jC49xFHtWpmcoV21CgDlZx2Y9tiKKKO+/NIRz6chB6y3qrQMbjo4kLyuEVd5P/G8+isH7Je3ExmMBjOaIZApsRcKCSbHUXJf1Ck1fB0YE9tvoqshKIFUXY8tjYDlN0/w9FR+IQLqdW5+enWLxIL25hyrdJ5vfTRluRfyn0a06o3nzwO8BCEQu2hOpJ/hUZJIZH33HQOinG1JiQF6rnymmWCawJqrMpvlR9DieTLu747uqkjiToN/NSV7kn0CjwD0dJ6eoUEbNskcPMQt9dCKdSbWeNo5YyQ6G6sDYgjW3uvTCNdCeakpdRbp1HUeap6NnJ60equC22hjMHBiALcYgJHQw5Le8GpQrVK7DTE7Igv+lJbyZz/O9Xeg433wFtXAtHoUCMq/CEH9Qw/7R9jLWn4Twaeavwisx/CF/IIP2j7GWtOwng081fhFMEJYg/SxeSX4VqK2rIJmS5ASNs4ve7FdL9Qtf10429NlMRJsPpAfSo09JtVW2dMgw4N+/LsbnezOb5r6gDo8lc+WTujfHH2NeEG2RhiWVtLiTvcyhcwJGi23XGv8qbbcxUeJg7YhYGLI2bK4umZD34/N3/xpfGRF1zEKbkG1t/WNddNw8tVd9mLheL4gPDHiHySqxFmy57DK19+a1uiuPZOLi+/R0007RqXY+xxkwEIa2eG8DgG4BiNgAecZMh9NWO9ZN2MeEKQTPhmYIkrlEViudJEZgisR32dMvK6QOmtYr0Mcto2cc40zt6iuEs8i4d2idUdRnzOLpZNSr9CkaEjUU/xeIEaM5BOUE2G89AHWTp6aoqbRfHxyO5MUboYwgOYai7MQRqQbjrt16VJ0KMbZV8TJ25IXJLM8IKEyOiRnMUchQQNbaHn01qgY5yrsSbkX16Tu/wCauezImR2jd2kkilzaLoqRr9EDf80k3yroNeis/wAZPdiTr/8AprPFx2dqpIbpJcsTv0tSga/ppMFWGh16NxFcWSxFakp0JbR764qPzWp9jXBpg1UcmXsWibrsP+aUVhv3DcP5mkIkvvOnPSy6truG4UCix0HuRvsBu3C/RScp6K5JNpYaCk8+6kzbb0eoOxg6nZOEyiwyH153ufXVpvVM7EEmbZMHQpkX/wByf51cwKH2YtcgvQoGgaQjLPwhvyCD9o+xlrTcJ4NPNX4RWZfhC/kGH/aPsZa03CeDTzV+EUxIiOFMIZY1bceMvrbcoNr81UxWSMFsrFUGRCLkg79WbU6knToJvrV04TvYRn9ZzX/NHNVMg2onGrErksQWKsDcKATe1rAbtK5MquaR14uI2QePxsr3LDLGAeLJUgjTVlXXd13qrw8JJTHLGwaQG7HRhIrAC8ikk5SAt/VV/wBuY+NRm1NlAsI2JuTbmGnkqp42ZVxMWWASuVBspZXzSG9nZTZQEz7+jm1qNEnVX+S221YnsjBR4tlPF2kCgyKAq5baJdrZi2Y3zXBF7a81kXhHtJpQi4kK8J0i4sNxihv7c73OW1yCOnfrRw0OGZ2w8JHHjWfj4gdDfL9K1gN1gB6KbYLaMkciw8l8XKMzJoY8PGovxmJa13NtcmigndeidwVxYopTdSRbMftTFYoIoKYdbAyBQ07Em2gdVyoN/Ox1p1HsdkjWxUkAk5TqT02a2prOtpdltISVhzzuDZpZDyTY2ORBoB0U74N9kSfFlgsY369KjfewG7rvULNlgt5K0bLDjk9IPkjNvYqWLFrI8XILqiqxIci4Jzg2scw08vXWe7RJSV+om9alt7h5xN14wORzaaHy1mm1dqdszvKRYyG58trH12v6a28fM8n/AJpfYvIxLGq25+iOZ76jfziuGe9ceMg6bqTZb7q6zgbYZnpJ66G6aDCmQ+QRtpThLBbne38KbRDW1OBLruuenooHEVyDnHkok+tGzXO/01yWg19G/wDYKx+fZ7J/dyn/AN1HymtHrIfwecSOKxSc4aNvQQwrXqT7M2ChehQpCMt/CF/IMP8AtH2MtabhPBp5q/CKzH8IX8gg/aPsZa07CeDTzV+EUw9kBw0xLIIGBPfyZrC9xxZ0PQL216qqGH2i8mYoF00zWFx03v02FW3hxKVSIhcxvLYE2F+L0Jqhx4SUjNJIqRFCGUKA1ydd9xbQjTfesmrl+x0QdRJuUM45Sjp0O42v66Y7S2WrYcyEgPGAyuFMlgGB1Qd+N+h66iMHwrhzmAurZNxjsI8oGi3Zjma28jo5qGM4WxIjK4kEZPEkCwcghjfOpFvzgLGw9NEsUXyNTdDzYezY+JEp4t87GQO62KJIe9UP3oLA8ke+qni0deMhhywpiZOLklLcs8oXiC7ybknmuNBe1zO7WneHBB4mkaMAIBIbuc35zuLWspK3GljpbfSPBHaKzyCJrIY0Z2yMMq5TltlXQnXvv+aicOFQ4y55I6XgthYbtimWOJLKqxkGWRucuWFwd2gvz9FROM4Whc0Oz8OIUa5JAJkcAE3JOp0uasXCnH4PKwCZnUGzBGJTNYl81iLm977iRVZ2O8k64ppdcsWZJuLDOtmAUAqL2Khgf+3yWK1c3f8Ar+Snl14hw/v3/BWZkdySWzHQkjXeL0msZUBtcp3H+NqsuE2TG8ClT9JfVbjlFgLZSN/fDQ25+iu8J4pFwsKsqhVdslitwpUWDZefQ6+6uiM74SMNH8mV5XvpScsYvpRUNKZr1qRdoQPXRSCKUdLdYpO9MhhV305SHmB8ppsaXFxqT6OegcRdcOF1Jv1CiTG+tFjl11vSz2OnPSNeGuDSewFMe3ZFG4xOT6ClvfW9V5n7FvCRMDjFklvxbfROQLlQ9+VbnsQp9delIJ1dVdCGVgGVgbgg6gg02jNilChQqQMs/CF/IIP2j7GWtOwng081fhFZj+EL+QQftH2MtadhPBp5q/CKYvZWeyFiGSKJlNjmfmB/MPSKx7HYl5Mwkd2DEEgs1rqSVsAeTYk7rVsPZBwryRRLGjO2ZzZFLHvDrYVlj8GsVc/1XEewk+WuHM5KXBtCqINcAgAAXQajU/xvenTte1wOTYDkgaDcDYa+m/TUh+LWL8VxHsJPlofi1i/FcR7CT5ax2n9svgQxW1ZZIxG7lowLZSBaw0F9NaZ4RBEHEYCiQWe3ONdNdw1OgqT/ABaxfiuI9hJ8tD8WsX4riPYSfLRtP7YcDDD7NKxlQLRupcgklSqvkuL3sc4tpTrCRTRRsIyUVckpCnKfpEurA7zydd+lSJ2ViuLCdp4jRCl+Jl52SQHvf0kJ8jemlHwGLKsBg8QMyLHfiZdAvGC9smvJe3o9FO5fbEQv/hCquAqhUZszA7mVkBObfvkUX8vRTfFbEzyZHXM40tmP5iluY9GY1YZtnYthMBhMSFlLMRxMlgSysDomtrMP9XVRU2ZixOZe1MQbkmxhl594vl6Lj00XL8gV78Ulsv0Y5YuvKbXkZ+nooJwSUgERjlIXHKOoBUEb9/KXTrqzRYTGAQg4OciG9voZRe4Ua8noBHpoRYLFqEtg8RdIzEPopP0lcMRk33HpFuintL7YcFWHBlMyrxYuy5wAx1GUt077A138UkOvFg6sBZm/MDk8/wDlvbzam8LsHFowYYXEXXd9BJvsQPzaeNgsZ+bhMQpDM6kQyaXMpW3I5jK3lsKSlP7YUisngYlyOLFwWBGdtMjIjc/MXX30nJwYjsWKLoEbvmv9IMyjfvtrVsXCYsPnGDxG+Q2MMmokKXB5HQpHp6qbybHxRUr2pidViW/EvviXJfvOf/pp7T+2KkV6PgymUsI1tlz7zexzjpvfkOf9Nck4MouclByGyNym74aG2tWJdlYsLlGFxHg+L8BJbVnObvOh2Hp9Fdl2ViyjL2piLNxf9jJ/ZqqKTyNTYNr/AJjUtp/bHwVYbKi/Q697f81Y9mcL8Vh4xFDMVRb2XKjWubmxZSd9I/i1i/FcR7CT5aH4tYvxXEewk+WltP7Y+CQ7oWP8YP1Ivkod0LH+MH6kXyVH/i1i/FcR7CT5aH4tYvxXEewk+Wjaf2xVEieHvCjE4mBEnlLqr5gCqCxyOL8lRzE16Rwng081fhFeZeGeyZooVMsMsYL2BkjdATkY2BYDWvTWE8Gnmr8Iruw3pyYy+RA8O+CR2hh1iWTimVw4cqWHespFgQef3VnPcAn8fX2Un3lbTQrUmjFv6P8AP4+vspPvKH9H+bx9fZSfeVtNCmKkYv8A0f5vH19k/wB5Q7gE/j6+yf7ytooUDpGL/wBH+fx9fZP95Q7gE/j6+yf7ytooUBSMW/o/z+Pr7J/vK73AJ/H19k/3lbRQoFSMX7gE/j6+yf7yh3AJ/H19k/3lbRQoHSMX7gE/j6+yf7yh3AJ/H19k/wB5W0UKApGL9wCfx9fZP95Q7gE/j6+yf7ytooUCpGL9wCfx9fZP95Q7gE/j6+yf7ytooUBSMX7gE/j6+yf7yh3AJ/H19k/3lbRQoCkYv3AJ/H19k/3lDuAT+Pr7J/vK2ihQFIxcfg+SEgPjlK31tC17c+W8lr2rZo0ygAbgAB6BajUKQ6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data:image/jpeg;base64,/9j/4AAQSkZJRgABAQAAAQABAAD/2wCEAAkGBhQSERQUEhQVFRQUGBUUFRUUFBcUFBcXFBUVFBQUFBUXHCYeFxojGhcUHy8gIycpLCwsFR4xNTAqNSYrLCkBCQoKDgwOGg8PGiwkHxwpLCwsKSwsLCksLC8sLCksKSwpLCwpKSwpKSksKSkpKSwpLCksKSwsLCwsLCwpKSksLP/AABEIAQoAvQMBIgACEQEDEQH/xAAcAAAABwEBAAAAAAAAAAAAAAAAAgMEBQYHAQj/xABOEAACAQIDAgYOBAoKAwEBAAABAgMAEQQSIQUxBhMiQVFhBxQXMjNUcXKBkZOhstIjksPTCBY0QlJzdIOxwRgkQ1NiY4LC0fAVouHxRP/EABoBAAMBAQEBAAAAAAAAAAAAAAABAgMEBQb/xAApEQACAgICAgIBBAIDAAAAAAAAAQIRAxIhMQRBMlFhE3Hh8JGxFCNC/9oADAMBAAIRAxEAPwDSOFfCdcDEsjRvLmbIFSwPesxOvMLe8VST2c08QxP1h8taNOfpYvJL8K07znpPrqSzLu7mniGJ+sPlod3NPEMT9YfLWo5j0n10Mx6T66YqZl3d0TxDE/WHy1zu6J4hifrD5a1LOek+uhmPSfXQFMy7u6J4hifrD5a73c08QxP1h8tahmPSfXQzHpProCmZf3ck8QxP1h8tDu5J4jiPrL8tahc9J9ZroJ6T66ApmXd3JPEcR9Zflod3JPEcR9dflqxydljZykg4k6EjwU+8b/zOugvZY2cQSMS1lAJ+in0BIAPedJHrqdkFMrndyTxHEfWX5a73ck8RxH11+WrjsLh3hMZJxeHmLvlL2ySLyVIUm7qBvIqfuek+s07TCmZf3cU8RxH11+Wh3ck8RxH11+WtQzHpPrNczHpPrNMKZmPdwj8SxH11+Wh3cE8SxH11+WtOzHpProZz0n10BTMx7uEfiWI+uvy0O7gniU/11+WtOznpProZz0n10BTMy7t6eJT/AF1+Wud3BPEcR9dflrTs56T66Gc9J9dAUzMl7OuHDLxuGnjUmxe6tl67WGbp018taWrXAI3HUVl34Qrf1CDX/wDo+xlrTcJ4NPNX4RQCEsR4WLyS/CtOqa4jwsXkl+FadUigUQSrmy3GYDMVuM1ibA232vSgqu7Q2ksWKJLhA0QDgnVmVrxMBvFg0oJ57rvtoCJuTGIrBGdQ7AlVLAMQN5C7zak59pIlszAXNhcgXPQL7zVVxe3IzNG4dbKsqk893MRHwtUZtraglMWVhyJFc3vuBBJ3dVRsOi8YjbCILsQoFrlmAGpAFyesgemivtYDXTSqFtnavGQsim5OTQ3A5LoxubdANcO1gI8mYkhMt7HUhbX3VOzK1L4u2QQCCCDYi24g7iDXIduK1ipBB3EajQ9IqgxbVtGqkm4QLuOhCgdFIbJ2hxcaqx1uSbAneb77Ut2GqKviODcfG3ZdPpGKPJbUhQtmXfqN3XfW1jHbVjSJAbKQpKkKmU5HSNTG7ActtHbNc62I6k5dq4y78iR85IYNA9rLcLlIAsLHmpljZsTKCHgk5WptFINRaxta2g09NQosXBeOxYqR41njDWEDRksVOpeI6ZeY2LA84YVqy7bUkgEXFrjnF9Rcc16xbgROYHZXjcZo1PGMjixFgY9R5Pq1asLtTK0lz3z5wbH9BFsdObL/AAqk2h0maAm2Qb2INjY9RsDY9BsQfSKMNri9rjTePLuvWfYXa2Vpb7mcMDrr9HGh05tU99cw208s0rk8lxGBv3oGG63+L3U9mGpoa7YUkrdcwFyL6gHcSKUj2qpYrcZhYkA6gHdcc1UCHaoEzMGsrKA2/VlPJYDzSwPkTopxh9qqszNmsrKubrdTYMBzcnQ+anRVbMVF8jxykkXFxYkc4BvYkc17H1GlVnUkqCMwAJAIJAa9iRzXsfVVMwe2UE0jF1syxAa86GUnT/UKf7M21EkkxMqZZHVwc3RDHGQRzEGO/wDqHXakxMsizKWKhgWW2YAi4uLi45rij1E7LxCPPM0TqyMsbMAwP0gDIXAG4FBGpvbwY6yZaqEZZ+EJ+QQftH2MtadhPBp5q/CKzH8IT8gg/aPsZa07CeDTzV+EUw9iWI8LF5JfhWl+NHTTPaL2eL958K0zOLqW6HRMccOmujEjp99QvblDtyp2Cib7Z6/fQ7Z/xe+oRsaBvNqj9r7SkyDtcgyZhcck6AHMDfdrYdVxT2Ci19sdfvodsdfvqjbL2piWlHGX4vlA3Edu9FiCuuragdBqd7eHT/3/AKR66NgonO2Ov30O2Ov31CduUO26WwUTfbH+L313juv31BtjgN5t5dKj9sbSky/QHUXzWym261824Wzm/UKewUW3jOs+s0OM6z6zVV2NtJzEOOa8l+UDlFt1hZdN/wDGpBMfcaG46jRsFE1xnWfWaHGHpPrNRAxvXRxiuujYVEpxnWfWaHGnpPrNRhxPX7+ndVYxWPxoke18gdwLCO+TNdTcg/m67t1us07AvXG9fvrnHdfvqvbJxL8Womb6U3JByg7zoFXmp4ZaWwUSZnHOffQ40VFHECiHFCjYdFF/CDcHAQW8Y+xlrT8J4NPNX4RWRdnOe+Ch/X/ZS1ruE8Gnmr8Iqk+BeyP241jF+8+EVXzizU1wma3FfvPhFVBsRWOR8mkUSnbdDts9NRBnodsVlsVQOFWIzYYgkAF4gSQCB9IutjVXxmILBbDK5GOJym8gJa6ofzrsbp6T01ZjiKAnFUp0JxIebFkyiRCqxZ2QIhFs8eHxMaMgGlmU3+rTjg7imEq3JIMQBJ5pIIsPFJfoLDL7M0/M4pAbVj5pE1Nhy11J6NdTRuGpYO3D00O3OuoXtmh21U7DoU4T4jNBbeSy2G8mxzG3oBPoqsRTfS8wW6MTzMvb0mZW/wAOUljzWTqqx9s13jxVKdCcSGTGCTI4AGaRuMRSM3FzyYYa2GmVipB5srVZ9h408SqmxKFo8ygBX4tinGAD9IAMesmmQnFHXEdFDmGpNDGUcY2odcTSgno2CjvCjFqcOQ/e54b33W46O/uvVYaaTLma/GIC0o52JONRw3SeJkY+hatAmFHDVSmJxI/YOKVsVmYAuO23BI5WWZ8LOlj0ATuB1E1aWxlRHGV3jaHMKJLjweek3nAqMkmtRe3aWw6Kj2Zpr4OL9d9lJW14TwaeavwisI7LOIzYWIf5v2clbvhPBp5q/CK2g7iZvshuFe6LyyfCKo8j61eOFnex+WT4aoch1NY5ezSPQC9FLUUmuVkUGL0L0QLSipQAWRAwKnUMCCOkEWIrNsFKkchljjU5sUVjXKCRHGCSEv3pOZNea161Dte4tuvUPhOAcUYQBnIQSgXK/wBsuVjou+w0NXF0Joijw4BRCsV5HUOY89jYvkVVspLsd9rDTU0/4SY+SOOPimyvJLHGLqG7+99/Rv8ARUdPgIoMSkGHM7zcWocI8aDIguud2W6m36NtD10ptHFrLmkZJ1OCcM8YMQ1sWz63zCw5jqDcU6V8COxcL/phDxZYCUwmXMADlGr2tv0JI5hz60psPhd2zIicUUDIz5i9+9bLoLC45r9N/LUVhYonw4mSHElEM7XDxZjxq5ZWIvc2G7S+nPSuydoQpEMTHHKVRUwoUtFduVm0UG+a5Hlve2hoaQErjOFISQqIyyJIkMj5rEPJewRbcq1tdRRdjbVnnmkblJCjsgXLGQcgsVZrls9yDyeTpaoqfExRzSyNBP8ARsuIkQtFxayMoyva9y1jfLfp0ocG9vGKCJOKdjI0hD3QBmJZiNW0Nhz9FFcAOZuF8wjxj5SojYJEWEfIYFVZWsxzG7X5xpvp5Fw+AQ548sgfiwHcKpIQM7sbHIBcXGpuwGtV3AvHiOMyLNk4zjShePJxl82UDr6+jfXdlyRzOXj45GSSSTPeMkNKAGWxBuNOjTpp8AaFsrHmaGORlMbOuYoTcj3Dy7uen8ZqsYfH5VAuTYWuxJY9ZJ3mnsPCCwrOyiyrXL9VQsPCcc49VSsO0lYXGtMQZ1FrmmMrU+fECmzkGkxlC7Jbf1aP9Z/sevQmE8Gnmr8IrA+ynGBhYyP737OSt8wng081fhFdOP4mUuyF4W97H5ZPhqgyb6v/AAsGkXlk+GqG6a1ll7Kj0Nia5mpUx11Y6yLElc0qpNG4rqpaFqAAhPNThHPRXHl6KKHNAypbV2OmMxsvESth8XCEBIOjqUBVxlIYWBym1+bTWmWy8ZLJhtpJPldoY3UzKByyokUKWAGfdod9quGKwEElzJDE5OpLRqToLDlWvu0okywJFxZiiEQObIY1yX/Sy2tfr31psqJoh+A8scWyxLKwVVaW5PnaADnJ5hz1WUTtLFxzyRZMPOWZUuSYb7iRuzBSD5GIG6mZ2ypC3ijCmSWUnteEAxqLIinL5RffyqPiNtaNnhhPFqgAy3y5yLR6jmBO6q9/uSWnhbY4WZrixTQgix1Fteeovg4l8LEfL8RqLba+6MwR24wKqWBFytzpawYXAPlpFdpjKCI1UBZXZV0RspyLmFuUCemo1dUVZ3gtExWTLIyWYXyhDfTfylNH4JNpL5w/nRItqKM14Y1uEUAAa8YL2bTdYXtSsOKymP6JI2kzAMVKg62CiwuCRrr1U3bv8iRONLQ42o/AYoyu6kAZCQVN8410J5rEVInD1k1RQBJTzBY5lOh/4pvHhSacLs5qQyw4HaGcdfRTvLeq7h8K6kWqTTESdHuqhFc7KQ/qsf637OSt8wng081fhFee+yTMxw0YYf2u/wDdvXoTCeDTzV+EV1Y/iZS+RE8Jh4L958IqothxerhwiHgv3nwiqu0etZ5OyojYYau9qUtxNG4usixt2r1Vw4W1GxOICDU1B4nazMdDYe+gCUkdV3kUwxOP6KjWnNJtPSAWfGvzH3VH4lS981ze49dOONotydwvSGQ7bBjICkGwXINTuJv6789JTcHENst15SFtSc2S9tb6HXfVjXZcp/s3+qf+Kk9mcFJJblwUUb92c+Rf5n31LyqKtsFG+kUt9gKWQgsAucmxOYs9rsXve9KybDiIsVIGUR2BI5IbMPfWk4rg7AsNslulyTnHMDqbegaVTcRhCjlW3j39BHlrLF5Mcrai+ipY3HlkRLsiMkmxDFle4YghlFgR0aUP/FISCc51BsXYjML2bU79TUsIBRuJFdFsjgjcJgVjJIuWIALMSxsugFzzCnQenIjFDIKQCazGnST9dI5RXQBQMXGNIpVccec01yCjiIUxEB2Q5b4dOVf6T/Y9ei8J4NPNX4RXm/h6PoE/Wf7Hr0hhPBp5q/CK6sfxMpfIjtujWL958IqvMmtWDb8gBiJ/zPhFVebaaXOvqqJ9jiKsAKi8ftdUuF1b3Dy0hjdps2i6Dp56jMlYtliWIdnN2NIFKecXXOJpDGJSizusa55HCJuzNznoUDVj5KW2nOIYmci9twG8k7hWabQ2g8rZpGLb7DmUdCi+lCi5cINq7LTjuG8SaYePP0vNpfzYxoPKxPkqLxHZCxTaK4jA5o1Cn0nfVdYf9/6aSZq1Xj432r/ch5ZeuCw/jzi/75vVe3rrq8OsWDcyZj0sATp11FYLY8kuoBo+I2I6b6l4vHuqX+EaL9drbktGD7K+JW2dVfyMVv5Qbj3U+bh5DiGBkBiIFu9DLp0MltN+9fT0Z08ZFFz0v+FivaKp/j+0R+vPqRrWExKSi8To458rAsPKu8eqlMtZLBiGRgyMVYbiDYirPsvh24IE4Dr+kos/lIGh9VN4pR/IKaZcrV1VpzgJElQPGwZTuI/geulmw9QUM2irnF07GHNDiDQA0Irgp4MLejDCUAU7h94BP1n+x69IYTwaeavwivO/ZGith4/1n+x69EYTwaeavwiurH8TKXZEcJ1uI/3nwiqY8GtXjbyXMX7z4RVafC61nkXJUWQz4aidq1M9q9VcOErKi7Ig4WuHD1Mdq1ztSigKrwg2MZ8O6L32jL1lTe3p1HprJJVOlxuuN3uN9Rz16F7UqrcKux0uJvJDaOY6m45Dn/FbcevXrHPVwdEyMdb10nluQOmpTbGx5sM+SeMxkjS+qtbnRhoR5KQ2aoGIhzWy8ZHm8mcX91b3xZlVui9YLEywTCGJEmtZZAsLgLYhSBJexIOm7fejcLJZFmaKKNSFtmYJnYZuYKSBprWpYiWNAX4su2vJQcrTeRVU2Ewmld3hkUG5vIo1BII1Ghr5/wDVqSlR9DGDlFq2v7+5lOKwJfvcxbvrPFxZI6RbQ1CSLY1t3CFoY1NlUHfoN9Y7tZgZDlFhXqeJ5Dy2qPN8vxlCKnYxBowotq7XoHmlg4IcI2w0ygn6JyA432vpmHWK2IwXrz+ikkAak6AdZ3V6PhjyIobvgqg+UAA1z5Yq7NoOyP4muGNRS8yFjc0UQViaDczAbhRXmJ3C1OjhNaEeH1tSAofZLY9rx3/vPs3r0JhPBp5q/CKwbsqxWwsf637OSt5wng081fhFdWP4mUuxntVbvF+8+EVFtFUttHv4v3nwrUe8p/RokCG+SuGKluNPRQYt0VFDG5groipVs3XXM5ooBPtejDDdVChY3opBYli9kpKpSVFkQ71cBh6jz1nHZE7HSRwcbhYdEHKCEllA1zAG5Zbc28WrU44mFJ4ud1VmCs1hfKguzdSi+poaBOikf+TnOz4JsM0YkkSIs8h0UWs53EE5gd/XUZguEWMWYJI2GniY99HIqlL84AA9RHqp/t7hDiMMuY7PljjFzcZHj5RJJbirhb3ub85Plqn43spZhpAobmNlHvFeY/HyK4qFr0z18fk49U5P+/4LBwlyML3rKNqyK0rFd24einuP4RTYgnO1gd4GmnlqKmYX5O4e/rrr8Tx5Yfl2cvmeVHLFKPSCUrhME8rhIkZ3O5UUsx9Aq9di/gtg8ZxnH5mlQgiPPlRkI76wsxsbg684rX9n7Kiw65YYkjXoRQt/KRqfTXa5Ueco2ZrwJ7GLROs+LAzrZkiBvlO8NIRpcfoj/wCVohh0qR4u9J9r63rGVtmipDFoKIMOeipIxV0Q9FTqVZHcRrQXC76kOIpTitKeorMx7MEVsJD+t+ykrcMJ4NPNX4RWM9mpQMHD+u+ykrZsJ4NPNX4RW0FSIfYjifCxfvfhWujDihiPCxfvfhWnNqbEMpYNQK6MOeqneWhSoBq2H6KKcKOj3U9tQy0UAxGCHOBXUwtuYCntFKUUAwkipMRWIAqRkjvUZtzHrhoXlI70WUfpMdFX1/wNKikm3SMy7MXDWWFe1YCVzAcdIDZgr3yxqRuuAbn0Vm7zRPhkL9/CAtha7qSchXybj0W66fbe2m2Lnk0DgCzve12LFrA9ANjbpWqtPh2Xkm2h0N+noqXDavwzof8A137tUK4pImBZHy7uQwNyefKRfn6T6t1MQKXiwhJ/lTntEDfoBv6fJWxzqDfJ3ZO0ZMPIskTFXG4robHQitX4I9klnKriluNBxijUdZUb/Rr5ayrilFiPRT/Dylbc1t9KrN4410z0ngFV7PGRJGdxB08vl6qcSR35rDorE+D3DKXDteNyL2uN6nzhuP8AGtU4J8Po8Y3FMBHOBfLfkuP0kP8AL+NRQZMLjyuUSgw/VRhhidwqTynpHqroXXfRqc9jB8CR/wDOqiT4MjrqTJpMya2/l7qbSCzI+zrhiuBgNrXn9PgZK1zCeDTzV+EVlv4QJ/qMH7R6/oZda1LCeDTzV+EVS6F7Ep/CxeSX4Vp1TWfw0P734Vou2NocREzgAnQKGYKCWIAux3DnPkpN0rYVboeVy9QsnCNFuMwZgCWy8rUW0UDU79w1rO+E3ZCklkj7VEoZcrmylA+Vge9bVRyWFjvDG+lZvNHotY5Gv0KLh5w6K6966hl8jC49xFHtWpmcoV21CgDlZx2Y9tiKKKO+/NIRz6chB6y3qrQMbjo4kLyuEVd5P/G8+isH7Je3ExmMBjOaIZApsRcKCSbHUXJf1Ck1fB0YE9tvoqshKIFUXY8tjYDlN0/w9FR+IQLqdW5+enWLxIL25hyrdJ5vfTRluRfyn0a06o3nzwO8BCEQu2hOpJ/hUZJIZH33HQOinG1JiQF6rnymmWCawJqrMpvlR9DieTLu747uqkjiToN/NSV7kn0CjwD0dJ6eoUEbNskcPMQt9dCKdSbWeNo5YyQ6G6sDYgjW3uvTCNdCeakpdRbp1HUeap6NnJ60equC22hjMHBiALcYgJHQw5Le8GpQrVK7DTE7Igv+lJbyZz/O9Xeg433wFtXAtHoUCMq/CEH9Qw/7R9jLWn4Twaeavwisx/CF/IIP2j7GWtOwng081fhFMEJYg/SxeSX4VqK2rIJmS5ASNs4ve7FdL9Qtf10429NlMRJsPpAfSo09JtVW2dMgw4N+/LsbnezOb5r6gDo8lc+WTujfHH2NeEG2RhiWVtLiTvcyhcwJGi23XGv8qbbcxUeJg7YhYGLI2bK4umZD34/N3/xpfGRF1zEKbkG1t/WNddNw8tVd9mLheL4gPDHiHySqxFmy57DK19+a1uiuPZOLi+/R0007RqXY+xxkwEIa2eG8DgG4BiNgAecZMh9NWO9ZN2MeEKQTPhmYIkrlEViudJEZgisR32dMvK6QOmtYr0Mcto2cc40zt6iuEs8i4d2idUdRnzOLpZNSr9CkaEjUU/xeIEaM5BOUE2G89AHWTp6aoqbRfHxyO5MUboYwgOYai7MQRqQbjrt16VJ0KMbZV8TJ25IXJLM8IKEyOiRnMUchQQNbaHn01qgY5yrsSbkX16Tu/wCauezImR2jd2kkilzaLoqRr9EDf80k3yroNeis/wAZPdiTr/8AprPFx2dqpIbpJcsTv0tSga/ppMFWGh16NxFcWSxFakp0JbR764qPzWp9jXBpg1UcmXsWibrsP+aUVhv3DcP5mkIkvvOnPSy6truG4UCix0HuRvsBu3C/RScp6K5JNpYaCk8+6kzbb0eoOxg6nZOEyiwyH153ufXVpvVM7EEmbZMHQpkX/wByf51cwKH2YtcgvQoGgaQjLPwhvyCD9o+xlrTcJ4NPNX4RWZfhC/kGH/aPsZa03CeDTzV+EUxIiOFMIZY1bceMvrbcoNr81UxWSMFsrFUGRCLkg79WbU6knToJvrV04TvYRn9ZzX/NHNVMg2onGrErksQWKsDcKATe1rAbtK5MquaR14uI2QePxsr3LDLGAeLJUgjTVlXXd13qrw8JJTHLGwaQG7HRhIrAC8ikk5SAt/VV/wBuY+NRm1NlAsI2JuTbmGnkqp42ZVxMWWASuVBspZXzSG9nZTZQEz7+jm1qNEnVX+S221YnsjBR4tlPF2kCgyKAq5baJdrZi2Y3zXBF7a81kXhHtJpQi4kK8J0i4sNxihv7c73OW1yCOnfrRw0OGZ2w8JHHjWfj4gdDfL9K1gN1gB6KbYLaMkciw8l8XKMzJoY8PGovxmJa13NtcmigndeidwVxYopTdSRbMftTFYoIoKYdbAyBQ07Em2gdVyoN/Ox1p1HsdkjWxUkAk5TqT02a2prOtpdltISVhzzuDZpZDyTY2ORBoB0U74N9kSfFlgsY369KjfewG7rvULNlgt5K0bLDjk9IPkjNvYqWLFrI8XILqiqxIci4Jzg2scw08vXWe7RJSV+om9alt7h5xN14wORzaaHy1mm1dqdszvKRYyG58trH12v6a28fM8n/AJpfYvIxLGq25+iOZ76jfziuGe9ceMg6bqTZb7q6zgbYZnpJ66G6aDCmQ+QRtpThLBbne38KbRDW1OBLruuenooHEVyDnHkok+tGzXO/01yWg19G/wDYKx+fZ7J/dyn/AN1HymtHrIfwecSOKxSc4aNvQQwrXqT7M2ChehQpCMt/CF/IMP8AtH2MtabhPBp5q/CKzH8IX8gg/aPsZa07CeDTzV+EUw9kBw0xLIIGBPfyZrC9xxZ0PQL216qqGH2i8mYoF00zWFx03v02FW3hxKVSIhcxvLYE2F+L0Jqhx4SUjNJIqRFCGUKA1ydd9xbQjTfesmrl+x0QdRJuUM45Sjp0O42v66Y7S2WrYcyEgPGAyuFMlgGB1Qd+N+h66iMHwrhzmAurZNxjsI8oGi3Zjma28jo5qGM4WxIjK4kEZPEkCwcghjfOpFvzgLGw9NEsUXyNTdDzYezY+JEp4t87GQO62KJIe9UP3oLA8ke+qni0deMhhywpiZOLklLcs8oXiC7ybknmuNBe1zO7WneHBB4mkaMAIBIbuc35zuLWspK3GljpbfSPBHaKzyCJrIY0Z2yMMq5TltlXQnXvv+aicOFQ4y55I6XgthYbtimWOJLKqxkGWRucuWFwd2gvz9FROM4Whc0Oz8OIUa5JAJkcAE3JOp0uasXCnH4PKwCZnUGzBGJTNYl81iLm977iRVZ2O8k64ppdcsWZJuLDOtmAUAqL2Khgf+3yWK1c3f8Ar+Snl14hw/v3/BWZkdySWzHQkjXeL0msZUBtcp3H+NqsuE2TG8ClT9JfVbjlFgLZSN/fDQ25+iu8J4pFwsKsqhVdslitwpUWDZefQ6+6uiM74SMNH8mV5XvpScsYvpRUNKZr1qRdoQPXRSCKUdLdYpO9MhhV305SHmB8ppsaXFxqT6OegcRdcOF1Jv1CiTG+tFjl11vSz2OnPSNeGuDSewFMe3ZFG4xOT6ClvfW9V5n7FvCRMDjFklvxbfROQLlQ9+VbnsQp9delIJ1dVdCGVgGVgbgg6gg02jNilChQqQMs/CF/IIP2j7GWtOwng081fhFZj+EL+QQftH2MtadhPBp5q/CKYvZWeyFiGSKJlNjmfmB/MPSKx7HYl5Mwkd2DEEgs1rqSVsAeTYk7rVsPZBwryRRLGjO2ZzZFLHvDrYVlj8GsVc/1XEewk+WuHM5KXBtCqINcAgAAXQajU/xvenTte1wOTYDkgaDcDYa+m/TUh+LWL8VxHsJPlofi1i/FcR7CT5ax2n9svgQxW1ZZIxG7lowLZSBaw0F9NaZ4RBEHEYCiQWe3ONdNdw1OgqT/ABaxfiuI9hJ8tD8WsX4riPYSfLRtP7YcDDD7NKxlQLRupcgklSqvkuL3sc4tpTrCRTRRsIyUVckpCnKfpEurA7zydd+lSJ2ViuLCdp4jRCl+Jl52SQHvf0kJ8jemlHwGLKsBg8QMyLHfiZdAvGC9smvJe3o9FO5fbEQv/hCquAqhUZszA7mVkBObfvkUX8vRTfFbEzyZHXM40tmP5iluY9GY1YZtnYthMBhMSFlLMRxMlgSysDomtrMP9XVRU2ZixOZe1MQbkmxhl594vl6Lj00XL8gV78Ulsv0Y5YuvKbXkZ+nooJwSUgERjlIXHKOoBUEb9/KXTrqzRYTGAQg4OciG9voZRe4Ua8noBHpoRYLFqEtg8RdIzEPopP0lcMRk33HpFuintL7YcFWHBlMyrxYuy5wAx1GUt077A138UkOvFg6sBZm/MDk8/wDlvbzam8LsHFowYYXEXXd9BJvsQPzaeNgsZ+bhMQpDM6kQyaXMpW3I5jK3lsKSlP7YUisngYlyOLFwWBGdtMjIjc/MXX30nJwYjsWKLoEbvmv9IMyjfvtrVsXCYsPnGDxG+Q2MMmokKXB5HQpHp6qbybHxRUr2pidViW/EvviXJfvOf/pp7T+2KkV6PgymUsI1tlz7zexzjpvfkOf9Nck4MouclByGyNym74aG2tWJdlYsLlGFxHg+L8BJbVnObvOh2Hp9Fdl2ViyjL2piLNxf9jJ/ZqqKTyNTYNr/AJjUtp/bHwVYbKi/Q697f81Y9mcL8Vh4xFDMVRb2XKjWubmxZSd9I/i1i/FcR7CT5aH4tYvxXEewk+WltP7Y+CQ7oWP8YP1Ivkod0LH+MH6kXyVH/i1i/FcR7CT5aH4tYvxXEewk+Wjaf2xVEieHvCjE4mBEnlLqr5gCqCxyOL8lRzE16Rwng081fhFeZeGeyZooVMsMsYL2BkjdATkY2BYDWvTWE8Gnmr8Iruw3pyYy+RA8O+CR2hh1iWTimVw4cqWHespFgQef3VnPcAn8fX2Un3lbTQrUmjFv6P8AP4+vspPvKH9H+bx9fZSfeVtNCmKkYv8A0f5vH19k/wB5Q7gE/j6+yf7ytooUDpGL/wBH+fx9fZP95Q7gE/j6+yf7ytooUBSMW/o/z+Pr7J/vK73AJ/H19k/3lbRQoFSMX7gE/j6+yf7yh3AJ/H19k/3lbRQoHSMX7gE/j6+yf7yh3AJ/H19k/wB5W0UKApGL9wCfx9fZP95Q7gE/j6+yf7ytooUCpGL9wCfx9fZP95Q7gE/j6+yf7ytooUBSMX7gE/j6+yf7yh3AJ/H19k/3lbRQoCkYv3AJ/H19k/3lDuAT+Pr7J/vK2ihQFIxcfg+SEgPjlK31tC17c+W8lr2rZo0ygAbgAB6BajUKQ6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data:image/jpeg;base64,/9j/4AAQSkZJRgABAQAAAQABAAD/2wCEAAkGBhQSERQUEhQVFRQUGBUUFRUUFBcUFBcXFBUVFBQUFBUXHCYeFxojGhcUHy8gIycpLCwsFR4xNTAqNSYrLCkBCQoKDgwOGg8PGiwkHxwpLCwsKSwsLCksLC8sLCksKSwpLCwpKSwpKSksKSkpKSwpLCksKSwsLCwsLCwpKSksLP/AABEIAQoAvQMBIgACEQEDEQH/xAAcAAAABwEBAAAAAAAAAAAAAAAAAgMEBQYHAQj/xABOEAACAQIDAgYOBAoKAwEBAAABAgMAEQQSIQUxBhMiQVFhBxQXMjNUcXKBkZOhstIjksPTCBY0QlJzdIOxwRgkQ1NiY4LC0fAVouHxRP/EABoBAAMBAQEBAAAAAAAAAAAAAAABAgMEBQb/xAApEQACAgICAgIBBAIDAAAAAAAAAQIRAxIhMQRBMlFhE3Hh8JGxFCNC/9oADAMBAAIRAxEAPwDSOFfCdcDEsjRvLmbIFSwPesxOvMLe8VST2c08QxP1h8taNOfpYvJL8K07znpPrqSzLu7mniGJ+sPlod3NPEMT9YfLWo5j0n10Mx6T66YqZl3d0TxDE/WHy1zu6J4hifrD5a1LOek+uhmPSfXQFMy7u6J4hifrD5a73c08QxP1h8tahmPSfXQzHpProCmZf3ck8QxP1h8tDu5J4jiPrL8tahc9J9ZroJ6T66ApmXd3JPEcR9Zflod3JPEcR9dflqxydljZykg4k6EjwU+8b/zOugvZY2cQSMS1lAJ+in0BIAPedJHrqdkFMrndyTxHEfWX5a73ck8RxH11+WrjsLh3hMZJxeHmLvlL2ySLyVIUm7qBvIqfuek+s07TCmZf3cU8RxH11+Wh3ck8RxH11+WtQzHpPrNczHpPrNMKZmPdwj8SxH11+Wh3cE8SxH11+WtOzHpProZz0n10BTMx7uEfiWI+uvy0O7gniU/11+WtOznpProZz0n10BTMy7t6eJT/AF1+Wud3BPEcR9dflrTs56T66Gc9J9dAUzMl7OuHDLxuGnjUmxe6tl67WGbp018taWrXAI3HUVl34Qrf1CDX/wDo+xlrTcJ4NPNX4RQCEsR4WLyS/CtOqa4jwsXkl+FadUigUQSrmy3GYDMVuM1ibA232vSgqu7Q2ksWKJLhA0QDgnVmVrxMBvFg0oJ57rvtoCJuTGIrBGdQ7AlVLAMQN5C7zak59pIlszAXNhcgXPQL7zVVxe3IzNG4dbKsqk893MRHwtUZtraglMWVhyJFc3vuBBJ3dVRsOi8YjbCILsQoFrlmAGpAFyesgemivtYDXTSqFtnavGQsim5OTQ3A5LoxubdANcO1gI8mYkhMt7HUhbX3VOzK1L4u2QQCCCDYi24g7iDXIduK1ipBB3EajQ9IqgxbVtGqkm4QLuOhCgdFIbJ2hxcaqx1uSbAneb77Ut2GqKviODcfG3ZdPpGKPJbUhQtmXfqN3XfW1jHbVjSJAbKQpKkKmU5HSNTG7ActtHbNc62I6k5dq4y78iR85IYNA9rLcLlIAsLHmpljZsTKCHgk5WptFINRaxta2g09NQosXBeOxYqR41njDWEDRksVOpeI6ZeY2LA84YVqy7bUkgEXFrjnF9Rcc16xbgROYHZXjcZo1PGMjixFgY9R5Pq1asLtTK0lz3z5wbH9BFsdObL/AAqk2h0maAm2Qb2INjY9RsDY9BsQfSKMNri9rjTePLuvWfYXa2Vpb7mcMDrr9HGh05tU99cw208s0rk8lxGBv3oGG63+L3U9mGpoa7YUkrdcwFyL6gHcSKUj2qpYrcZhYkA6gHdcc1UCHaoEzMGsrKA2/VlPJYDzSwPkTopxh9qqszNmsrKubrdTYMBzcnQ+anRVbMVF8jxykkXFxYkc4BvYkc17H1GlVnUkqCMwAJAIJAa9iRzXsfVVMwe2UE0jF1syxAa86GUnT/UKf7M21EkkxMqZZHVwc3RDHGQRzEGO/wDqHXakxMsizKWKhgWW2YAi4uLi45rij1E7LxCPPM0TqyMsbMAwP0gDIXAG4FBGpvbwY6yZaqEZZ+EJ+QQftH2MtadhPBp5q/CKzH8IT8gg/aPsZa07CeDTzV+EUw9iWI8LF5JfhWl+NHTTPaL2eL958K0zOLqW6HRMccOmujEjp99QvblDtyp2Cib7Z6/fQ7Z/xe+oRsaBvNqj9r7SkyDtcgyZhcck6AHMDfdrYdVxT2Ci19sdfvodsdfvqjbL2piWlHGX4vlA3Edu9FiCuuragdBqd7eHT/3/AKR66NgonO2Ov30O2Ov31CduUO26WwUTfbH+L313juv31BtjgN5t5dKj9sbSky/QHUXzWym261824Wzm/UKewUW3jOs+s0OM6z6zVV2NtJzEOOa8l+UDlFt1hZdN/wDGpBMfcaG46jRsFE1xnWfWaHGHpPrNRAxvXRxiuujYVEpxnWfWaHGnpPrNRhxPX7+ndVYxWPxoke18gdwLCO+TNdTcg/m67t1us07AvXG9fvrnHdfvqvbJxL8Womb6U3JByg7zoFXmp4ZaWwUSZnHOffQ40VFHECiHFCjYdFF/CDcHAQW8Y+xlrT8J4NPNX4RWRdnOe+Ch/X/ZS1ruE8Gnmr8Iqk+BeyP241jF+8+EVXzizU1wma3FfvPhFVBsRWOR8mkUSnbdDts9NRBnodsVlsVQOFWIzYYgkAF4gSQCB9IutjVXxmILBbDK5GOJym8gJa6ofzrsbp6T01ZjiKAnFUp0JxIebFkyiRCqxZ2QIhFs8eHxMaMgGlmU3+rTjg7imEq3JIMQBJ5pIIsPFJfoLDL7M0/M4pAbVj5pE1Nhy11J6NdTRuGpYO3D00O3OuoXtmh21U7DoU4T4jNBbeSy2G8mxzG3oBPoqsRTfS8wW6MTzMvb0mZW/wAOUljzWTqqx9s13jxVKdCcSGTGCTI4AGaRuMRSM3FzyYYa2GmVipB5srVZ9h408SqmxKFo8ygBX4tinGAD9IAMesmmQnFHXEdFDmGpNDGUcY2odcTSgno2CjvCjFqcOQ/e54b33W46O/uvVYaaTLma/GIC0o52JONRw3SeJkY+hatAmFHDVSmJxI/YOKVsVmYAuO23BI5WWZ8LOlj0ATuB1E1aWxlRHGV3jaHMKJLjweek3nAqMkmtRe3aWw6Kj2Zpr4OL9d9lJW14TwaeavwisI7LOIzYWIf5v2clbvhPBp5q/CK2g7iZvshuFe6LyyfCKo8j61eOFnex+WT4aoch1NY5ezSPQC9FLUUmuVkUGL0L0QLSipQAWRAwKnUMCCOkEWIrNsFKkchljjU5sUVjXKCRHGCSEv3pOZNea161Dte4tuvUPhOAcUYQBnIQSgXK/wBsuVjou+w0NXF0Joijw4BRCsV5HUOY89jYvkVVspLsd9rDTU0/4SY+SOOPimyvJLHGLqG7+99/Rv8ARUdPgIoMSkGHM7zcWocI8aDIguud2W6m36NtD10ptHFrLmkZJ1OCcM8YMQ1sWz63zCw5jqDcU6V8COxcL/phDxZYCUwmXMADlGr2tv0JI5hz60psPhd2zIicUUDIz5i9+9bLoLC45r9N/LUVhYonw4mSHElEM7XDxZjxq5ZWIvc2G7S+nPSuydoQpEMTHHKVRUwoUtFduVm0UG+a5Hlve2hoaQErjOFISQqIyyJIkMj5rEPJewRbcq1tdRRdjbVnnmkblJCjsgXLGQcgsVZrls9yDyeTpaoqfExRzSyNBP8ARsuIkQtFxayMoyva9y1jfLfp0ocG9vGKCJOKdjI0hD3QBmJZiNW0Nhz9FFcAOZuF8wjxj5SojYJEWEfIYFVZWsxzG7X5xpvp5Fw+AQ548sgfiwHcKpIQM7sbHIBcXGpuwGtV3AvHiOMyLNk4zjShePJxl82UDr6+jfXdlyRzOXj45GSSSTPeMkNKAGWxBuNOjTpp8AaFsrHmaGORlMbOuYoTcj3Dy7uen8ZqsYfH5VAuTYWuxJY9ZJ3mnsPCCwrOyiyrXL9VQsPCcc49VSsO0lYXGtMQZ1FrmmMrU+fECmzkGkxlC7Jbf1aP9Z/sevQmE8Gnmr8IrA+ynGBhYyP737OSt8wng081fhFdOP4mUuyF4W97H5ZPhqgyb6v/AAsGkXlk+GqG6a1ll7Kj0Nia5mpUx11Y6yLElc0qpNG4rqpaFqAAhPNThHPRXHl6KKHNAypbV2OmMxsvESth8XCEBIOjqUBVxlIYWBym1+bTWmWy8ZLJhtpJPldoY3UzKByyokUKWAGfdod9quGKwEElzJDE5OpLRqToLDlWvu0okywJFxZiiEQObIY1yX/Sy2tfr31psqJoh+A8scWyxLKwVVaW5PnaADnJ5hz1WUTtLFxzyRZMPOWZUuSYb7iRuzBSD5GIG6mZ2ypC3ijCmSWUnteEAxqLIinL5RffyqPiNtaNnhhPFqgAy3y5yLR6jmBO6q9/uSWnhbY4WZrixTQgix1Fteeovg4l8LEfL8RqLba+6MwR24wKqWBFytzpawYXAPlpFdpjKCI1UBZXZV0RspyLmFuUCemo1dUVZ3gtExWTLIyWYXyhDfTfylNH4JNpL5w/nRItqKM14Y1uEUAAa8YL2bTdYXtSsOKymP6JI2kzAMVKg62CiwuCRrr1U3bv8iRONLQ42o/AYoyu6kAZCQVN8410J5rEVInD1k1RQBJTzBY5lOh/4pvHhSacLs5qQyw4HaGcdfRTvLeq7h8K6kWqTTESdHuqhFc7KQ/qsf637OSt8wng081fhFee+yTMxw0YYf2u/wDdvXoTCeDTzV+EV1Y/iZS+RE8Jh4L958IqothxerhwiHgv3nwiqu0etZ5OyojYYau9qUtxNG4usixt2r1Vw4W1GxOICDU1B4nazMdDYe+gCUkdV3kUwxOP6KjWnNJtPSAWfGvzH3VH4lS981ze49dOONotydwvSGQ7bBjICkGwXINTuJv6789JTcHENst15SFtSc2S9tb6HXfVjXZcp/s3+qf+Kk9mcFJJblwUUb92c+Rf5n31LyqKtsFG+kUt9gKWQgsAucmxOYs9rsXve9KybDiIsVIGUR2BI5IbMPfWk4rg7AsNslulyTnHMDqbegaVTcRhCjlW3j39BHlrLF5Mcrai+ipY3HlkRLsiMkmxDFle4YghlFgR0aUP/FISCc51BsXYjML2bU79TUsIBRuJFdFsjgjcJgVjJIuWIALMSxsugFzzCnQenIjFDIKQCazGnST9dI5RXQBQMXGNIpVccec01yCjiIUxEB2Q5b4dOVf6T/Y9ei8J4NPNX4RXm/h6PoE/Wf7Hr0hhPBp5q/CK6sfxMpfIjtujWL958IqvMmtWDb8gBiJ/zPhFVebaaXOvqqJ9jiKsAKi8ftdUuF1b3Dy0hjdps2i6Dp56jMlYtliWIdnN2NIFKecXXOJpDGJSizusa55HCJuzNznoUDVj5KW2nOIYmci9twG8k7hWabQ2g8rZpGLb7DmUdCi+lCi5cINq7LTjuG8SaYePP0vNpfzYxoPKxPkqLxHZCxTaK4jA5o1Cn0nfVdYf9/6aSZq1Xj432r/ch5ZeuCw/jzi/75vVe3rrq8OsWDcyZj0sATp11FYLY8kuoBo+I2I6b6l4vHuqX+EaL9drbktGD7K+JW2dVfyMVv5Qbj3U+bh5DiGBkBiIFu9DLp0MltN+9fT0Z08ZFFz0v+FivaKp/j+0R+vPqRrWExKSi8To458rAsPKu8eqlMtZLBiGRgyMVYbiDYirPsvh24IE4Dr+kos/lIGh9VN4pR/IKaZcrV1VpzgJElQPGwZTuI/geulmw9QUM2irnF07GHNDiDQA0Irgp4MLejDCUAU7h94BP1n+x69IYTwaeavwivO/ZGith4/1n+x69EYTwaeavwiurH8TKXZEcJ1uI/3nwiqY8GtXjbyXMX7z4RVafC61nkXJUWQz4aidq1M9q9VcOErKi7Ig4WuHD1Mdq1ztSigKrwg2MZ8O6L32jL1lTe3p1HprJJVOlxuuN3uN9Rz16F7UqrcKux0uJvJDaOY6m45Dn/FbcevXrHPVwdEyMdb10nluQOmpTbGx5sM+SeMxkjS+qtbnRhoR5KQ2aoGIhzWy8ZHm8mcX91b3xZlVui9YLEywTCGJEmtZZAsLgLYhSBJexIOm7fejcLJZFmaKKNSFtmYJnYZuYKSBprWpYiWNAX4su2vJQcrTeRVU2Ewmld3hkUG5vIo1BII1Ghr5/wDVqSlR9DGDlFq2v7+5lOKwJfvcxbvrPFxZI6RbQ1CSLY1t3CFoY1NlUHfoN9Y7tZgZDlFhXqeJ5Dy2qPN8vxlCKnYxBowotq7XoHmlg4IcI2w0ygn6JyA432vpmHWK2IwXrz+ikkAak6AdZ3V6PhjyIobvgqg+UAA1z5Yq7NoOyP4muGNRS8yFjc0UQViaDczAbhRXmJ3C1OjhNaEeH1tSAofZLY9rx3/vPs3r0JhPBp5q/CKwbsqxWwsf637OSt5wng081fhFdWP4mUuxntVbvF+8+EVFtFUttHv4v3nwrUe8p/RokCG+SuGKluNPRQYt0VFDG5groipVs3XXM5ooBPtejDDdVChY3opBYli9kpKpSVFkQ71cBh6jz1nHZE7HSRwcbhYdEHKCEllA1zAG5Zbc28WrU44mFJ4ud1VmCs1hfKguzdSi+poaBOikf+TnOz4JsM0YkkSIs8h0UWs53EE5gd/XUZguEWMWYJI2GniY99HIqlL84AA9RHqp/t7hDiMMuY7PljjFzcZHj5RJJbirhb3ub85Plqn43spZhpAobmNlHvFeY/HyK4qFr0z18fk49U5P+/4LBwlyML3rKNqyK0rFd24einuP4RTYgnO1gd4GmnlqKmYX5O4e/rrr8Tx5Yfl2cvmeVHLFKPSCUrhME8rhIkZ3O5UUsx9Aq9di/gtg8ZxnH5mlQgiPPlRkI76wsxsbg684rX9n7Kiw65YYkjXoRQt/KRqfTXa5Ueco2ZrwJ7GLROs+LAzrZkiBvlO8NIRpcfoj/wCVohh0qR4u9J9r63rGVtmipDFoKIMOeipIxV0Q9FTqVZHcRrQXC76kOIpTitKeorMx7MEVsJD+t+ykrcMJ4NPNX4RWM9mpQMHD+u+ykrZsJ4NPNX4RW0FSIfYjifCxfvfhWujDihiPCxfvfhWnNqbEMpYNQK6MOeqneWhSoBq2H6KKcKOj3U9tQy0UAxGCHOBXUwtuYCntFKUUAwkipMRWIAqRkjvUZtzHrhoXlI70WUfpMdFX1/wNKikm3SMy7MXDWWFe1YCVzAcdIDZgr3yxqRuuAbn0Vm7zRPhkL9/CAtha7qSchXybj0W66fbe2m2Lnk0DgCzve12LFrA9ANjbpWqtPh2Xkm2h0N+noqXDavwzof8A137tUK4pImBZHy7uQwNyefKRfn6T6t1MQKXiwhJ/lTntEDfoBv6fJWxzqDfJ3ZO0ZMPIskTFXG4robHQitX4I9klnKriluNBxijUdZUb/Rr5ayrilFiPRT/Dylbc1t9KrN4410z0ngFV7PGRJGdxB08vl6qcSR35rDorE+D3DKXDteNyL2uN6nzhuP8AGtU4J8Po8Y3FMBHOBfLfkuP0kP8AL+NRQZMLjyuUSgw/VRhhidwqTynpHqroXXfRqc9jB8CR/wDOqiT4MjrqTJpMya2/l7qbSCzI+zrhiuBgNrXn9PgZK1zCeDTzV+EVlv4QJ/qMH7R6/oZda1LCeDTzV+EVS6F7Ep/CxeSX4Vp1TWfw0P734Vou2NocREzgAnQKGYKCWIAux3DnPkpN0rYVboeVy9QsnCNFuMwZgCWy8rUW0UDU79w1rO+E3ZCklkj7VEoZcrmylA+Vge9bVRyWFjvDG+lZvNHotY5Gv0KLh5w6K6966hl8jC49xFHtWpmcoV21CgDlZx2Y9tiKKKO+/NIRz6chB6y3qrQMbjo4kLyuEVd5P/G8+isH7Je3ExmMBjOaIZApsRcKCSbHUXJf1Ck1fB0YE9tvoqshKIFUXY8tjYDlN0/w9FR+IQLqdW5+enWLxIL25hyrdJ5vfTRluRfyn0a06o3nzwO8BCEQu2hOpJ/hUZJIZH33HQOinG1JiQF6rnymmWCawJqrMpvlR9DieTLu747uqkjiToN/NSV7kn0CjwD0dJ6eoUEbNskcPMQt9dCKdSbWeNo5YyQ6G6sDYgjW3uvTCNdCeakpdRbp1HUeap6NnJ60equC22hjMHBiALcYgJHQw5Le8GpQrVK7DTE7Igv+lJbyZz/O9Xeg433wFtXAtHoUCMq/CEH9Qw/7R9jLWn4Twaeavwisx/CF/IIP2j7GWtOwng081fhFMEJYg/SxeSX4VqK2rIJmS5ASNs4ve7FdL9Qtf10429NlMRJsPpAfSo09JtVW2dMgw4N+/LsbnezOb5r6gDo8lc+WTujfHH2NeEG2RhiWVtLiTvcyhcwJGi23XGv8qbbcxUeJg7YhYGLI2bK4umZD34/N3/xpfGRF1zEKbkG1t/WNddNw8tVd9mLheL4gPDHiHySqxFmy57DK19+a1uiuPZOLi+/R0007RqXY+xxkwEIa2eG8DgG4BiNgAecZMh9NWO9ZN2MeEKQTPhmYIkrlEViudJEZgisR32dMvK6QOmtYr0Mcto2cc40zt6iuEs8i4d2idUdRnzOLpZNSr9CkaEjUU/xeIEaM5BOUE2G89AHWTp6aoqbRfHxyO5MUboYwgOYai7MQRqQbjrt16VJ0KMbZV8TJ25IXJLM8IKEyOiRnMUchQQNbaHn01qgY5yrsSbkX16Tu/wCauezImR2jd2kkilzaLoqRr9EDf80k3yroNeis/wAZPdiTr/8AprPFx2dqpIbpJcsTv0tSga/ppMFWGh16NxFcWSxFakp0JbR764qPzWp9jXBpg1UcmXsWibrsP+aUVhv3DcP5mkIkvvOnPSy6truG4UCix0HuRvsBu3C/RScp6K5JNpYaCk8+6kzbb0eoOxg6nZOEyiwyH153ufXVpvVM7EEmbZMHQpkX/wByf51cwKH2YtcgvQoGgaQjLPwhvyCD9o+xlrTcJ4NPNX4RWZfhC/kGH/aPsZa03CeDTzV+EUxIiOFMIZY1bceMvrbcoNr81UxWSMFsrFUGRCLkg79WbU6knToJvrV04TvYRn9ZzX/NHNVMg2onGrErksQWKsDcKATe1rAbtK5MquaR14uI2QePxsr3LDLGAeLJUgjTVlXXd13qrw8JJTHLGwaQG7HRhIrAC8ikk5SAt/VV/wBuY+NRm1NlAsI2JuTbmGnkqp42ZVxMWWASuVBspZXzSG9nZTZQEz7+jm1qNEnVX+S221YnsjBR4tlPF2kCgyKAq5baJdrZi2Y3zXBF7a81kXhHtJpQi4kK8J0i4sNxihv7c73OW1yCOnfrRw0OGZ2w8JHHjWfj4gdDfL9K1gN1gB6KbYLaMkciw8l8XKMzJoY8PGovxmJa13NtcmigndeidwVxYopTdSRbMftTFYoIoKYdbAyBQ07Em2gdVyoN/Ox1p1HsdkjWxUkAk5TqT02a2prOtpdltISVhzzuDZpZDyTY2ORBoB0U74N9kSfFlgsY369KjfewG7rvULNlgt5K0bLDjk9IPkjNvYqWLFrI8XILqiqxIci4Jzg2scw08vXWe7RJSV+om9alt7h5xN14wORzaaHy1mm1dqdszvKRYyG58trH12v6a28fM8n/AJpfYvIxLGq25+iOZ76jfziuGe9ceMg6bqTZb7q6zgbYZnpJ66G6aDCmQ+QRtpThLBbne38KbRDW1OBLruuenooHEVyDnHkok+tGzXO/01yWg19G/wDYKx+fZ7J/dyn/AN1HymtHrIfwecSOKxSc4aNvQQwrXqT7M2ChehQpCMt/CF/IMP8AtH2MtabhPBp5q/CKzH8IX8gg/aPsZa07CeDTzV+EUw9kBw0xLIIGBPfyZrC9xxZ0PQL216qqGH2i8mYoF00zWFx03v02FW3hxKVSIhcxvLYE2F+L0Jqhx4SUjNJIqRFCGUKA1ydd9xbQjTfesmrl+x0QdRJuUM45Sjp0O42v66Y7S2WrYcyEgPGAyuFMlgGB1Qd+N+h66iMHwrhzmAurZNxjsI8oGi3Zjma28jo5qGM4WxIjK4kEZPEkCwcghjfOpFvzgLGw9NEsUXyNTdDzYezY+JEp4t87GQO62KJIe9UP3oLA8ke+qni0deMhhywpiZOLklLcs8oXiC7ybknmuNBe1zO7WneHBB4mkaMAIBIbuc35zuLWspK3GljpbfSPBHaKzyCJrIY0Z2yMMq5TltlXQnXvv+aicOFQ4y55I6XgthYbtimWOJLKqxkGWRucuWFwd2gvz9FROM4Whc0Oz8OIUa5JAJkcAE3JOp0uasXCnH4PKwCZnUGzBGJTNYl81iLm977iRVZ2O8k64ppdcsWZJuLDOtmAUAqL2Khgf+3yWK1c3f8Ar+Snl14hw/v3/BWZkdySWzHQkjXeL0msZUBtcp3H+NqsuE2TG8ClT9JfVbjlFgLZSN/fDQ25+iu8J4pFwsKsqhVdslitwpUWDZefQ6+6uiM74SMNH8mV5XvpScsYvpRUNKZr1qRdoQPXRSCKUdLdYpO9MhhV305SHmB8ppsaXFxqT6OegcRdcOF1Jv1CiTG+tFjl11vSz2OnPSNeGuDSewFMe3ZFG4xOT6ClvfW9V5n7FvCRMDjFklvxbfROQLlQ9+VbnsQp9delIJ1dVdCGVgGVgbgg6gg02jNilChQqQMs/CF/IIP2j7GWtOwng081fhFZj+EL+QQftH2MtadhPBp5q/CKYvZWeyFiGSKJlNjmfmB/MPSKx7HYl5Mwkd2DEEgs1rqSVsAeTYk7rVsPZBwryRRLGjO2ZzZFLHvDrYVlj8GsVc/1XEewk+WuHM5KXBtCqINcAgAAXQajU/xvenTte1wOTYDkgaDcDYa+m/TUh+LWL8VxHsJPlofi1i/FcR7CT5ax2n9svgQxW1ZZIxG7lowLZSBaw0F9NaZ4RBEHEYCiQWe3ONdNdw1OgqT/ABaxfiuI9hJ8tD8WsX4riPYSfLRtP7YcDDD7NKxlQLRupcgklSqvkuL3sc4tpTrCRTRRsIyUVckpCnKfpEurA7zydd+lSJ2ViuLCdp4jRCl+Jl52SQHvf0kJ8jemlHwGLKsBg8QMyLHfiZdAvGC9smvJe3o9FO5fbEQv/hCquAqhUZszA7mVkBObfvkUX8vRTfFbEzyZHXM40tmP5iluY9GY1YZtnYthMBhMSFlLMRxMlgSysDomtrMP9XVRU2ZixOZe1MQbkmxhl594vl6Lj00XL8gV78Ulsv0Y5YuvKbXkZ+nooJwSUgERjlIXHKOoBUEb9/KXTrqzRYTGAQg4OciG9voZRe4Ua8noBHpoRYLFqEtg8RdIzEPopP0lcMRk33HpFuintL7YcFWHBlMyrxYuy5wAx1GUt077A138UkOvFg6sBZm/MDk8/wDlvbzam8LsHFowYYXEXXd9BJvsQPzaeNgsZ+bhMQpDM6kQyaXMpW3I5jK3lsKSlP7YUisngYlyOLFwWBGdtMjIjc/MXX30nJwYjsWKLoEbvmv9IMyjfvtrVsXCYsPnGDxG+Q2MMmokKXB5HQpHp6qbybHxRUr2pidViW/EvviXJfvOf/pp7T+2KkV6PgymUsI1tlz7zexzjpvfkOf9Nck4MouclByGyNym74aG2tWJdlYsLlGFxHg+L8BJbVnObvOh2Hp9Fdl2ViyjL2piLNxf9jJ/ZqqKTyNTYNr/AJjUtp/bHwVYbKi/Q697f81Y9mcL8Vh4xFDMVRb2XKjWubmxZSd9I/i1i/FcR7CT5aH4tYvxXEewk+WltP7Y+CQ7oWP8YP1Ivkod0LH+MH6kXyVH/i1i/FcR7CT5aH4tYvxXEewk+Wjaf2xVEieHvCjE4mBEnlLqr5gCqCxyOL8lRzE16Rwng081fhFeZeGeyZooVMsMsYL2BkjdATkY2BYDWvTWE8Gnmr8Iruw3pyYy+RA8O+CR2hh1iWTimVw4cqWHespFgQef3VnPcAn8fX2Un3lbTQrUmjFv6P8AP4+vspPvKH9H+bx9fZSfeVtNCmKkYv8A0f5vH19k/wB5Q7gE/j6+yf7ytooUDpGL/wBH+fx9fZP95Q7gE/j6+yf7ytooUBSMW/o/z+Pr7J/vK73AJ/H19k/3lbRQoFSMX7gE/j6+yf7yh3AJ/H19k/3lbRQoHSMX7gE/j6+yf7yh3AJ/H19k/wB5W0UKApGL9wCfx9fZP95Q7gE/j6+yf7ytooUCpGL9wCfx9fZP95Q7gE/j6+yf7ytooUBSMX7gE/j6+yf7yh3AJ/H19k/3lbRQoCkYv3AJ/H19k/3lDuAT+Pr7J/vK2ihQFIxcfg+SEgPjlK31tC17c+W8lr2rZo0ygAbgAB6BajUKQ6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index.jpeg"/>
          <p:cNvPicPr>
            <a:picLocks noChangeAspect="1"/>
          </p:cNvPicPr>
          <p:nvPr/>
        </p:nvPicPr>
        <p:blipFill>
          <a:blip r:embed="rId2" cstate="print"/>
          <a:stretch>
            <a:fillRect/>
          </a:stretch>
        </p:blipFill>
        <p:spPr>
          <a:xfrm>
            <a:off x="2209800" y="1066800"/>
            <a:ext cx="3952374" cy="5562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normAutofit lnSpcReduction="10000"/>
          </a:bodyPr>
          <a:lstStyle/>
          <a:p>
            <a:r>
              <a:rPr lang="en-US" dirty="0" smtClean="0"/>
              <a:t>Born in London, February of 1902</a:t>
            </a:r>
          </a:p>
          <a:p>
            <a:r>
              <a:rPr lang="en-US" dirty="0" smtClean="0"/>
              <a:t>Raised in a poor family</a:t>
            </a:r>
          </a:p>
          <a:p>
            <a:r>
              <a:rPr lang="en-US" dirty="0" smtClean="0"/>
              <a:t>Accepted Christ at age 27</a:t>
            </a:r>
          </a:p>
          <a:p>
            <a:r>
              <a:rPr lang="en-US" dirty="0" smtClean="0"/>
              <a:t>She felt strongly that God wanted her to serve Him as a missionary</a:t>
            </a:r>
          </a:p>
          <a:p>
            <a:pPr lvl="1"/>
            <a:r>
              <a:rPr lang="en-US" dirty="0" smtClean="0"/>
              <a:t>Attended China Inland Mission training school but was dismissed.</a:t>
            </a:r>
          </a:p>
          <a:p>
            <a:r>
              <a:rPr lang="en-US" dirty="0" smtClean="0"/>
              <a:t>Self-supported missionary to go to China</a:t>
            </a:r>
          </a:p>
          <a:p>
            <a:pPr lvl="1"/>
            <a:r>
              <a:rPr lang="en-US" dirty="0" smtClean="0"/>
              <a:t>Worked as a house maid to save money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lstStyle/>
          <a:p>
            <a:r>
              <a:rPr lang="en-US" dirty="0" smtClean="0"/>
              <a:t>Oct 1932 Boarded the Trans-Siberian Rail-way</a:t>
            </a:r>
          </a:p>
          <a:p>
            <a:pPr marL="742950" lvl="2" indent="-342900"/>
            <a:r>
              <a:rPr lang="en-US" dirty="0" smtClean="0"/>
              <a:t>Forced to stop at Chita Russia.</a:t>
            </a:r>
          </a:p>
          <a:p>
            <a:pPr marL="742950" lvl="2" indent="-342900"/>
            <a:r>
              <a:rPr lang="en-US" dirty="0" smtClean="0"/>
              <a:t>Had to take a detour to Japan</a:t>
            </a:r>
          </a:p>
          <a:p>
            <a:pPr marL="342900" lvl="1" indent="-342900">
              <a:buFont typeface="Arial" pitchFamily="34" charset="0"/>
              <a:buChar char="•"/>
            </a:pPr>
            <a:r>
              <a:rPr lang="en-US" dirty="0" smtClean="0"/>
              <a:t>Nov 1932, Arrived at </a:t>
            </a:r>
            <a:r>
              <a:rPr lang="en-US" dirty="0" err="1" smtClean="0"/>
              <a:t>TianJin</a:t>
            </a:r>
            <a:endParaRPr lang="en-US" dirty="0" smtClean="0"/>
          </a:p>
          <a:p>
            <a:pPr marL="742950" lvl="2" indent="-342900"/>
            <a:r>
              <a:rPr lang="en-US" dirty="0" smtClean="0"/>
              <a:t>Through </a:t>
            </a:r>
            <a:r>
              <a:rPr lang="en-US" dirty="0" err="1" smtClean="0"/>
              <a:t>TianJin</a:t>
            </a:r>
            <a:r>
              <a:rPr lang="en-US" dirty="0" smtClean="0"/>
              <a:t> Missionary Center, got in touch with the local CIM office</a:t>
            </a:r>
          </a:p>
          <a:p>
            <a:pPr marL="742950" lvl="2" indent="-342900"/>
            <a:r>
              <a:rPr lang="en-US" dirty="0" smtClean="0"/>
              <a:t>Went to work with 73 years old Jeannie Lawson in </a:t>
            </a:r>
            <a:r>
              <a:rPr lang="en-US" dirty="0" err="1" smtClean="0"/>
              <a:t>ShanXi</a:t>
            </a:r>
            <a:r>
              <a:rPr lang="en-US" dirty="0" smtClean="0"/>
              <a:t>, </a:t>
            </a:r>
            <a:r>
              <a:rPr lang="en-US" dirty="0" err="1" smtClean="0"/>
              <a:t>Yangcheng</a:t>
            </a: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Church_SundaySchool\GladysSS\images\trainmap.gif"/>
          <p:cNvPicPr>
            <a:picLocks noChangeAspect="1" noChangeArrowheads="1"/>
          </p:cNvPicPr>
          <p:nvPr/>
        </p:nvPicPr>
        <p:blipFill>
          <a:blip r:embed="rId3" cstate="print"/>
          <a:srcRect/>
          <a:stretch>
            <a:fillRect/>
          </a:stretch>
        </p:blipFill>
        <p:spPr bwMode="auto">
          <a:xfrm>
            <a:off x="533400" y="914400"/>
            <a:ext cx="8220748" cy="4953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normAutofit fontScale="92500" lnSpcReduction="10000"/>
          </a:bodyPr>
          <a:lstStyle/>
          <a:p>
            <a:r>
              <a:rPr lang="en-US" altLang="zh-HK" dirty="0" smtClean="0"/>
              <a:t>Fulfilled Lawson’s vision - </a:t>
            </a:r>
            <a:r>
              <a:rPr lang="zh-HK" altLang="en-US" b="1" dirty="0" smtClean="0"/>
              <a:t>八福客棧</a:t>
            </a:r>
            <a:endParaRPr lang="en-US" altLang="zh-HK" b="1" dirty="0" smtClean="0"/>
          </a:p>
          <a:p>
            <a:pPr lvl="1"/>
            <a:r>
              <a:rPr lang="en-US" dirty="0" smtClean="0"/>
              <a:t>Nov 1932, Jeannie died in an accident</a:t>
            </a:r>
          </a:p>
          <a:p>
            <a:pPr lvl="1"/>
            <a:r>
              <a:rPr lang="en-US" dirty="0" smtClean="0"/>
              <a:t>Left to run the mission alone with the Chinese cook who is also a Christian</a:t>
            </a:r>
          </a:p>
          <a:p>
            <a:r>
              <a:rPr lang="en-US" dirty="0" smtClean="0"/>
              <a:t>Appointed to be the ‘Foot Inspector’</a:t>
            </a:r>
          </a:p>
          <a:p>
            <a:pPr lvl="1"/>
            <a:r>
              <a:rPr lang="en-US" dirty="0" smtClean="0"/>
              <a:t>Visit remote villages - an opportunity to spread God’s word </a:t>
            </a:r>
          </a:p>
          <a:p>
            <a:r>
              <a:rPr lang="en-US" dirty="0" smtClean="0"/>
              <a:t>Brought to town prison to calm a prison riot</a:t>
            </a:r>
          </a:p>
          <a:p>
            <a:pPr lvl="1"/>
            <a:r>
              <a:rPr lang="en-US" dirty="0" smtClean="0"/>
              <a:t>Faced a prisoner with an ax who already killed two fellow inmates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environmentalgraffiti.com/sites/default/files/images/A-lily-footed-woman.jpg"/>
          <p:cNvPicPr>
            <a:picLocks noChangeAspect="1" noChangeArrowheads="1"/>
          </p:cNvPicPr>
          <p:nvPr/>
        </p:nvPicPr>
        <p:blipFill>
          <a:blip r:embed="rId2" cstate="print"/>
          <a:srcRect/>
          <a:stretch>
            <a:fillRect/>
          </a:stretch>
        </p:blipFill>
        <p:spPr bwMode="auto">
          <a:xfrm>
            <a:off x="1524000" y="457200"/>
            <a:ext cx="5467350" cy="60960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graphicFrame>
        <p:nvGraphicFramePr>
          <p:cNvPr id="2050" name="Object 2"/>
          <p:cNvGraphicFramePr>
            <a:graphicFrameLocks noChangeAspect="1"/>
          </p:cNvGraphicFramePr>
          <p:nvPr/>
        </p:nvGraphicFramePr>
        <p:xfrm>
          <a:off x="1600200" y="1447800"/>
          <a:ext cx="5467350" cy="4781550"/>
        </p:xfrm>
        <a:graphic>
          <a:graphicData uri="http://schemas.openxmlformats.org/presentationml/2006/ole">
            <p:oleObj spid="_x0000_s2050" name="Acrobat Document" r:id="rId3" imgW="5854680" imgH="5120280" progId="AcroExch.Document.11">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lstStyle/>
          <a:p>
            <a:r>
              <a:rPr lang="en-US" dirty="0" smtClean="0"/>
              <a:t>July 1937 – 2</a:t>
            </a:r>
            <a:r>
              <a:rPr lang="en-US" baseline="30000" dirty="0" smtClean="0"/>
              <a:t>nd</a:t>
            </a:r>
            <a:r>
              <a:rPr lang="en-US" dirty="0" smtClean="0"/>
              <a:t> Sino-Japanese War broke out</a:t>
            </a:r>
          </a:p>
          <a:p>
            <a:pPr lvl="1"/>
            <a:r>
              <a:rPr lang="en-US" dirty="0" smtClean="0"/>
              <a:t>Spring 1938 - inn has been bombed</a:t>
            </a:r>
          </a:p>
          <a:p>
            <a:pPr lvl="1"/>
            <a:r>
              <a:rPr lang="en-US" dirty="0" smtClean="0"/>
              <a:t>Missionary work turned in different direction</a:t>
            </a:r>
          </a:p>
          <a:p>
            <a:pPr lvl="2"/>
            <a:r>
              <a:rPr lang="en-US" dirty="0" smtClean="0"/>
              <a:t>Caring for the orphans</a:t>
            </a:r>
          </a:p>
          <a:p>
            <a:pPr lvl="2"/>
            <a:r>
              <a:rPr lang="en-US" dirty="0" smtClean="0"/>
              <a:t>Tending the wounded </a:t>
            </a:r>
            <a:r>
              <a:rPr lang="en-US" dirty="0" smtClean="0"/>
              <a:t>soldiers</a:t>
            </a:r>
            <a:endParaRPr lang="en-US" dirty="0" smtClean="0"/>
          </a:p>
          <a:p>
            <a:pPr lvl="1"/>
            <a:r>
              <a:rPr lang="en-US" dirty="0" smtClean="0"/>
              <a:t>Helped the Resistant Army – wanted by the Japanese</a:t>
            </a:r>
          </a:p>
          <a:p>
            <a:r>
              <a:rPr lang="en-US" dirty="0" smtClean="0"/>
              <a:t>Led 100 orphans (ages 3 to 16) to safety – travelled from </a:t>
            </a:r>
            <a:r>
              <a:rPr lang="en-US" dirty="0" err="1" smtClean="0"/>
              <a:t>YangCheng</a:t>
            </a:r>
            <a:r>
              <a:rPr lang="en-US" dirty="0" smtClean="0"/>
              <a:t> to </a:t>
            </a:r>
            <a:r>
              <a:rPr lang="en-US" dirty="0" err="1" smtClean="0"/>
              <a:t>SiAn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Gladys </a:t>
            </a:r>
            <a:r>
              <a:rPr lang="en-US" dirty="0" err="1" smtClean="0"/>
              <a:t>Aylward</a:t>
            </a:r>
            <a:endParaRPr lang="en-US" dirty="0"/>
          </a:p>
        </p:txBody>
      </p:sp>
      <p:sp>
        <p:nvSpPr>
          <p:cNvPr id="3" name="Content Placeholder 2"/>
          <p:cNvSpPr>
            <a:spLocks noGrp="1"/>
          </p:cNvSpPr>
          <p:nvPr>
            <p:ph idx="1"/>
          </p:nvPr>
        </p:nvSpPr>
        <p:spPr/>
        <p:txBody>
          <a:bodyPr/>
          <a:lstStyle/>
          <a:p>
            <a:r>
              <a:rPr lang="en-US" dirty="0" smtClean="0"/>
              <a:t>Spring 1949 Returned to England to recover</a:t>
            </a:r>
          </a:p>
          <a:p>
            <a:r>
              <a:rPr lang="en-US" dirty="0" smtClean="0"/>
              <a:t>1950 – China expelled foreign missionaries</a:t>
            </a:r>
          </a:p>
          <a:p>
            <a:pPr lvl="1"/>
            <a:r>
              <a:rPr lang="en-US" dirty="0" smtClean="0"/>
              <a:t>Failed many attempts to re-enter China from Hong Kong and Taiwan</a:t>
            </a:r>
          </a:p>
          <a:p>
            <a:r>
              <a:rPr lang="en-US" dirty="0" smtClean="0"/>
              <a:t>1957 – Settled in Taiwan</a:t>
            </a:r>
          </a:p>
          <a:p>
            <a:pPr lvl="1"/>
            <a:r>
              <a:rPr lang="en-US" dirty="0" smtClean="0"/>
              <a:t>established orphanage in </a:t>
            </a:r>
            <a:r>
              <a:rPr lang="en-US" dirty="0" err="1" smtClean="0"/>
              <a:t>Taipai</a:t>
            </a:r>
            <a:endParaRPr lang="en-US" dirty="0" smtClean="0"/>
          </a:p>
          <a:p>
            <a:r>
              <a:rPr lang="en-US" dirty="0" smtClean="0"/>
              <a:t>1970 – Passed away and buried in Taiwan</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1212</TotalTime>
  <Words>521</Words>
  <Application>Microsoft Office PowerPoint</Application>
  <PresentationFormat>On-screen Show (4:3)</PresentationFormat>
  <Paragraphs>77</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Acrobat Document</vt:lpstr>
      <vt:lpstr>Gladys Aylward</vt:lpstr>
      <vt:lpstr>Gladys Aylward</vt:lpstr>
      <vt:lpstr>Gladys Aylward</vt:lpstr>
      <vt:lpstr>Slide 4</vt:lpstr>
      <vt:lpstr>Gladys Aylward</vt:lpstr>
      <vt:lpstr>Slide 6</vt:lpstr>
      <vt:lpstr>Gladys Aylward</vt:lpstr>
      <vt:lpstr>Gladys Aylward</vt:lpstr>
      <vt:lpstr>Gladys Aylward</vt:lpstr>
      <vt:lpstr>Slide 10</vt:lpstr>
      <vt:lpstr>Gladys Aylward</vt:lpstr>
      <vt:lpstr>Gladys Aylward</vt:lpstr>
      <vt:lpstr>Gladys Aylward</vt:lpstr>
      <vt:lpstr>Gladys Aylward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Gladys</dc:title>
  <dc:creator>Sophia</dc:creator>
  <cp:lastModifiedBy>Sophia</cp:lastModifiedBy>
  <cp:revision>89</cp:revision>
  <dcterms:created xsi:type="dcterms:W3CDTF">2006-08-16T00:00:00Z</dcterms:created>
  <dcterms:modified xsi:type="dcterms:W3CDTF">2013-07-28T01:56:08Z</dcterms:modified>
</cp:coreProperties>
</file>