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3"/>
  </p:notesMasterIdLst>
  <p:sldIdLst>
    <p:sldId id="301" r:id="rId2"/>
    <p:sldId id="317" r:id="rId3"/>
    <p:sldId id="359" r:id="rId4"/>
    <p:sldId id="360" r:id="rId5"/>
    <p:sldId id="316" r:id="rId6"/>
    <p:sldId id="330" r:id="rId7"/>
    <p:sldId id="331" r:id="rId8"/>
    <p:sldId id="332" r:id="rId9"/>
    <p:sldId id="333" r:id="rId10"/>
    <p:sldId id="302" r:id="rId11"/>
    <p:sldId id="334" r:id="rId12"/>
    <p:sldId id="304" r:id="rId13"/>
    <p:sldId id="305" r:id="rId14"/>
    <p:sldId id="313" r:id="rId15"/>
    <p:sldId id="335" r:id="rId16"/>
    <p:sldId id="314" r:id="rId17"/>
    <p:sldId id="361" r:id="rId18"/>
    <p:sldId id="307" r:id="rId19"/>
    <p:sldId id="308" r:id="rId20"/>
    <p:sldId id="309" r:id="rId21"/>
    <p:sldId id="318" r:id="rId22"/>
    <p:sldId id="319" r:id="rId23"/>
    <p:sldId id="320" r:id="rId24"/>
    <p:sldId id="310" r:id="rId25"/>
    <p:sldId id="336" r:id="rId26"/>
    <p:sldId id="364" r:id="rId27"/>
    <p:sldId id="362" r:id="rId28"/>
    <p:sldId id="363" r:id="rId29"/>
    <p:sldId id="365" r:id="rId30"/>
    <p:sldId id="337" r:id="rId31"/>
    <p:sldId id="366" r:id="rId32"/>
    <p:sldId id="322" r:id="rId33"/>
    <p:sldId id="323" r:id="rId34"/>
    <p:sldId id="324" r:id="rId35"/>
    <p:sldId id="338" r:id="rId36"/>
    <p:sldId id="367" r:id="rId37"/>
    <p:sldId id="325" r:id="rId38"/>
    <p:sldId id="326" r:id="rId39"/>
    <p:sldId id="339" r:id="rId40"/>
    <p:sldId id="340" r:id="rId41"/>
    <p:sldId id="341" r:id="rId42"/>
    <p:sldId id="342" r:id="rId43"/>
    <p:sldId id="343" r:id="rId44"/>
    <p:sldId id="348" r:id="rId45"/>
    <p:sldId id="344" r:id="rId46"/>
    <p:sldId id="345" r:id="rId47"/>
    <p:sldId id="346" r:id="rId48"/>
    <p:sldId id="347" r:id="rId49"/>
    <p:sldId id="349" r:id="rId50"/>
    <p:sldId id="350" r:id="rId51"/>
    <p:sldId id="327" r:id="rId52"/>
    <p:sldId id="351" r:id="rId53"/>
    <p:sldId id="328" r:id="rId54"/>
    <p:sldId id="352" r:id="rId55"/>
    <p:sldId id="353" r:id="rId56"/>
    <p:sldId id="354" r:id="rId57"/>
    <p:sldId id="355" r:id="rId58"/>
    <p:sldId id="356" r:id="rId59"/>
    <p:sldId id="357" r:id="rId60"/>
    <p:sldId id="358" r:id="rId61"/>
    <p:sldId id="368" r:id="rId62"/>
    <p:sldId id="369" r:id="rId63"/>
    <p:sldId id="370" r:id="rId64"/>
    <p:sldId id="371" r:id="rId65"/>
    <p:sldId id="372" r:id="rId66"/>
    <p:sldId id="373" r:id="rId67"/>
    <p:sldId id="374" r:id="rId68"/>
    <p:sldId id="375" r:id="rId69"/>
    <p:sldId id="376" r:id="rId70"/>
    <p:sldId id="377" r:id="rId71"/>
    <p:sldId id="378" r:id="rId72"/>
    <p:sldId id="379" r:id="rId73"/>
    <p:sldId id="380" r:id="rId74"/>
    <p:sldId id="381" r:id="rId75"/>
    <p:sldId id="382" r:id="rId76"/>
    <p:sldId id="383" r:id="rId77"/>
    <p:sldId id="388" r:id="rId78"/>
    <p:sldId id="384" r:id="rId79"/>
    <p:sldId id="385" r:id="rId80"/>
    <p:sldId id="386" r:id="rId81"/>
    <p:sldId id="387" r:id="rId82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6" autoAdjust="0"/>
    <p:restoredTop sz="87682" autoAdjust="0"/>
  </p:normalViewPr>
  <p:slideViewPr>
    <p:cSldViewPr snapToGrid="0">
      <p:cViewPr varScale="1">
        <p:scale>
          <a:sx n="69" d="100"/>
          <a:sy n="69" d="100"/>
        </p:scale>
        <p:origin x="16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scar" userId="b95cad20f085f37f" providerId="LiveId" clId="{6A3A90EB-9D00-4959-80CE-B783AE9BA3DB}"/>
    <pc:docChg chg="undo custSel addSld delSld modSld sldOrd modNotesMaster">
      <pc:chgData name="Oscar" userId="b95cad20f085f37f" providerId="LiveId" clId="{6A3A90EB-9D00-4959-80CE-B783AE9BA3DB}" dt="2022-02-06T04:39:28.319" v="883" actId="680"/>
      <pc:docMkLst>
        <pc:docMk/>
      </pc:docMkLst>
      <pc:sldChg chg="modSp mod">
        <pc:chgData name="Oscar" userId="b95cad20f085f37f" providerId="LiveId" clId="{6A3A90EB-9D00-4959-80CE-B783AE9BA3DB}" dt="2022-01-30T23:22:33.682" v="857" actId="20577"/>
        <pc:sldMkLst>
          <pc:docMk/>
          <pc:sldMk cId="2420343552" sldId="301"/>
        </pc:sldMkLst>
        <pc:spChg chg="mod">
          <ac:chgData name="Oscar" userId="b95cad20f085f37f" providerId="LiveId" clId="{6A3A90EB-9D00-4959-80CE-B783AE9BA3DB}" dt="2022-01-30T23:22:33.682" v="857" actId="20577"/>
          <ac:spMkLst>
            <pc:docMk/>
            <pc:sldMk cId="2420343552" sldId="301"/>
            <ac:spMk id="9" creationId="{88F0DA54-4641-480D-B64B-748C6A6B49E5}"/>
          </ac:spMkLst>
        </pc:spChg>
      </pc:sldChg>
      <pc:sldChg chg="modSp mod">
        <pc:chgData name="Oscar" userId="b95cad20f085f37f" providerId="LiveId" clId="{6A3A90EB-9D00-4959-80CE-B783AE9BA3DB}" dt="2022-01-24T14:41:55.564" v="9" actId="115"/>
        <pc:sldMkLst>
          <pc:docMk/>
          <pc:sldMk cId="105592057" sldId="310"/>
        </pc:sldMkLst>
        <pc:spChg chg="mod">
          <ac:chgData name="Oscar" userId="b95cad20f085f37f" providerId="LiveId" clId="{6A3A90EB-9D00-4959-80CE-B783AE9BA3DB}" dt="2022-01-24T14:41:55.564" v="9" actId="115"/>
          <ac:spMkLst>
            <pc:docMk/>
            <pc:sldMk cId="105592057" sldId="310"/>
            <ac:spMk id="6" creationId="{E14487D4-D3E1-48E5-A645-B143BA0ABB9F}"/>
          </ac:spMkLst>
        </pc:spChg>
      </pc:sldChg>
      <pc:sldChg chg="ord">
        <pc:chgData name="Oscar" userId="b95cad20f085f37f" providerId="LiveId" clId="{6A3A90EB-9D00-4959-80CE-B783AE9BA3DB}" dt="2022-01-24T14:39:04.633" v="3"/>
        <pc:sldMkLst>
          <pc:docMk/>
          <pc:sldMk cId="3057888920" sldId="313"/>
        </pc:sldMkLst>
      </pc:sldChg>
      <pc:sldChg chg="modSp mod">
        <pc:chgData name="Oscar" userId="b95cad20f085f37f" providerId="LiveId" clId="{6A3A90EB-9D00-4959-80CE-B783AE9BA3DB}" dt="2022-01-24T14:43:25.556" v="16" actId="115"/>
        <pc:sldMkLst>
          <pc:docMk/>
          <pc:sldMk cId="2627543023" sldId="319"/>
        </pc:sldMkLst>
        <pc:spChg chg="mod">
          <ac:chgData name="Oscar" userId="b95cad20f085f37f" providerId="LiveId" clId="{6A3A90EB-9D00-4959-80CE-B783AE9BA3DB}" dt="2022-01-24T14:43:25.556" v="16" actId="115"/>
          <ac:spMkLst>
            <pc:docMk/>
            <pc:sldMk cId="2627543023" sldId="319"/>
            <ac:spMk id="6" creationId="{2BB83A3A-D6C3-4CA9-B3C6-D30F6D082923}"/>
          </ac:spMkLst>
        </pc:spChg>
      </pc:sldChg>
      <pc:sldChg chg="ord">
        <pc:chgData name="Oscar" userId="b95cad20f085f37f" providerId="LiveId" clId="{6A3A90EB-9D00-4959-80CE-B783AE9BA3DB}" dt="2022-01-24T14:40:22.582" v="5"/>
        <pc:sldMkLst>
          <pc:docMk/>
          <pc:sldMk cId="3513587585" sldId="320"/>
        </pc:sldMkLst>
      </pc:sldChg>
      <pc:sldChg chg="modSp mod">
        <pc:chgData name="Oscar" userId="b95cad20f085f37f" providerId="LiveId" clId="{6A3A90EB-9D00-4959-80CE-B783AE9BA3DB}" dt="2022-01-29T18:59:22.735" v="843" actId="20577"/>
        <pc:sldMkLst>
          <pc:docMk/>
          <pc:sldMk cId="1278855185" sldId="322"/>
        </pc:sldMkLst>
        <pc:spChg chg="mod">
          <ac:chgData name="Oscar" userId="b95cad20f085f37f" providerId="LiveId" clId="{6A3A90EB-9D00-4959-80CE-B783AE9BA3DB}" dt="2022-01-29T18:59:22.735" v="843" actId="20577"/>
          <ac:spMkLst>
            <pc:docMk/>
            <pc:sldMk cId="1278855185" sldId="322"/>
            <ac:spMk id="6" creationId="{2BB83A3A-D6C3-4CA9-B3C6-D30F6D082923}"/>
          </ac:spMkLst>
        </pc:spChg>
      </pc:sldChg>
      <pc:sldChg chg="modSp mod">
        <pc:chgData name="Oscar" userId="b95cad20f085f37f" providerId="LiveId" clId="{6A3A90EB-9D00-4959-80CE-B783AE9BA3DB}" dt="2022-01-29T19:00:34.474" v="844" actId="207"/>
        <pc:sldMkLst>
          <pc:docMk/>
          <pc:sldMk cId="640829561" sldId="323"/>
        </pc:sldMkLst>
        <pc:spChg chg="mod">
          <ac:chgData name="Oscar" userId="b95cad20f085f37f" providerId="LiveId" clId="{6A3A90EB-9D00-4959-80CE-B783AE9BA3DB}" dt="2022-01-29T19:00:34.474" v="844" actId="207"/>
          <ac:spMkLst>
            <pc:docMk/>
            <pc:sldMk cId="640829561" sldId="323"/>
            <ac:spMk id="6" creationId="{2BB83A3A-D6C3-4CA9-B3C6-D30F6D082923}"/>
          </ac:spMkLst>
        </pc:spChg>
      </pc:sldChg>
      <pc:sldChg chg="ord">
        <pc:chgData name="Oscar" userId="b95cad20f085f37f" providerId="LiveId" clId="{6A3A90EB-9D00-4959-80CE-B783AE9BA3DB}" dt="2022-01-30T19:31:02.622" v="849"/>
        <pc:sldMkLst>
          <pc:docMk/>
          <pc:sldMk cId="3824188076" sldId="328"/>
        </pc:sldMkLst>
      </pc:sldChg>
      <pc:sldChg chg="modSp mod">
        <pc:chgData name="Oscar" userId="b95cad20f085f37f" providerId="LiveId" clId="{6A3A90EB-9D00-4959-80CE-B783AE9BA3DB}" dt="2022-01-24T14:38:38.589" v="0" actId="115"/>
        <pc:sldMkLst>
          <pc:docMk/>
          <pc:sldMk cId="3323894600" sldId="333"/>
        </pc:sldMkLst>
        <pc:spChg chg="mod">
          <ac:chgData name="Oscar" userId="b95cad20f085f37f" providerId="LiveId" clId="{6A3A90EB-9D00-4959-80CE-B783AE9BA3DB}" dt="2022-01-24T14:38:38.589" v="0" actId="115"/>
          <ac:spMkLst>
            <pc:docMk/>
            <pc:sldMk cId="3323894600" sldId="333"/>
            <ac:spMk id="6" creationId="{81637AA8-E7DB-4702-B9C1-1343A47A13EC}"/>
          </ac:spMkLst>
        </pc:spChg>
      </pc:sldChg>
      <pc:sldChg chg="modSp mod">
        <pc:chgData name="Oscar" userId="b95cad20f085f37f" providerId="LiveId" clId="{6A3A90EB-9D00-4959-80CE-B783AE9BA3DB}" dt="2022-01-24T14:38:54.645" v="1" actId="115"/>
        <pc:sldMkLst>
          <pc:docMk/>
          <pc:sldMk cId="4281809833" sldId="334"/>
        </pc:sldMkLst>
        <pc:spChg chg="mod">
          <ac:chgData name="Oscar" userId="b95cad20f085f37f" providerId="LiveId" clId="{6A3A90EB-9D00-4959-80CE-B783AE9BA3DB}" dt="2022-01-24T14:38:54.645" v="1" actId="115"/>
          <ac:spMkLst>
            <pc:docMk/>
            <pc:sldMk cId="4281809833" sldId="334"/>
            <ac:spMk id="6" creationId="{FB1E616E-3759-4301-9A16-B53891FA30F8}"/>
          </ac:spMkLst>
        </pc:spChg>
      </pc:sldChg>
      <pc:sldChg chg="modSp mod">
        <pc:chgData name="Oscar" userId="b95cad20f085f37f" providerId="LiveId" clId="{6A3A90EB-9D00-4959-80CE-B783AE9BA3DB}" dt="2022-01-25T02:06:15.829" v="20" actId="207"/>
        <pc:sldMkLst>
          <pc:docMk/>
          <pc:sldMk cId="2473571499" sldId="337"/>
        </pc:sldMkLst>
        <pc:spChg chg="mod">
          <ac:chgData name="Oscar" userId="b95cad20f085f37f" providerId="LiveId" clId="{6A3A90EB-9D00-4959-80CE-B783AE9BA3DB}" dt="2022-01-25T02:06:15.829" v="20" actId="207"/>
          <ac:spMkLst>
            <pc:docMk/>
            <pc:sldMk cId="2473571499" sldId="337"/>
            <ac:spMk id="6" creationId="{2BB83A3A-D6C3-4CA9-B3C6-D30F6D082923}"/>
          </ac:spMkLst>
        </pc:spChg>
      </pc:sldChg>
      <pc:sldChg chg="modSp mod">
        <pc:chgData name="Oscar" userId="b95cad20f085f37f" providerId="LiveId" clId="{6A3A90EB-9D00-4959-80CE-B783AE9BA3DB}" dt="2022-01-29T20:01:40.747" v="847" actId="207"/>
        <pc:sldMkLst>
          <pc:docMk/>
          <pc:sldMk cId="1199045911" sldId="338"/>
        </pc:sldMkLst>
        <pc:spChg chg="mod">
          <ac:chgData name="Oscar" userId="b95cad20f085f37f" providerId="LiveId" clId="{6A3A90EB-9D00-4959-80CE-B783AE9BA3DB}" dt="2022-01-29T20:01:40.747" v="847" actId="207"/>
          <ac:spMkLst>
            <pc:docMk/>
            <pc:sldMk cId="1199045911" sldId="338"/>
            <ac:spMk id="6" creationId="{2BB83A3A-D6C3-4CA9-B3C6-D30F6D082923}"/>
          </ac:spMkLst>
        </pc:spChg>
      </pc:sldChg>
      <pc:sldChg chg="modSp mod">
        <pc:chgData name="Oscar" userId="b95cad20f085f37f" providerId="LiveId" clId="{6A3A90EB-9D00-4959-80CE-B783AE9BA3DB}" dt="2022-01-30T19:31:14.077" v="850" actId="115"/>
        <pc:sldMkLst>
          <pc:docMk/>
          <pc:sldMk cId="3070861256" sldId="351"/>
        </pc:sldMkLst>
        <pc:spChg chg="mod">
          <ac:chgData name="Oscar" userId="b95cad20f085f37f" providerId="LiveId" clId="{6A3A90EB-9D00-4959-80CE-B783AE9BA3DB}" dt="2022-01-30T19:31:14.077" v="850" actId="115"/>
          <ac:spMkLst>
            <pc:docMk/>
            <pc:sldMk cId="3070861256" sldId="351"/>
            <ac:spMk id="6" creationId="{2BB83A3A-D6C3-4CA9-B3C6-D30F6D082923}"/>
          </ac:spMkLst>
        </pc:spChg>
      </pc:sldChg>
      <pc:sldChg chg="modSp mod">
        <pc:chgData name="Oscar" userId="b95cad20f085f37f" providerId="LiveId" clId="{6A3A90EB-9D00-4959-80CE-B783AE9BA3DB}" dt="2022-01-29T18:51:43.915" v="777" actId="115"/>
        <pc:sldMkLst>
          <pc:docMk/>
          <pc:sldMk cId="384449026" sldId="363"/>
        </pc:sldMkLst>
        <pc:spChg chg="mod">
          <ac:chgData name="Oscar" userId="b95cad20f085f37f" providerId="LiveId" clId="{6A3A90EB-9D00-4959-80CE-B783AE9BA3DB}" dt="2022-01-29T18:51:43.915" v="777" actId="115"/>
          <ac:spMkLst>
            <pc:docMk/>
            <pc:sldMk cId="384449026" sldId="363"/>
            <ac:spMk id="6" creationId="{2BB83A3A-D6C3-4CA9-B3C6-D30F6D082923}"/>
          </ac:spMkLst>
        </pc:spChg>
      </pc:sldChg>
      <pc:sldChg chg="modSp mod">
        <pc:chgData name="Oscar" userId="b95cad20f085f37f" providerId="LiveId" clId="{6A3A90EB-9D00-4959-80CE-B783AE9BA3DB}" dt="2022-01-29T18:52:50.532" v="835" actId="115"/>
        <pc:sldMkLst>
          <pc:docMk/>
          <pc:sldMk cId="1798408622" sldId="365"/>
        </pc:sldMkLst>
        <pc:spChg chg="mod">
          <ac:chgData name="Oscar" userId="b95cad20f085f37f" providerId="LiveId" clId="{6A3A90EB-9D00-4959-80CE-B783AE9BA3DB}" dt="2022-01-29T18:52:50.532" v="835" actId="115"/>
          <ac:spMkLst>
            <pc:docMk/>
            <pc:sldMk cId="1798408622" sldId="365"/>
            <ac:spMk id="6" creationId="{2BB83A3A-D6C3-4CA9-B3C6-D30F6D082923}"/>
          </ac:spMkLst>
        </pc:spChg>
      </pc:sldChg>
      <pc:sldChg chg="modSp mod">
        <pc:chgData name="Oscar" userId="b95cad20f085f37f" providerId="LiveId" clId="{6A3A90EB-9D00-4959-80CE-B783AE9BA3DB}" dt="2022-01-29T18:58:37.692" v="841" actId="20577"/>
        <pc:sldMkLst>
          <pc:docMk/>
          <pc:sldMk cId="3060557054" sldId="366"/>
        </pc:sldMkLst>
        <pc:spChg chg="mod">
          <ac:chgData name="Oscar" userId="b95cad20f085f37f" providerId="LiveId" clId="{6A3A90EB-9D00-4959-80CE-B783AE9BA3DB}" dt="2022-01-29T18:58:37.692" v="841" actId="20577"/>
          <ac:spMkLst>
            <pc:docMk/>
            <pc:sldMk cId="3060557054" sldId="366"/>
            <ac:spMk id="6" creationId="{2BB83A3A-D6C3-4CA9-B3C6-D30F6D082923}"/>
          </ac:spMkLst>
        </pc:spChg>
      </pc:sldChg>
      <pc:sldChg chg="modSp add mod">
        <pc:chgData name="Oscar" userId="b95cad20f085f37f" providerId="LiveId" clId="{6A3A90EB-9D00-4959-80CE-B783AE9BA3DB}" dt="2022-01-26T19:07:12.832" v="101" actId="207"/>
        <pc:sldMkLst>
          <pc:docMk/>
          <pc:sldMk cId="1805979093" sldId="368"/>
        </pc:sldMkLst>
        <pc:spChg chg="mod">
          <ac:chgData name="Oscar" userId="b95cad20f085f37f" providerId="LiveId" clId="{6A3A90EB-9D00-4959-80CE-B783AE9BA3DB}" dt="2022-01-26T19:07:12.832" v="101" actId="207"/>
          <ac:spMkLst>
            <pc:docMk/>
            <pc:sldMk cId="1805979093" sldId="368"/>
            <ac:spMk id="6" creationId="{2BB83A3A-D6C3-4CA9-B3C6-D30F6D082923}"/>
          </ac:spMkLst>
        </pc:spChg>
      </pc:sldChg>
      <pc:sldChg chg="modSp add mod">
        <pc:chgData name="Oscar" userId="b95cad20f085f37f" providerId="LiveId" clId="{6A3A90EB-9D00-4959-80CE-B783AE9BA3DB}" dt="2022-01-26T19:09:36.424" v="120" actId="20577"/>
        <pc:sldMkLst>
          <pc:docMk/>
          <pc:sldMk cId="1209509328" sldId="369"/>
        </pc:sldMkLst>
        <pc:spChg chg="mod">
          <ac:chgData name="Oscar" userId="b95cad20f085f37f" providerId="LiveId" clId="{6A3A90EB-9D00-4959-80CE-B783AE9BA3DB}" dt="2022-01-26T19:09:36.424" v="120" actId="20577"/>
          <ac:spMkLst>
            <pc:docMk/>
            <pc:sldMk cId="1209509328" sldId="369"/>
            <ac:spMk id="6" creationId="{2BB83A3A-D6C3-4CA9-B3C6-D30F6D082923}"/>
          </ac:spMkLst>
        </pc:spChg>
      </pc:sldChg>
      <pc:sldChg chg="modSp add mod">
        <pc:chgData name="Oscar" userId="b95cad20f085f37f" providerId="LiveId" clId="{6A3A90EB-9D00-4959-80CE-B783AE9BA3DB}" dt="2022-02-06T03:55:09.578" v="858" actId="115"/>
        <pc:sldMkLst>
          <pc:docMk/>
          <pc:sldMk cId="850373096" sldId="370"/>
        </pc:sldMkLst>
        <pc:spChg chg="mod">
          <ac:chgData name="Oscar" userId="b95cad20f085f37f" providerId="LiveId" clId="{6A3A90EB-9D00-4959-80CE-B783AE9BA3DB}" dt="2022-02-06T03:55:09.578" v="858" actId="115"/>
          <ac:spMkLst>
            <pc:docMk/>
            <pc:sldMk cId="850373096" sldId="370"/>
            <ac:spMk id="6" creationId="{2BB83A3A-D6C3-4CA9-B3C6-D30F6D082923}"/>
          </ac:spMkLst>
        </pc:spChg>
      </pc:sldChg>
      <pc:sldChg chg="modSp add mod">
        <pc:chgData name="Oscar" userId="b95cad20f085f37f" providerId="LiveId" clId="{6A3A90EB-9D00-4959-80CE-B783AE9BA3DB}" dt="2022-01-26T19:19:28.765" v="226" actId="1076"/>
        <pc:sldMkLst>
          <pc:docMk/>
          <pc:sldMk cId="2496589275" sldId="371"/>
        </pc:sldMkLst>
        <pc:spChg chg="mod">
          <ac:chgData name="Oscar" userId="b95cad20f085f37f" providerId="LiveId" clId="{6A3A90EB-9D00-4959-80CE-B783AE9BA3DB}" dt="2022-01-26T19:19:28.765" v="226" actId="1076"/>
          <ac:spMkLst>
            <pc:docMk/>
            <pc:sldMk cId="2496589275" sldId="371"/>
            <ac:spMk id="6" creationId="{2BB83A3A-D6C3-4CA9-B3C6-D30F6D082923}"/>
          </ac:spMkLst>
        </pc:spChg>
      </pc:sldChg>
      <pc:sldChg chg="modSp add mod">
        <pc:chgData name="Oscar" userId="b95cad20f085f37f" providerId="LiveId" clId="{6A3A90EB-9D00-4959-80CE-B783AE9BA3DB}" dt="2022-01-26T19:23:24.525" v="272" actId="207"/>
        <pc:sldMkLst>
          <pc:docMk/>
          <pc:sldMk cId="2767239010" sldId="372"/>
        </pc:sldMkLst>
        <pc:spChg chg="mod">
          <ac:chgData name="Oscar" userId="b95cad20f085f37f" providerId="LiveId" clId="{6A3A90EB-9D00-4959-80CE-B783AE9BA3DB}" dt="2022-01-26T19:23:24.525" v="272" actId="207"/>
          <ac:spMkLst>
            <pc:docMk/>
            <pc:sldMk cId="2767239010" sldId="372"/>
            <ac:spMk id="6" creationId="{2BB83A3A-D6C3-4CA9-B3C6-D30F6D082923}"/>
          </ac:spMkLst>
        </pc:spChg>
      </pc:sldChg>
      <pc:sldChg chg="modSp add mod">
        <pc:chgData name="Oscar" userId="b95cad20f085f37f" providerId="LiveId" clId="{6A3A90EB-9D00-4959-80CE-B783AE9BA3DB}" dt="2022-02-06T03:56:19.811" v="859" actId="115"/>
        <pc:sldMkLst>
          <pc:docMk/>
          <pc:sldMk cId="1835282462" sldId="373"/>
        </pc:sldMkLst>
        <pc:spChg chg="mod">
          <ac:chgData name="Oscar" userId="b95cad20f085f37f" providerId="LiveId" clId="{6A3A90EB-9D00-4959-80CE-B783AE9BA3DB}" dt="2022-02-06T03:56:19.811" v="859" actId="115"/>
          <ac:spMkLst>
            <pc:docMk/>
            <pc:sldMk cId="1835282462" sldId="373"/>
            <ac:spMk id="6" creationId="{2BB83A3A-D6C3-4CA9-B3C6-D30F6D082923}"/>
          </ac:spMkLst>
        </pc:spChg>
      </pc:sldChg>
      <pc:sldChg chg="addSp modSp add mod">
        <pc:chgData name="Oscar" userId="b95cad20f085f37f" providerId="LiveId" clId="{6A3A90EB-9D00-4959-80CE-B783AE9BA3DB}" dt="2022-02-06T04:02:51.725" v="864" actId="1076"/>
        <pc:sldMkLst>
          <pc:docMk/>
          <pc:sldMk cId="2310429825" sldId="374"/>
        </pc:sldMkLst>
        <pc:spChg chg="mod">
          <ac:chgData name="Oscar" userId="b95cad20f085f37f" providerId="LiveId" clId="{6A3A90EB-9D00-4959-80CE-B783AE9BA3DB}" dt="2022-02-06T04:02:37.092" v="861" actId="14100"/>
          <ac:spMkLst>
            <pc:docMk/>
            <pc:sldMk cId="2310429825" sldId="374"/>
            <ac:spMk id="6" creationId="{2BB83A3A-D6C3-4CA9-B3C6-D30F6D082923}"/>
          </ac:spMkLst>
        </pc:spChg>
        <pc:picChg chg="add mod">
          <ac:chgData name="Oscar" userId="b95cad20f085f37f" providerId="LiveId" clId="{6A3A90EB-9D00-4959-80CE-B783AE9BA3DB}" dt="2022-02-06T04:02:51.725" v="864" actId="1076"/>
          <ac:picMkLst>
            <pc:docMk/>
            <pc:sldMk cId="2310429825" sldId="374"/>
            <ac:picMk id="3" creationId="{C59ADAEA-F8F1-4B8A-836C-0284E779EEE9}"/>
          </ac:picMkLst>
        </pc:picChg>
      </pc:sldChg>
      <pc:sldChg chg="modSp add mod">
        <pc:chgData name="Oscar" userId="b95cad20f085f37f" providerId="LiveId" clId="{6A3A90EB-9D00-4959-80CE-B783AE9BA3DB}" dt="2022-01-26T19:27:10.122" v="327" actId="20577"/>
        <pc:sldMkLst>
          <pc:docMk/>
          <pc:sldMk cId="3548519030" sldId="375"/>
        </pc:sldMkLst>
        <pc:spChg chg="mod">
          <ac:chgData name="Oscar" userId="b95cad20f085f37f" providerId="LiveId" clId="{6A3A90EB-9D00-4959-80CE-B783AE9BA3DB}" dt="2022-01-26T19:27:10.122" v="327" actId="20577"/>
          <ac:spMkLst>
            <pc:docMk/>
            <pc:sldMk cId="3548519030" sldId="375"/>
            <ac:spMk id="6" creationId="{2BB83A3A-D6C3-4CA9-B3C6-D30F6D082923}"/>
          </ac:spMkLst>
        </pc:spChg>
      </pc:sldChg>
      <pc:sldChg chg="modSp add mod">
        <pc:chgData name="Oscar" userId="b95cad20f085f37f" providerId="LiveId" clId="{6A3A90EB-9D00-4959-80CE-B783AE9BA3DB}" dt="2022-02-06T04:09:15.301" v="865" actId="115"/>
        <pc:sldMkLst>
          <pc:docMk/>
          <pc:sldMk cId="3475840714" sldId="376"/>
        </pc:sldMkLst>
        <pc:spChg chg="mod">
          <ac:chgData name="Oscar" userId="b95cad20f085f37f" providerId="LiveId" clId="{6A3A90EB-9D00-4959-80CE-B783AE9BA3DB}" dt="2022-02-06T04:09:15.301" v="865" actId="115"/>
          <ac:spMkLst>
            <pc:docMk/>
            <pc:sldMk cId="3475840714" sldId="376"/>
            <ac:spMk id="6" creationId="{2BB83A3A-D6C3-4CA9-B3C6-D30F6D082923}"/>
          </ac:spMkLst>
        </pc:spChg>
      </pc:sldChg>
      <pc:sldChg chg="modSp add mod">
        <pc:chgData name="Oscar" userId="b95cad20f085f37f" providerId="LiveId" clId="{6A3A90EB-9D00-4959-80CE-B783AE9BA3DB}" dt="2022-02-06T04:14:00.777" v="870" actId="113"/>
        <pc:sldMkLst>
          <pc:docMk/>
          <pc:sldMk cId="1466831537" sldId="377"/>
        </pc:sldMkLst>
        <pc:spChg chg="mod">
          <ac:chgData name="Oscar" userId="b95cad20f085f37f" providerId="LiveId" clId="{6A3A90EB-9D00-4959-80CE-B783AE9BA3DB}" dt="2022-02-06T04:14:00.777" v="870" actId="113"/>
          <ac:spMkLst>
            <pc:docMk/>
            <pc:sldMk cId="1466831537" sldId="377"/>
            <ac:spMk id="6" creationId="{2BB83A3A-D6C3-4CA9-B3C6-D30F6D082923}"/>
          </ac:spMkLst>
        </pc:spChg>
      </pc:sldChg>
      <pc:sldChg chg="modSp add mod">
        <pc:chgData name="Oscar" userId="b95cad20f085f37f" providerId="LiveId" clId="{6A3A90EB-9D00-4959-80CE-B783AE9BA3DB}" dt="2022-02-06T04:11:00.123" v="868" actId="115"/>
        <pc:sldMkLst>
          <pc:docMk/>
          <pc:sldMk cId="3699812835" sldId="378"/>
        </pc:sldMkLst>
        <pc:spChg chg="mod">
          <ac:chgData name="Oscar" userId="b95cad20f085f37f" providerId="LiveId" clId="{6A3A90EB-9D00-4959-80CE-B783AE9BA3DB}" dt="2022-02-06T04:11:00.123" v="868" actId="115"/>
          <ac:spMkLst>
            <pc:docMk/>
            <pc:sldMk cId="3699812835" sldId="378"/>
            <ac:spMk id="6" creationId="{2BB83A3A-D6C3-4CA9-B3C6-D30F6D082923}"/>
          </ac:spMkLst>
        </pc:spChg>
      </pc:sldChg>
      <pc:sldChg chg="modSp add mod">
        <pc:chgData name="Oscar" userId="b95cad20f085f37f" providerId="LiveId" clId="{6A3A90EB-9D00-4959-80CE-B783AE9BA3DB}" dt="2022-02-06T04:14:11.960" v="871" actId="115"/>
        <pc:sldMkLst>
          <pc:docMk/>
          <pc:sldMk cId="261450766" sldId="379"/>
        </pc:sldMkLst>
        <pc:spChg chg="mod">
          <ac:chgData name="Oscar" userId="b95cad20f085f37f" providerId="LiveId" clId="{6A3A90EB-9D00-4959-80CE-B783AE9BA3DB}" dt="2022-02-06T04:14:11.960" v="871" actId="115"/>
          <ac:spMkLst>
            <pc:docMk/>
            <pc:sldMk cId="261450766" sldId="379"/>
            <ac:spMk id="6" creationId="{2BB83A3A-D6C3-4CA9-B3C6-D30F6D082923}"/>
          </ac:spMkLst>
        </pc:spChg>
      </pc:sldChg>
      <pc:sldChg chg="modSp add mod">
        <pc:chgData name="Oscar" userId="b95cad20f085f37f" providerId="LiveId" clId="{6A3A90EB-9D00-4959-80CE-B783AE9BA3DB}" dt="2022-01-26T19:45:40.505" v="565" actId="1076"/>
        <pc:sldMkLst>
          <pc:docMk/>
          <pc:sldMk cId="2381359874" sldId="380"/>
        </pc:sldMkLst>
        <pc:spChg chg="mod">
          <ac:chgData name="Oscar" userId="b95cad20f085f37f" providerId="LiveId" clId="{6A3A90EB-9D00-4959-80CE-B783AE9BA3DB}" dt="2022-01-26T19:45:40.505" v="565" actId="1076"/>
          <ac:spMkLst>
            <pc:docMk/>
            <pc:sldMk cId="2381359874" sldId="380"/>
            <ac:spMk id="6" creationId="{2BB83A3A-D6C3-4CA9-B3C6-D30F6D082923}"/>
          </ac:spMkLst>
        </pc:spChg>
        <pc:picChg chg="mod">
          <ac:chgData name="Oscar" userId="b95cad20f085f37f" providerId="LiveId" clId="{6A3A90EB-9D00-4959-80CE-B783AE9BA3DB}" dt="2022-01-26T19:45:19.626" v="563" actId="1076"/>
          <ac:picMkLst>
            <pc:docMk/>
            <pc:sldMk cId="2381359874" sldId="380"/>
            <ac:picMk id="5" creationId="{8853DE6A-DC9B-4C9B-9833-366C78B00AB3}"/>
          </ac:picMkLst>
        </pc:picChg>
      </pc:sldChg>
      <pc:sldChg chg="modSp add mod">
        <pc:chgData name="Oscar" userId="b95cad20f085f37f" providerId="LiveId" clId="{6A3A90EB-9D00-4959-80CE-B783AE9BA3DB}" dt="2022-01-26T19:46:46.401" v="569" actId="115"/>
        <pc:sldMkLst>
          <pc:docMk/>
          <pc:sldMk cId="1421345929" sldId="381"/>
        </pc:sldMkLst>
        <pc:spChg chg="mod">
          <ac:chgData name="Oscar" userId="b95cad20f085f37f" providerId="LiveId" clId="{6A3A90EB-9D00-4959-80CE-B783AE9BA3DB}" dt="2022-01-26T19:46:46.401" v="569" actId="115"/>
          <ac:spMkLst>
            <pc:docMk/>
            <pc:sldMk cId="1421345929" sldId="381"/>
            <ac:spMk id="6" creationId="{2BB83A3A-D6C3-4CA9-B3C6-D30F6D082923}"/>
          </ac:spMkLst>
        </pc:spChg>
        <pc:picChg chg="mod">
          <ac:chgData name="Oscar" userId="b95cad20f085f37f" providerId="LiveId" clId="{6A3A90EB-9D00-4959-80CE-B783AE9BA3DB}" dt="2022-01-26T19:42:04.997" v="509" actId="1076"/>
          <ac:picMkLst>
            <pc:docMk/>
            <pc:sldMk cId="1421345929" sldId="381"/>
            <ac:picMk id="5" creationId="{8853DE6A-DC9B-4C9B-9833-366C78B00AB3}"/>
          </ac:picMkLst>
        </pc:picChg>
      </pc:sldChg>
      <pc:sldChg chg="modSp add mod">
        <pc:chgData name="Oscar" userId="b95cad20f085f37f" providerId="LiveId" clId="{6A3A90EB-9D00-4959-80CE-B783AE9BA3DB}" dt="2022-01-26T19:44:09.879" v="558" actId="1076"/>
        <pc:sldMkLst>
          <pc:docMk/>
          <pc:sldMk cId="912254329" sldId="382"/>
        </pc:sldMkLst>
        <pc:spChg chg="mod">
          <ac:chgData name="Oscar" userId="b95cad20f085f37f" providerId="LiveId" clId="{6A3A90EB-9D00-4959-80CE-B783AE9BA3DB}" dt="2022-01-26T19:44:09.879" v="558" actId="1076"/>
          <ac:spMkLst>
            <pc:docMk/>
            <pc:sldMk cId="912254329" sldId="382"/>
            <ac:spMk id="6" creationId="{2BB83A3A-D6C3-4CA9-B3C6-D30F6D082923}"/>
          </ac:spMkLst>
        </pc:spChg>
      </pc:sldChg>
      <pc:sldChg chg="modSp add mod">
        <pc:chgData name="Oscar" userId="b95cad20f085f37f" providerId="LiveId" clId="{6A3A90EB-9D00-4959-80CE-B783AE9BA3DB}" dt="2022-01-26T19:50:48.138" v="627" actId="20577"/>
        <pc:sldMkLst>
          <pc:docMk/>
          <pc:sldMk cId="1579418968" sldId="383"/>
        </pc:sldMkLst>
        <pc:spChg chg="mod">
          <ac:chgData name="Oscar" userId="b95cad20f085f37f" providerId="LiveId" clId="{6A3A90EB-9D00-4959-80CE-B783AE9BA3DB}" dt="2022-01-26T19:50:48.138" v="627" actId="20577"/>
          <ac:spMkLst>
            <pc:docMk/>
            <pc:sldMk cId="1579418968" sldId="383"/>
            <ac:spMk id="6" creationId="{2BB83A3A-D6C3-4CA9-B3C6-D30F6D082923}"/>
          </ac:spMkLst>
        </pc:spChg>
      </pc:sldChg>
      <pc:sldChg chg="modSp add mod">
        <pc:chgData name="Oscar" userId="b95cad20f085f37f" providerId="LiveId" clId="{6A3A90EB-9D00-4959-80CE-B783AE9BA3DB}" dt="2022-01-26T19:52:55.340" v="677" actId="20577"/>
        <pc:sldMkLst>
          <pc:docMk/>
          <pc:sldMk cId="2357834810" sldId="384"/>
        </pc:sldMkLst>
        <pc:spChg chg="mod">
          <ac:chgData name="Oscar" userId="b95cad20f085f37f" providerId="LiveId" clId="{6A3A90EB-9D00-4959-80CE-B783AE9BA3DB}" dt="2022-01-26T19:52:55.340" v="677" actId="20577"/>
          <ac:spMkLst>
            <pc:docMk/>
            <pc:sldMk cId="2357834810" sldId="384"/>
            <ac:spMk id="6" creationId="{2BB83A3A-D6C3-4CA9-B3C6-D30F6D082923}"/>
          </ac:spMkLst>
        </pc:spChg>
      </pc:sldChg>
      <pc:sldChg chg="modSp add mod">
        <pc:chgData name="Oscar" userId="b95cad20f085f37f" providerId="LiveId" clId="{6A3A90EB-9D00-4959-80CE-B783AE9BA3DB}" dt="2022-01-26T19:55:34.714" v="713" actId="207"/>
        <pc:sldMkLst>
          <pc:docMk/>
          <pc:sldMk cId="2351096008" sldId="385"/>
        </pc:sldMkLst>
        <pc:spChg chg="mod">
          <ac:chgData name="Oscar" userId="b95cad20f085f37f" providerId="LiveId" clId="{6A3A90EB-9D00-4959-80CE-B783AE9BA3DB}" dt="2022-01-26T19:55:34.714" v="713" actId="207"/>
          <ac:spMkLst>
            <pc:docMk/>
            <pc:sldMk cId="2351096008" sldId="385"/>
            <ac:spMk id="6" creationId="{2BB83A3A-D6C3-4CA9-B3C6-D30F6D082923}"/>
          </ac:spMkLst>
        </pc:spChg>
      </pc:sldChg>
      <pc:sldChg chg="modSp add mod">
        <pc:chgData name="Oscar" userId="b95cad20f085f37f" providerId="LiveId" clId="{6A3A90EB-9D00-4959-80CE-B783AE9BA3DB}" dt="2022-01-26T19:57:10.264" v="735" actId="1076"/>
        <pc:sldMkLst>
          <pc:docMk/>
          <pc:sldMk cId="961340703" sldId="386"/>
        </pc:sldMkLst>
        <pc:spChg chg="mod">
          <ac:chgData name="Oscar" userId="b95cad20f085f37f" providerId="LiveId" clId="{6A3A90EB-9D00-4959-80CE-B783AE9BA3DB}" dt="2022-01-26T19:57:10.264" v="735" actId="1076"/>
          <ac:spMkLst>
            <pc:docMk/>
            <pc:sldMk cId="961340703" sldId="386"/>
            <ac:spMk id="6" creationId="{2BB83A3A-D6C3-4CA9-B3C6-D30F6D082923}"/>
          </ac:spMkLst>
        </pc:spChg>
      </pc:sldChg>
      <pc:sldChg chg="modSp add mod">
        <pc:chgData name="Oscar" userId="b95cad20f085f37f" providerId="LiveId" clId="{6A3A90EB-9D00-4959-80CE-B783AE9BA3DB}" dt="2022-01-26T19:59:24.006" v="770" actId="1076"/>
        <pc:sldMkLst>
          <pc:docMk/>
          <pc:sldMk cId="3355191238" sldId="387"/>
        </pc:sldMkLst>
        <pc:spChg chg="mod">
          <ac:chgData name="Oscar" userId="b95cad20f085f37f" providerId="LiveId" clId="{6A3A90EB-9D00-4959-80CE-B783AE9BA3DB}" dt="2022-01-26T19:59:24.006" v="770" actId="1076"/>
          <ac:spMkLst>
            <pc:docMk/>
            <pc:sldMk cId="3355191238" sldId="387"/>
            <ac:spMk id="6" creationId="{2BB83A3A-D6C3-4CA9-B3C6-D30F6D082923}"/>
          </ac:spMkLst>
        </pc:spChg>
      </pc:sldChg>
      <pc:sldChg chg="add del">
        <pc:chgData name="Oscar" userId="b95cad20f085f37f" providerId="LiveId" clId="{6A3A90EB-9D00-4959-80CE-B783AE9BA3DB}" dt="2022-01-26T20:00:15.008" v="772" actId="2696"/>
        <pc:sldMkLst>
          <pc:docMk/>
          <pc:sldMk cId="2740323816" sldId="388"/>
        </pc:sldMkLst>
      </pc:sldChg>
      <pc:sldChg chg="addSp delSp modSp add mod">
        <pc:chgData name="Oscar" userId="b95cad20f085f37f" providerId="LiveId" clId="{6A3A90EB-9D00-4959-80CE-B783AE9BA3DB}" dt="2022-02-06T04:22:04.943" v="881" actId="1076"/>
        <pc:sldMkLst>
          <pc:docMk/>
          <pc:sldMk cId="4060512254" sldId="388"/>
        </pc:sldMkLst>
        <pc:spChg chg="del">
          <ac:chgData name="Oscar" userId="b95cad20f085f37f" providerId="LiveId" clId="{6A3A90EB-9D00-4959-80CE-B783AE9BA3DB}" dt="2022-02-06T04:20:17.302" v="874" actId="21"/>
          <ac:spMkLst>
            <pc:docMk/>
            <pc:sldMk cId="4060512254" sldId="388"/>
            <ac:spMk id="6" creationId="{2BB83A3A-D6C3-4CA9-B3C6-D30F6D082923}"/>
          </ac:spMkLst>
        </pc:spChg>
        <pc:picChg chg="add mod">
          <ac:chgData name="Oscar" userId="b95cad20f085f37f" providerId="LiveId" clId="{6A3A90EB-9D00-4959-80CE-B783AE9BA3DB}" dt="2022-02-06T04:20:33.158" v="878" actId="1076"/>
          <ac:picMkLst>
            <pc:docMk/>
            <pc:sldMk cId="4060512254" sldId="388"/>
            <ac:picMk id="3" creationId="{6C65834F-3830-4211-8AB1-42F8003819A7}"/>
          </ac:picMkLst>
        </pc:picChg>
        <pc:picChg chg="add mod">
          <ac:chgData name="Oscar" userId="b95cad20f085f37f" providerId="LiveId" clId="{6A3A90EB-9D00-4959-80CE-B783AE9BA3DB}" dt="2022-02-06T04:22:04.943" v="881" actId="1076"/>
          <ac:picMkLst>
            <pc:docMk/>
            <pc:sldMk cId="4060512254" sldId="388"/>
            <ac:picMk id="4" creationId="{132373CA-37A3-49C9-BE6F-E5D8E9D7FA42}"/>
          </ac:picMkLst>
        </pc:picChg>
      </pc:sldChg>
      <pc:sldChg chg="new del">
        <pc:chgData name="Oscar" userId="b95cad20f085f37f" providerId="LiveId" clId="{6A3A90EB-9D00-4959-80CE-B783AE9BA3DB}" dt="2022-02-06T04:39:28.319" v="883" actId="680"/>
        <pc:sldMkLst>
          <pc:docMk/>
          <pc:sldMk cId="1964575880" sldId="389"/>
        </pc:sldMkLst>
      </pc:sldChg>
    </pc:docChg>
  </pc:docChgLst>
  <pc:docChgLst>
    <pc:chgData name="Oscar" userId="b95cad20f085f37f" providerId="LiveId" clId="{E343EFC9-0F13-4E4F-A322-CBDE9C21D100}"/>
    <pc:docChg chg="undo custSel addSld delSld modSld sldOrd">
      <pc:chgData name="Oscar" userId="b95cad20f085f37f" providerId="LiveId" clId="{E343EFC9-0F13-4E4F-A322-CBDE9C21D100}" dt="2021-11-13T00:13:06.331" v="710" actId="1076"/>
      <pc:docMkLst>
        <pc:docMk/>
      </pc:docMkLst>
      <pc:sldChg chg="addSp delSp modSp mod">
        <pc:chgData name="Oscar" userId="b95cad20f085f37f" providerId="LiveId" clId="{E343EFC9-0F13-4E4F-A322-CBDE9C21D100}" dt="2021-11-08T21:23:47.083" v="319" actId="1076"/>
        <pc:sldMkLst>
          <pc:docMk/>
          <pc:sldMk cId="2618018261" sldId="258"/>
        </pc:sldMkLst>
        <pc:spChg chg="del">
          <ac:chgData name="Oscar" userId="b95cad20f085f37f" providerId="LiveId" clId="{E343EFC9-0F13-4E4F-A322-CBDE9C21D100}" dt="2021-11-08T21:16:43.764" v="255" actId="21"/>
          <ac:spMkLst>
            <pc:docMk/>
            <pc:sldMk cId="2618018261" sldId="258"/>
            <ac:spMk id="7" creationId="{615E2831-3B45-4EBF-BFC1-50AE6FB59D09}"/>
          </ac:spMkLst>
        </pc:spChg>
        <pc:spChg chg="add mod">
          <ac:chgData name="Oscar" userId="b95cad20f085f37f" providerId="LiveId" clId="{E343EFC9-0F13-4E4F-A322-CBDE9C21D100}" dt="2021-11-08T21:23:32.386" v="315" actId="1076"/>
          <ac:spMkLst>
            <pc:docMk/>
            <pc:sldMk cId="2618018261" sldId="258"/>
            <ac:spMk id="8" creationId="{8B4AF271-7F36-4980-9D04-0C664C4FCF65}"/>
          </ac:spMkLst>
        </pc:spChg>
        <pc:spChg chg="del">
          <ac:chgData name="Oscar" userId="b95cad20f085f37f" providerId="LiveId" clId="{E343EFC9-0F13-4E4F-A322-CBDE9C21D100}" dt="2021-11-08T21:16:49.874" v="256" actId="21"/>
          <ac:spMkLst>
            <pc:docMk/>
            <pc:sldMk cId="2618018261" sldId="258"/>
            <ac:spMk id="9" creationId="{0D56547B-5FF6-4EDE-93FA-9AD820B800B9}"/>
          </ac:spMkLst>
        </pc:spChg>
        <pc:picChg chg="del mod">
          <ac:chgData name="Oscar" userId="b95cad20f085f37f" providerId="LiveId" clId="{E343EFC9-0F13-4E4F-A322-CBDE9C21D100}" dt="2021-11-08T20:58:58.855" v="1" actId="21"/>
          <ac:picMkLst>
            <pc:docMk/>
            <pc:sldMk cId="2618018261" sldId="258"/>
            <ac:picMk id="4" creationId="{B411C656-8A29-4A9B-9249-51FAEAA89CFF}"/>
          </ac:picMkLst>
        </pc:picChg>
        <pc:picChg chg="mod">
          <ac:chgData name="Oscar" userId="b95cad20f085f37f" providerId="LiveId" clId="{E343EFC9-0F13-4E4F-A322-CBDE9C21D100}" dt="2021-11-08T21:23:38.015" v="316" actId="1076"/>
          <ac:picMkLst>
            <pc:docMk/>
            <pc:sldMk cId="2618018261" sldId="258"/>
            <ac:picMk id="5" creationId="{8853DE6A-DC9B-4C9B-9833-366C78B00AB3}"/>
          </ac:picMkLst>
        </pc:picChg>
        <pc:picChg chg="add mod">
          <ac:chgData name="Oscar" userId="b95cad20f085f37f" providerId="LiveId" clId="{E343EFC9-0F13-4E4F-A322-CBDE9C21D100}" dt="2021-11-08T21:23:47.083" v="319" actId="1076"/>
          <ac:picMkLst>
            <pc:docMk/>
            <pc:sldMk cId="2618018261" sldId="258"/>
            <ac:picMk id="6" creationId="{9B35AFF3-8AE6-4A4E-B622-B5FAC2CF6071}"/>
          </ac:picMkLst>
        </pc:picChg>
      </pc:sldChg>
      <pc:sldChg chg="delSp modSp mod">
        <pc:chgData name="Oscar" userId="b95cad20f085f37f" providerId="LiveId" clId="{E343EFC9-0F13-4E4F-A322-CBDE9C21D100}" dt="2021-11-09T01:35:48.912" v="353" actId="115"/>
        <pc:sldMkLst>
          <pc:docMk/>
          <pc:sldMk cId="890960926" sldId="259"/>
        </pc:sldMkLst>
        <pc:spChg chg="mod">
          <ac:chgData name="Oscar" userId="b95cad20f085f37f" providerId="LiveId" clId="{E343EFC9-0F13-4E4F-A322-CBDE9C21D100}" dt="2021-11-09T01:35:48.912" v="353" actId="115"/>
          <ac:spMkLst>
            <pc:docMk/>
            <pc:sldMk cId="890960926" sldId="259"/>
            <ac:spMk id="6" creationId="{75B4BBA1-1B1D-4485-AD9D-5B6A08B464D1}"/>
          </ac:spMkLst>
        </pc:spChg>
        <pc:picChg chg="del">
          <ac:chgData name="Oscar" userId="b95cad20f085f37f" providerId="LiveId" clId="{E343EFC9-0F13-4E4F-A322-CBDE9C21D100}" dt="2021-11-08T21:01:05.738" v="29" actId="21"/>
          <ac:picMkLst>
            <pc:docMk/>
            <pc:sldMk cId="890960926" sldId="259"/>
            <ac:picMk id="4" creationId="{EE561766-46E0-4A0C-9845-2BAA2A52BA7E}"/>
          </ac:picMkLst>
        </pc:picChg>
      </pc:sldChg>
      <pc:sldChg chg="del">
        <pc:chgData name="Oscar" userId="b95cad20f085f37f" providerId="LiveId" clId="{E343EFC9-0F13-4E4F-A322-CBDE9C21D100}" dt="2021-11-08T21:05:08.835" v="57" actId="2696"/>
        <pc:sldMkLst>
          <pc:docMk/>
          <pc:sldMk cId="4087878403" sldId="260"/>
        </pc:sldMkLst>
      </pc:sldChg>
      <pc:sldChg chg="del">
        <pc:chgData name="Oscar" userId="b95cad20f085f37f" providerId="LiveId" clId="{E343EFC9-0F13-4E4F-A322-CBDE9C21D100}" dt="2021-11-08T21:05:08.835" v="57" actId="2696"/>
        <pc:sldMkLst>
          <pc:docMk/>
          <pc:sldMk cId="1119264995" sldId="261"/>
        </pc:sldMkLst>
      </pc:sldChg>
      <pc:sldChg chg="del">
        <pc:chgData name="Oscar" userId="b95cad20f085f37f" providerId="LiveId" clId="{E343EFC9-0F13-4E4F-A322-CBDE9C21D100}" dt="2021-11-08T21:05:08.835" v="57" actId="2696"/>
        <pc:sldMkLst>
          <pc:docMk/>
          <pc:sldMk cId="1974599651" sldId="262"/>
        </pc:sldMkLst>
      </pc:sldChg>
      <pc:sldChg chg="del">
        <pc:chgData name="Oscar" userId="b95cad20f085f37f" providerId="LiveId" clId="{E343EFC9-0F13-4E4F-A322-CBDE9C21D100}" dt="2021-11-08T21:05:08.835" v="57" actId="2696"/>
        <pc:sldMkLst>
          <pc:docMk/>
          <pc:sldMk cId="4190463473" sldId="263"/>
        </pc:sldMkLst>
      </pc:sldChg>
      <pc:sldChg chg="del">
        <pc:chgData name="Oscar" userId="b95cad20f085f37f" providerId="LiveId" clId="{E343EFC9-0F13-4E4F-A322-CBDE9C21D100}" dt="2021-11-08T21:05:08.835" v="57" actId="2696"/>
        <pc:sldMkLst>
          <pc:docMk/>
          <pc:sldMk cId="4252312485" sldId="264"/>
        </pc:sldMkLst>
      </pc:sldChg>
      <pc:sldChg chg="del">
        <pc:chgData name="Oscar" userId="b95cad20f085f37f" providerId="LiveId" clId="{E343EFC9-0F13-4E4F-A322-CBDE9C21D100}" dt="2021-11-08T21:05:08.835" v="57" actId="2696"/>
        <pc:sldMkLst>
          <pc:docMk/>
          <pc:sldMk cId="4246898433" sldId="265"/>
        </pc:sldMkLst>
      </pc:sldChg>
      <pc:sldChg chg="del">
        <pc:chgData name="Oscar" userId="b95cad20f085f37f" providerId="LiveId" clId="{E343EFC9-0F13-4E4F-A322-CBDE9C21D100}" dt="2021-11-08T21:05:08.835" v="57" actId="2696"/>
        <pc:sldMkLst>
          <pc:docMk/>
          <pc:sldMk cId="153738898" sldId="266"/>
        </pc:sldMkLst>
      </pc:sldChg>
      <pc:sldChg chg="del">
        <pc:chgData name="Oscar" userId="b95cad20f085f37f" providerId="LiveId" clId="{E343EFC9-0F13-4E4F-A322-CBDE9C21D100}" dt="2021-11-08T21:05:08.835" v="57" actId="2696"/>
        <pc:sldMkLst>
          <pc:docMk/>
          <pc:sldMk cId="3452003485" sldId="267"/>
        </pc:sldMkLst>
      </pc:sldChg>
      <pc:sldChg chg="del">
        <pc:chgData name="Oscar" userId="b95cad20f085f37f" providerId="LiveId" clId="{E343EFC9-0F13-4E4F-A322-CBDE9C21D100}" dt="2021-11-08T21:05:08.835" v="57" actId="2696"/>
        <pc:sldMkLst>
          <pc:docMk/>
          <pc:sldMk cId="74483907" sldId="268"/>
        </pc:sldMkLst>
      </pc:sldChg>
      <pc:sldChg chg="del">
        <pc:chgData name="Oscar" userId="b95cad20f085f37f" providerId="LiveId" clId="{E343EFC9-0F13-4E4F-A322-CBDE9C21D100}" dt="2021-11-08T21:05:08.835" v="57" actId="2696"/>
        <pc:sldMkLst>
          <pc:docMk/>
          <pc:sldMk cId="3485194199" sldId="269"/>
        </pc:sldMkLst>
      </pc:sldChg>
      <pc:sldChg chg="del">
        <pc:chgData name="Oscar" userId="b95cad20f085f37f" providerId="LiveId" clId="{E343EFC9-0F13-4E4F-A322-CBDE9C21D100}" dt="2021-11-08T21:05:08.835" v="57" actId="2696"/>
        <pc:sldMkLst>
          <pc:docMk/>
          <pc:sldMk cId="423371477" sldId="270"/>
        </pc:sldMkLst>
      </pc:sldChg>
      <pc:sldChg chg="del">
        <pc:chgData name="Oscar" userId="b95cad20f085f37f" providerId="LiveId" clId="{E343EFC9-0F13-4E4F-A322-CBDE9C21D100}" dt="2021-11-08T21:05:08.835" v="57" actId="2696"/>
        <pc:sldMkLst>
          <pc:docMk/>
          <pc:sldMk cId="2261319139" sldId="271"/>
        </pc:sldMkLst>
      </pc:sldChg>
      <pc:sldChg chg="del">
        <pc:chgData name="Oscar" userId="b95cad20f085f37f" providerId="LiveId" clId="{E343EFC9-0F13-4E4F-A322-CBDE9C21D100}" dt="2021-11-08T21:05:08.835" v="57" actId="2696"/>
        <pc:sldMkLst>
          <pc:docMk/>
          <pc:sldMk cId="2282546484" sldId="272"/>
        </pc:sldMkLst>
      </pc:sldChg>
      <pc:sldChg chg="del">
        <pc:chgData name="Oscar" userId="b95cad20f085f37f" providerId="LiveId" clId="{E343EFC9-0F13-4E4F-A322-CBDE9C21D100}" dt="2021-11-08T21:05:08.835" v="57" actId="2696"/>
        <pc:sldMkLst>
          <pc:docMk/>
          <pc:sldMk cId="3687775064" sldId="273"/>
        </pc:sldMkLst>
      </pc:sldChg>
      <pc:sldChg chg="del">
        <pc:chgData name="Oscar" userId="b95cad20f085f37f" providerId="LiveId" clId="{E343EFC9-0F13-4E4F-A322-CBDE9C21D100}" dt="2021-11-08T21:05:08.835" v="57" actId="2696"/>
        <pc:sldMkLst>
          <pc:docMk/>
          <pc:sldMk cId="3818435610" sldId="274"/>
        </pc:sldMkLst>
      </pc:sldChg>
      <pc:sldChg chg="del">
        <pc:chgData name="Oscar" userId="b95cad20f085f37f" providerId="LiveId" clId="{E343EFC9-0F13-4E4F-A322-CBDE9C21D100}" dt="2021-11-08T21:05:08.835" v="57" actId="2696"/>
        <pc:sldMkLst>
          <pc:docMk/>
          <pc:sldMk cId="1915410560" sldId="275"/>
        </pc:sldMkLst>
      </pc:sldChg>
      <pc:sldChg chg="del">
        <pc:chgData name="Oscar" userId="b95cad20f085f37f" providerId="LiveId" clId="{E343EFC9-0F13-4E4F-A322-CBDE9C21D100}" dt="2021-11-08T21:05:08.835" v="57" actId="2696"/>
        <pc:sldMkLst>
          <pc:docMk/>
          <pc:sldMk cId="1179034961" sldId="276"/>
        </pc:sldMkLst>
      </pc:sldChg>
      <pc:sldChg chg="del">
        <pc:chgData name="Oscar" userId="b95cad20f085f37f" providerId="LiveId" clId="{E343EFC9-0F13-4E4F-A322-CBDE9C21D100}" dt="2021-11-08T21:05:08.835" v="57" actId="2696"/>
        <pc:sldMkLst>
          <pc:docMk/>
          <pc:sldMk cId="2095390981" sldId="277"/>
        </pc:sldMkLst>
      </pc:sldChg>
      <pc:sldChg chg="del">
        <pc:chgData name="Oscar" userId="b95cad20f085f37f" providerId="LiveId" clId="{E343EFC9-0F13-4E4F-A322-CBDE9C21D100}" dt="2021-11-08T21:05:08.835" v="57" actId="2696"/>
        <pc:sldMkLst>
          <pc:docMk/>
          <pc:sldMk cId="1519940658" sldId="278"/>
        </pc:sldMkLst>
      </pc:sldChg>
      <pc:sldChg chg="del">
        <pc:chgData name="Oscar" userId="b95cad20f085f37f" providerId="LiveId" clId="{E343EFC9-0F13-4E4F-A322-CBDE9C21D100}" dt="2021-11-08T21:05:08.835" v="57" actId="2696"/>
        <pc:sldMkLst>
          <pc:docMk/>
          <pc:sldMk cId="2277773749" sldId="279"/>
        </pc:sldMkLst>
      </pc:sldChg>
      <pc:sldChg chg="del">
        <pc:chgData name="Oscar" userId="b95cad20f085f37f" providerId="LiveId" clId="{E343EFC9-0F13-4E4F-A322-CBDE9C21D100}" dt="2021-11-08T21:05:08.835" v="57" actId="2696"/>
        <pc:sldMkLst>
          <pc:docMk/>
          <pc:sldMk cId="360523456" sldId="280"/>
        </pc:sldMkLst>
      </pc:sldChg>
      <pc:sldChg chg="del">
        <pc:chgData name="Oscar" userId="b95cad20f085f37f" providerId="LiveId" clId="{E343EFC9-0F13-4E4F-A322-CBDE9C21D100}" dt="2021-11-08T21:05:08.835" v="57" actId="2696"/>
        <pc:sldMkLst>
          <pc:docMk/>
          <pc:sldMk cId="669727498" sldId="281"/>
        </pc:sldMkLst>
      </pc:sldChg>
      <pc:sldChg chg="del">
        <pc:chgData name="Oscar" userId="b95cad20f085f37f" providerId="LiveId" clId="{E343EFC9-0F13-4E4F-A322-CBDE9C21D100}" dt="2021-11-08T21:05:08.835" v="57" actId="2696"/>
        <pc:sldMkLst>
          <pc:docMk/>
          <pc:sldMk cId="3290623247" sldId="282"/>
        </pc:sldMkLst>
      </pc:sldChg>
      <pc:sldChg chg="del">
        <pc:chgData name="Oscar" userId="b95cad20f085f37f" providerId="LiveId" clId="{E343EFC9-0F13-4E4F-A322-CBDE9C21D100}" dt="2021-11-08T21:05:08.835" v="57" actId="2696"/>
        <pc:sldMkLst>
          <pc:docMk/>
          <pc:sldMk cId="1325894848" sldId="283"/>
        </pc:sldMkLst>
      </pc:sldChg>
      <pc:sldChg chg="del">
        <pc:chgData name="Oscar" userId="b95cad20f085f37f" providerId="LiveId" clId="{E343EFC9-0F13-4E4F-A322-CBDE9C21D100}" dt="2021-11-08T21:05:08.835" v="57" actId="2696"/>
        <pc:sldMkLst>
          <pc:docMk/>
          <pc:sldMk cId="2113055689" sldId="284"/>
        </pc:sldMkLst>
      </pc:sldChg>
      <pc:sldChg chg="del">
        <pc:chgData name="Oscar" userId="b95cad20f085f37f" providerId="LiveId" clId="{E343EFC9-0F13-4E4F-A322-CBDE9C21D100}" dt="2021-11-08T21:05:08.835" v="57" actId="2696"/>
        <pc:sldMkLst>
          <pc:docMk/>
          <pc:sldMk cId="3533358102" sldId="285"/>
        </pc:sldMkLst>
      </pc:sldChg>
      <pc:sldChg chg="addSp delSp modSp add mod">
        <pc:chgData name="Oscar" userId="b95cad20f085f37f" providerId="LiveId" clId="{E343EFC9-0F13-4E4F-A322-CBDE9C21D100}" dt="2021-11-09T01:41:57.725" v="372" actId="207"/>
        <pc:sldMkLst>
          <pc:docMk/>
          <pc:sldMk cId="2990720000" sldId="286"/>
        </pc:sldMkLst>
        <pc:spChg chg="mod">
          <ac:chgData name="Oscar" userId="b95cad20f085f37f" providerId="LiveId" clId="{E343EFC9-0F13-4E4F-A322-CBDE9C21D100}" dt="2021-11-09T01:41:57.725" v="372" actId="207"/>
          <ac:spMkLst>
            <pc:docMk/>
            <pc:sldMk cId="2990720000" sldId="286"/>
            <ac:spMk id="6" creationId="{75B4BBA1-1B1D-4485-AD9D-5B6A08B464D1}"/>
          </ac:spMkLst>
        </pc:spChg>
        <pc:graphicFrameChg chg="add del mod">
          <ac:chgData name="Oscar" userId="b95cad20f085f37f" providerId="LiveId" clId="{E343EFC9-0F13-4E4F-A322-CBDE9C21D100}" dt="2021-11-08T21:02:57.002" v="37"/>
          <ac:graphicFrameMkLst>
            <pc:docMk/>
            <pc:sldMk cId="2990720000" sldId="286"/>
            <ac:graphicFrameMk id="3" creationId="{EA0AE41F-5498-4E2A-A111-D3C22E105CFA}"/>
          </ac:graphicFrameMkLst>
        </pc:graphicFrameChg>
      </pc:sldChg>
      <pc:sldChg chg="modSp add mod">
        <pc:chgData name="Oscar" userId="b95cad20f085f37f" providerId="LiveId" clId="{E343EFC9-0F13-4E4F-A322-CBDE9C21D100}" dt="2021-11-09T01:37:39.543" v="358" actId="115"/>
        <pc:sldMkLst>
          <pc:docMk/>
          <pc:sldMk cId="1728656854" sldId="287"/>
        </pc:sldMkLst>
        <pc:spChg chg="mod">
          <ac:chgData name="Oscar" userId="b95cad20f085f37f" providerId="LiveId" clId="{E343EFC9-0F13-4E4F-A322-CBDE9C21D100}" dt="2021-11-09T01:37:39.543" v="358" actId="115"/>
          <ac:spMkLst>
            <pc:docMk/>
            <pc:sldMk cId="1728656854" sldId="287"/>
            <ac:spMk id="6" creationId="{75B4BBA1-1B1D-4485-AD9D-5B6A08B464D1}"/>
          </ac:spMkLst>
        </pc:spChg>
      </pc:sldChg>
      <pc:sldChg chg="modSp add mod">
        <pc:chgData name="Oscar" userId="b95cad20f085f37f" providerId="LiveId" clId="{E343EFC9-0F13-4E4F-A322-CBDE9C21D100}" dt="2021-11-09T01:03:09.492" v="323" actId="207"/>
        <pc:sldMkLst>
          <pc:docMk/>
          <pc:sldMk cId="4038110303" sldId="288"/>
        </pc:sldMkLst>
        <pc:spChg chg="mod">
          <ac:chgData name="Oscar" userId="b95cad20f085f37f" providerId="LiveId" clId="{E343EFC9-0F13-4E4F-A322-CBDE9C21D100}" dt="2021-11-09T01:03:09.492" v="323" actId="207"/>
          <ac:spMkLst>
            <pc:docMk/>
            <pc:sldMk cId="4038110303" sldId="288"/>
            <ac:spMk id="6" creationId="{75B4BBA1-1B1D-4485-AD9D-5B6A08B464D1}"/>
          </ac:spMkLst>
        </pc:spChg>
      </pc:sldChg>
      <pc:sldChg chg="modSp add mod">
        <pc:chgData name="Oscar" userId="b95cad20f085f37f" providerId="LiveId" clId="{E343EFC9-0F13-4E4F-A322-CBDE9C21D100}" dt="2021-11-10T02:54:39.893" v="519" actId="14100"/>
        <pc:sldMkLst>
          <pc:docMk/>
          <pc:sldMk cId="122272050" sldId="289"/>
        </pc:sldMkLst>
        <pc:spChg chg="mod">
          <ac:chgData name="Oscar" userId="b95cad20f085f37f" providerId="LiveId" clId="{E343EFC9-0F13-4E4F-A322-CBDE9C21D100}" dt="2021-11-10T02:54:39.893" v="519" actId="14100"/>
          <ac:spMkLst>
            <pc:docMk/>
            <pc:sldMk cId="122272050" sldId="289"/>
            <ac:spMk id="6" creationId="{75B4BBA1-1B1D-4485-AD9D-5B6A08B464D1}"/>
          </ac:spMkLst>
        </pc:spChg>
      </pc:sldChg>
      <pc:sldChg chg="modSp add mod">
        <pc:chgData name="Oscar" userId="b95cad20f085f37f" providerId="LiveId" clId="{E343EFC9-0F13-4E4F-A322-CBDE9C21D100}" dt="2021-11-09T01:05:08.594" v="328" actId="207"/>
        <pc:sldMkLst>
          <pc:docMk/>
          <pc:sldMk cId="3408402310" sldId="290"/>
        </pc:sldMkLst>
        <pc:spChg chg="mod">
          <ac:chgData name="Oscar" userId="b95cad20f085f37f" providerId="LiveId" clId="{E343EFC9-0F13-4E4F-A322-CBDE9C21D100}" dt="2021-11-09T01:05:08.594" v="328" actId="207"/>
          <ac:spMkLst>
            <pc:docMk/>
            <pc:sldMk cId="3408402310" sldId="290"/>
            <ac:spMk id="6" creationId="{75B4BBA1-1B1D-4485-AD9D-5B6A08B464D1}"/>
          </ac:spMkLst>
        </pc:spChg>
      </pc:sldChg>
      <pc:sldChg chg="modSp add mod">
        <pc:chgData name="Oscar" userId="b95cad20f085f37f" providerId="LiveId" clId="{E343EFC9-0F13-4E4F-A322-CBDE9C21D100}" dt="2021-11-09T01:05:22.168" v="329" actId="207"/>
        <pc:sldMkLst>
          <pc:docMk/>
          <pc:sldMk cId="1511953345" sldId="291"/>
        </pc:sldMkLst>
        <pc:spChg chg="mod">
          <ac:chgData name="Oscar" userId="b95cad20f085f37f" providerId="LiveId" clId="{E343EFC9-0F13-4E4F-A322-CBDE9C21D100}" dt="2021-11-09T01:05:22.168" v="329" actId="207"/>
          <ac:spMkLst>
            <pc:docMk/>
            <pc:sldMk cId="1511953345" sldId="291"/>
            <ac:spMk id="6" creationId="{75B4BBA1-1B1D-4485-AD9D-5B6A08B464D1}"/>
          </ac:spMkLst>
        </pc:spChg>
      </pc:sldChg>
      <pc:sldChg chg="modSp add mod">
        <pc:chgData name="Oscar" userId="b95cad20f085f37f" providerId="LiveId" clId="{E343EFC9-0F13-4E4F-A322-CBDE9C21D100}" dt="2021-11-09T02:06:28.274" v="472" actId="20577"/>
        <pc:sldMkLst>
          <pc:docMk/>
          <pc:sldMk cId="2821337825" sldId="292"/>
        </pc:sldMkLst>
        <pc:spChg chg="mod">
          <ac:chgData name="Oscar" userId="b95cad20f085f37f" providerId="LiveId" clId="{E343EFC9-0F13-4E4F-A322-CBDE9C21D100}" dt="2021-11-09T02:06:28.274" v="472" actId="20577"/>
          <ac:spMkLst>
            <pc:docMk/>
            <pc:sldMk cId="2821337825" sldId="292"/>
            <ac:spMk id="6" creationId="{75B4BBA1-1B1D-4485-AD9D-5B6A08B464D1}"/>
          </ac:spMkLst>
        </pc:spChg>
      </pc:sldChg>
      <pc:sldChg chg="modSp add mod">
        <pc:chgData name="Oscar" userId="b95cad20f085f37f" providerId="LiveId" clId="{E343EFC9-0F13-4E4F-A322-CBDE9C21D100}" dt="2021-11-09T01:58:01.786" v="449" actId="207"/>
        <pc:sldMkLst>
          <pc:docMk/>
          <pc:sldMk cId="1159100105" sldId="293"/>
        </pc:sldMkLst>
        <pc:spChg chg="mod">
          <ac:chgData name="Oscar" userId="b95cad20f085f37f" providerId="LiveId" clId="{E343EFC9-0F13-4E4F-A322-CBDE9C21D100}" dt="2021-11-09T01:58:01.786" v="449" actId="207"/>
          <ac:spMkLst>
            <pc:docMk/>
            <pc:sldMk cId="1159100105" sldId="293"/>
            <ac:spMk id="6" creationId="{75B4BBA1-1B1D-4485-AD9D-5B6A08B464D1}"/>
          </ac:spMkLst>
        </pc:spChg>
      </pc:sldChg>
      <pc:sldChg chg="modSp add mod">
        <pc:chgData name="Oscar" userId="b95cad20f085f37f" providerId="LiveId" clId="{E343EFC9-0F13-4E4F-A322-CBDE9C21D100}" dt="2021-11-09T01:07:40.916" v="334" actId="207"/>
        <pc:sldMkLst>
          <pc:docMk/>
          <pc:sldMk cId="2082541185" sldId="294"/>
        </pc:sldMkLst>
        <pc:spChg chg="mod">
          <ac:chgData name="Oscar" userId="b95cad20f085f37f" providerId="LiveId" clId="{E343EFC9-0F13-4E4F-A322-CBDE9C21D100}" dt="2021-11-09T01:07:40.916" v="334" actId="207"/>
          <ac:spMkLst>
            <pc:docMk/>
            <pc:sldMk cId="2082541185" sldId="294"/>
            <ac:spMk id="6" creationId="{75B4BBA1-1B1D-4485-AD9D-5B6A08B464D1}"/>
          </ac:spMkLst>
        </pc:spChg>
      </pc:sldChg>
      <pc:sldChg chg="modSp add mod">
        <pc:chgData name="Oscar" userId="b95cad20f085f37f" providerId="LiveId" clId="{E343EFC9-0F13-4E4F-A322-CBDE9C21D100}" dt="2021-11-09T01:30:31.694" v="339" actId="20577"/>
        <pc:sldMkLst>
          <pc:docMk/>
          <pc:sldMk cId="2226628260" sldId="295"/>
        </pc:sldMkLst>
        <pc:spChg chg="mod">
          <ac:chgData name="Oscar" userId="b95cad20f085f37f" providerId="LiveId" clId="{E343EFC9-0F13-4E4F-A322-CBDE9C21D100}" dt="2021-11-09T01:30:31.694" v="339" actId="20577"/>
          <ac:spMkLst>
            <pc:docMk/>
            <pc:sldMk cId="2226628260" sldId="295"/>
            <ac:spMk id="6" creationId="{75B4BBA1-1B1D-4485-AD9D-5B6A08B464D1}"/>
          </ac:spMkLst>
        </pc:spChg>
      </pc:sldChg>
      <pc:sldChg chg="modSp add mod">
        <pc:chgData name="Oscar" userId="b95cad20f085f37f" providerId="LiveId" clId="{E343EFC9-0F13-4E4F-A322-CBDE9C21D100}" dt="2021-11-09T01:56:12.718" v="446" actId="207"/>
        <pc:sldMkLst>
          <pc:docMk/>
          <pc:sldMk cId="837398301" sldId="296"/>
        </pc:sldMkLst>
        <pc:spChg chg="mod">
          <ac:chgData name="Oscar" userId="b95cad20f085f37f" providerId="LiveId" clId="{E343EFC9-0F13-4E4F-A322-CBDE9C21D100}" dt="2021-11-09T01:56:12.718" v="446" actId="207"/>
          <ac:spMkLst>
            <pc:docMk/>
            <pc:sldMk cId="837398301" sldId="296"/>
            <ac:spMk id="6" creationId="{75B4BBA1-1B1D-4485-AD9D-5B6A08B464D1}"/>
          </ac:spMkLst>
        </pc:spChg>
      </pc:sldChg>
      <pc:sldChg chg="modSp add mod">
        <pc:chgData name="Oscar" userId="b95cad20f085f37f" providerId="LiveId" clId="{E343EFC9-0F13-4E4F-A322-CBDE9C21D100}" dt="2021-11-09T02:05:53.820" v="470" actId="20577"/>
        <pc:sldMkLst>
          <pc:docMk/>
          <pc:sldMk cId="3923299804" sldId="297"/>
        </pc:sldMkLst>
        <pc:spChg chg="mod">
          <ac:chgData name="Oscar" userId="b95cad20f085f37f" providerId="LiveId" clId="{E343EFC9-0F13-4E4F-A322-CBDE9C21D100}" dt="2021-11-09T02:05:53.820" v="470" actId="20577"/>
          <ac:spMkLst>
            <pc:docMk/>
            <pc:sldMk cId="3923299804" sldId="297"/>
            <ac:spMk id="6" creationId="{75B4BBA1-1B1D-4485-AD9D-5B6A08B464D1}"/>
          </ac:spMkLst>
        </pc:spChg>
      </pc:sldChg>
      <pc:sldChg chg="modSp add mod">
        <pc:chgData name="Oscar" userId="b95cad20f085f37f" providerId="LiveId" clId="{E343EFC9-0F13-4E4F-A322-CBDE9C21D100}" dt="2021-11-09T14:42:41.970" v="517" actId="115"/>
        <pc:sldMkLst>
          <pc:docMk/>
          <pc:sldMk cId="3870414919" sldId="298"/>
        </pc:sldMkLst>
        <pc:spChg chg="mod">
          <ac:chgData name="Oscar" userId="b95cad20f085f37f" providerId="LiveId" clId="{E343EFC9-0F13-4E4F-A322-CBDE9C21D100}" dt="2021-11-09T14:42:41.970" v="517" actId="115"/>
          <ac:spMkLst>
            <pc:docMk/>
            <pc:sldMk cId="3870414919" sldId="298"/>
            <ac:spMk id="6" creationId="{75B4BBA1-1B1D-4485-AD9D-5B6A08B464D1}"/>
          </ac:spMkLst>
        </pc:spChg>
      </pc:sldChg>
      <pc:sldChg chg="addSp modSp add del mod ord">
        <pc:chgData name="Oscar" userId="b95cad20f085f37f" providerId="LiveId" clId="{E343EFC9-0F13-4E4F-A322-CBDE9C21D100}" dt="2021-11-12T13:28:58.767" v="705" actId="2696"/>
        <pc:sldMkLst>
          <pc:docMk/>
          <pc:sldMk cId="1178732454" sldId="299"/>
        </pc:sldMkLst>
        <pc:spChg chg="mod">
          <ac:chgData name="Oscar" userId="b95cad20f085f37f" providerId="LiveId" clId="{E343EFC9-0F13-4E4F-A322-CBDE9C21D100}" dt="2021-11-10T15:23:23.804" v="664" actId="20577"/>
          <ac:spMkLst>
            <pc:docMk/>
            <pc:sldMk cId="1178732454" sldId="299"/>
            <ac:spMk id="6" creationId="{75B4BBA1-1B1D-4485-AD9D-5B6A08B464D1}"/>
          </ac:spMkLst>
        </pc:spChg>
        <pc:picChg chg="add mod">
          <ac:chgData name="Oscar" userId="b95cad20f085f37f" providerId="LiveId" clId="{E343EFC9-0F13-4E4F-A322-CBDE9C21D100}" dt="2021-11-10T15:15:16.790" v="583" actId="1076"/>
          <ac:picMkLst>
            <pc:docMk/>
            <pc:sldMk cId="1178732454" sldId="299"/>
            <ac:picMk id="3" creationId="{D5E5E2D9-08EB-4FA8-B20D-FB2342F61D81}"/>
          </ac:picMkLst>
        </pc:picChg>
        <pc:picChg chg="mod">
          <ac:chgData name="Oscar" userId="b95cad20f085f37f" providerId="LiveId" clId="{E343EFC9-0F13-4E4F-A322-CBDE9C21D100}" dt="2021-11-10T15:22:53.853" v="651" actId="1076"/>
          <ac:picMkLst>
            <pc:docMk/>
            <pc:sldMk cId="1178732454" sldId="299"/>
            <ac:picMk id="5" creationId="{8853DE6A-DC9B-4C9B-9833-366C78B00AB3}"/>
          </ac:picMkLst>
        </pc:picChg>
      </pc:sldChg>
      <pc:sldChg chg="delSp modSp add del mod">
        <pc:chgData name="Oscar" userId="b95cad20f085f37f" providerId="LiveId" clId="{E343EFC9-0F13-4E4F-A322-CBDE9C21D100}" dt="2021-11-12T13:28:54.358" v="704" actId="2696"/>
        <pc:sldMkLst>
          <pc:docMk/>
          <pc:sldMk cId="4123644144" sldId="300"/>
        </pc:sldMkLst>
        <pc:spChg chg="mod">
          <ac:chgData name="Oscar" userId="b95cad20f085f37f" providerId="LiveId" clId="{E343EFC9-0F13-4E4F-A322-CBDE9C21D100}" dt="2021-11-10T15:22:03.855" v="647" actId="207"/>
          <ac:spMkLst>
            <pc:docMk/>
            <pc:sldMk cId="4123644144" sldId="300"/>
            <ac:spMk id="6" creationId="{75B4BBA1-1B1D-4485-AD9D-5B6A08B464D1}"/>
          </ac:spMkLst>
        </pc:spChg>
        <pc:picChg chg="del">
          <ac:chgData name="Oscar" userId="b95cad20f085f37f" providerId="LiveId" clId="{E343EFC9-0F13-4E4F-A322-CBDE9C21D100}" dt="2021-11-10T15:16:08.840" v="585" actId="21"/>
          <ac:picMkLst>
            <pc:docMk/>
            <pc:sldMk cId="4123644144" sldId="300"/>
            <ac:picMk id="3" creationId="{D5E5E2D9-08EB-4FA8-B20D-FB2342F61D81}"/>
          </ac:picMkLst>
        </pc:picChg>
      </pc:sldChg>
      <pc:sldChg chg="addSp modSp add mod">
        <pc:chgData name="Oscar" userId="b95cad20f085f37f" providerId="LiveId" clId="{E343EFC9-0F13-4E4F-A322-CBDE9C21D100}" dt="2021-11-13T00:13:06.331" v="710" actId="1076"/>
        <pc:sldMkLst>
          <pc:docMk/>
          <pc:sldMk cId="2420343552" sldId="301"/>
        </pc:sldMkLst>
        <pc:spChg chg="mod">
          <ac:chgData name="Oscar" userId="b95cad20f085f37f" providerId="LiveId" clId="{E343EFC9-0F13-4E4F-A322-CBDE9C21D100}" dt="2021-11-12T13:28:24.299" v="700" actId="1076"/>
          <ac:spMkLst>
            <pc:docMk/>
            <pc:sldMk cId="2420343552" sldId="301"/>
            <ac:spMk id="6" creationId="{75B4BBA1-1B1D-4485-AD9D-5B6A08B464D1}"/>
          </ac:spMkLst>
        </pc:spChg>
        <pc:picChg chg="add mod">
          <ac:chgData name="Oscar" userId="b95cad20f085f37f" providerId="LiveId" clId="{E343EFC9-0F13-4E4F-A322-CBDE9C21D100}" dt="2021-11-13T00:13:06.331" v="710" actId="1076"/>
          <ac:picMkLst>
            <pc:docMk/>
            <pc:sldMk cId="2420343552" sldId="301"/>
            <ac:picMk id="3" creationId="{41BDA866-4064-48B0-B7E2-68765EA8ECDC}"/>
          </ac:picMkLst>
        </pc:picChg>
      </pc:sldChg>
      <pc:sldChg chg="modSp add mod ord">
        <pc:chgData name="Oscar" userId="b95cad20f085f37f" providerId="LiveId" clId="{E343EFC9-0F13-4E4F-A322-CBDE9C21D100}" dt="2021-11-12T13:30:31.095" v="709" actId="207"/>
        <pc:sldMkLst>
          <pc:docMk/>
          <pc:sldMk cId="3050940242" sldId="302"/>
        </pc:sldMkLst>
        <pc:spChg chg="mod">
          <ac:chgData name="Oscar" userId="b95cad20f085f37f" providerId="LiveId" clId="{E343EFC9-0F13-4E4F-A322-CBDE9C21D100}" dt="2021-11-12T13:30:31.095" v="709" actId="207"/>
          <ac:spMkLst>
            <pc:docMk/>
            <pc:sldMk cId="3050940242" sldId="302"/>
            <ac:spMk id="6" creationId="{75B4BBA1-1B1D-4485-AD9D-5B6A08B464D1}"/>
          </ac:spMkLst>
        </pc:spChg>
      </pc:sldChg>
    </pc:docChg>
  </pc:docChgLst>
  <pc:docChgLst>
    <pc:chgData name="Oscar" userId="b95cad20f085f37f" providerId="LiveId" clId="{18049AD2-DDCE-419A-A64F-61BF6BF56FDF}"/>
    <pc:docChg chg="undo custSel addSld modSld sldOrd">
      <pc:chgData name="Oscar" userId="b95cad20f085f37f" providerId="LiveId" clId="{18049AD2-DDCE-419A-A64F-61BF6BF56FDF}" dt="2021-02-01T23:49:27.357" v="718" actId="1076"/>
      <pc:docMkLst>
        <pc:docMk/>
      </pc:docMkLst>
      <pc:sldChg chg="modNotesTx">
        <pc:chgData name="Oscar" userId="b95cad20f085f37f" providerId="LiveId" clId="{18049AD2-DDCE-419A-A64F-61BF6BF56FDF}" dt="2021-01-28T02:40:43.264" v="121" actId="20577"/>
        <pc:sldMkLst>
          <pc:docMk/>
          <pc:sldMk cId="2618018261" sldId="258"/>
        </pc:sldMkLst>
      </pc:sldChg>
      <pc:sldChg chg="modNotesTx">
        <pc:chgData name="Oscar" userId="b95cad20f085f37f" providerId="LiveId" clId="{18049AD2-DDCE-419A-A64F-61BF6BF56FDF}" dt="2021-01-28T02:40:48.659" v="122" actId="20577"/>
        <pc:sldMkLst>
          <pc:docMk/>
          <pc:sldMk cId="890960926" sldId="259"/>
        </pc:sldMkLst>
      </pc:sldChg>
      <pc:sldChg chg="modNotesTx">
        <pc:chgData name="Oscar" userId="b95cad20f085f37f" providerId="LiveId" clId="{18049AD2-DDCE-419A-A64F-61BF6BF56FDF}" dt="2021-01-28T02:40:52.735" v="123" actId="20577"/>
        <pc:sldMkLst>
          <pc:docMk/>
          <pc:sldMk cId="4087878403" sldId="260"/>
        </pc:sldMkLst>
      </pc:sldChg>
      <pc:sldChg chg="addSp modSp mod ord modNotesTx">
        <pc:chgData name="Oscar" userId="b95cad20f085f37f" providerId="LiveId" clId="{18049AD2-DDCE-419A-A64F-61BF6BF56FDF}" dt="2021-01-30T12:58:14.290" v="410" actId="113"/>
        <pc:sldMkLst>
          <pc:docMk/>
          <pc:sldMk cId="1119264995" sldId="261"/>
        </pc:sldMkLst>
        <pc:spChg chg="add mod">
          <ac:chgData name="Oscar" userId="b95cad20f085f37f" providerId="LiveId" clId="{18049AD2-DDCE-419A-A64F-61BF6BF56FDF}" dt="2021-01-30T12:58:14.290" v="410" actId="113"/>
          <ac:spMkLst>
            <pc:docMk/>
            <pc:sldMk cId="1119264995" sldId="261"/>
            <ac:spMk id="6" creationId="{7636D124-E069-47F2-A95B-782E10EB0A25}"/>
          </ac:spMkLst>
        </pc:spChg>
        <pc:picChg chg="add mod">
          <ac:chgData name="Oscar" userId="b95cad20f085f37f" providerId="LiveId" clId="{18049AD2-DDCE-419A-A64F-61BF6BF56FDF}" dt="2021-01-30T12:57:37.853" v="408" actId="1076"/>
          <ac:picMkLst>
            <pc:docMk/>
            <pc:sldMk cId="1119264995" sldId="261"/>
            <ac:picMk id="3" creationId="{DDA64D58-496D-44FF-A1AC-AE2FC94F9AA6}"/>
          </ac:picMkLst>
        </pc:picChg>
      </pc:sldChg>
      <pc:sldChg chg="addSp modSp mod modNotesTx">
        <pc:chgData name="Oscar" userId="b95cad20f085f37f" providerId="LiveId" clId="{18049AD2-DDCE-419A-A64F-61BF6BF56FDF}" dt="2021-01-28T02:40:32.011" v="119" actId="20577"/>
        <pc:sldMkLst>
          <pc:docMk/>
          <pc:sldMk cId="1974599651" sldId="262"/>
        </pc:sldMkLst>
        <pc:spChg chg="add mod">
          <ac:chgData name="Oscar" userId="b95cad20f085f37f" providerId="LiveId" clId="{18049AD2-DDCE-419A-A64F-61BF6BF56FDF}" dt="2021-01-28T02:36:54.338" v="67" actId="115"/>
          <ac:spMkLst>
            <pc:docMk/>
            <pc:sldMk cId="1974599651" sldId="262"/>
            <ac:spMk id="6" creationId="{55368EDE-B0FB-4651-8E61-96B69F3424AB}"/>
          </ac:spMkLst>
        </pc:spChg>
      </pc:sldChg>
      <pc:sldChg chg="addSp modSp mod modNotesTx">
        <pc:chgData name="Oscar" userId="b95cad20f085f37f" providerId="LiveId" clId="{18049AD2-DDCE-419A-A64F-61BF6BF56FDF}" dt="2021-01-28T02:40:27.039" v="118" actId="20577"/>
        <pc:sldMkLst>
          <pc:docMk/>
          <pc:sldMk cId="4190463473" sldId="263"/>
        </pc:sldMkLst>
        <pc:spChg chg="add mod">
          <ac:chgData name="Oscar" userId="b95cad20f085f37f" providerId="LiveId" clId="{18049AD2-DDCE-419A-A64F-61BF6BF56FDF}" dt="2021-01-28T02:39:34.782" v="117" actId="20577"/>
          <ac:spMkLst>
            <pc:docMk/>
            <pc:sldMk cId="4190463473" sldId="263"/>
            <ac:spMk id="6" creationId="{F9BDDE4A-EFE9-41BA-BF9E-F6A348FAAFCA}"/>
          </ac:spMkLst>
        </pc:spChg>
      </pc:sldChg>
      <pc:sldChg chg="addSp modSp mod ord modAnim modNotesTx">
        <pc:chgData name="Oscar" userId="b95cad20f085f37f" providerId="LiveId" clId="{18049AD2-DDCE-419A-A64F-61BF6BF56FDF}" dt="2021-01-30T13:06:41.772" v="473" actId="20577"/>
        <pc:sldMkLst>
          <pc:docMk/>
          <pc:sldMk cId="4252312485" sldId="264"/>
        </pc:sldMkLst>
        <pc:spChg chg="add mod">
          <ac:chgData name="Oscar" userId="b95cad20f085f37f" providerId="LiveId" clId="{18049AD2-DDCE-419A-A64F-61BF6BF56FDF}" dt="2021-01-29T16:00:36.788" v="366" actId="20577"/>
          <ac:spMkLst>
            <pc:docMk/>
            <pc:sldMk cId="4252312485" sldId="264"/>
            <ac:spMk id="6" creationId="{D1B76E2E-A54D-4FDB-8ADE-73C39ACB4231}"/>
          </ac:spMkLst>
        </pc:spChg>
      </pc:sldChg>
      <pc:sldChg chg="addSp modSp mod modAnim modNotesTx">
        <pc:chgData name="Oscar" userId="b95cad20f085f37f" providerId="LiveId" clId="{18049AD2-DDCE-419A-A64F-61BF6BF56FDF}" dt="2021-01-30T13:06:35.713" v="472" actId="20577"/>
        <pc:sldMkLst>
          <pc:docMk/>
          <pc:sldMk cId="4246898433" sldId="265"/>
        </pc:sldMkLst>
        <pc:spChg chg="add mod">
          <ac:chgData name="Oscar" userId="b95cad20f085f37f" providerId="LiveId" clId="{18049AD2-DDCE-419A-A64F-61BF6BF56FDF}" dt="2021-01-29T16:00:44.516" v="367" actId="20577"/>
          <ac:spMkLst>
            <pc:docMk/>
            <pc:sldMk cId="4246898433" sldId="265"/>
            <ac:spMk id="6" creationId="{BF458ED6-6804-4615-B84E-87178E8631F7}"/>
          </ac:spMkLst>
        </pc:spChg>
      </pc:sldChg>
      <pc:sldChg chg="addSp modSp mod modAnim modNotesTx">
        <pc:chgData name="Oscar" userId="b95cad20f085f37f" providerId="LiveId" clId="{18049AD2-DDCE-419A-A64F-61BF6BF56FDF}" dt="2021-01-30T13:06:29.377" v="471" actId="20577"/>
        <pc:sldMkLst>
          <pc:docMk/>
          <pc:sldMk cId="153738898" sldId="266"/>
        </pc:sldMkLst>
        <pc:spChg chg="add mod">
          <ac:chgData name="Oscar" userId="b95cad20f085f37f" providerId="LiveId" clId="{18049AD2-DDCE-419A-A64F-61BF6BF56FDF}" dt="2021-01-29T16:01:19.897" v="370" actId="20577"/>
          <ac:spMkLst>
            <pc:docMk/>
            <pc:sldMk cId="153738898" sldId="266"/>
            <ac:spMk id="6" creationId="{DE130BCA-F070-4B0F-A559-BCB08364983D}"/>
          </ac:spMkLst>
        </pc:spChg>
        <pc:picChg chg="mod">
          <ac:chgData name="Oscar" userId="b95cad20f085f37f" providerId="LiveId" clId="{18049AD2-DDCE-419A-A64F-61BF6BF56FDF}" dt="2021-01-28T17:23:09.875" v="310" actId="1076"/>
          <ac:picMkLst>
            <pc:docMk/>
            <pc:sldMk cId="153738898" sldId="266"/>
            <ac:picMk id="5" creationId="{8853DE6A-DC9B-4C9B-9833-366C78B00AB3}"/>
          </ac:picMkLst>
        </pc:picChg>
      </pc:sldChg>
      <pc:sldChg chg="modNotesTx">
        <pc:chgData name="Oscar" userId="b95cad20f085f37f" providerId="LiveId" clId="{18049AD2-DDCE-419A-A64F-61BF6BF56FDF}" dt="2021-01-28T02:40:56.658" v="124" actId="20577"/>
        <pc:sldMkLst>
          <pc:docMk/>
          <pc:sldMk cId="3452003485" sldId="267"/>
        </pc:sldMkLst>
      </pc:sldChg>
      <pc:sldChg chg="modNotesTx">
        <pc:chgData name="Oscar" userId="b95cad20f085f37f" providerId="LiveId" clId="{18049AD2-DDCE-419A-A64F-61BF6BF56FDF}" dt="2021-01-28T02:41:01.688" v="125" actId="20577"/>
        <pc:sldMkLst>
          <pc:docMk/>
          <pc:sldMk cId="74483907" sldId="268"/>
        </pc:sldMkLst>
      </pc:sldChg>
      <pc:sldChg chg="addSp modSp add mod modAnim modNotesTx">
        <pc:chgData name="Oscar" userId="b95cad20f085f37f" providerId="LiveId" clId="{18049AD2-DDCE-419A-A64F-61BF6BF56FDF}" dt="2021-01-30T13:06:24.090" v="470" actId="20577"/>
        <pc:sldMkLst>
          <pc:docMk/>
          <pc:sldMk cId="3485194199" sldId="269"/>
        </pc:sldMkLst>
        <pc:spChg chg="add mod">
          <ac:chgData name="Oscar" userId="b95cad20f085f37f" providerId="LiveId" clId="{18049AD2-DDCE-419A-A64F-61BF6BF56FDF}" dt="2021-01-28T17:22:03.143" v="306" actId="20577"/>
          <ac:spMkLst>
            <pc:docMk/>
            <pc:sldMk cId="3485194199" sldId="269"/>
            <ac:spMk id="6" creationId="{2B9B776E-A51D-47AC-B0DF-1B83E7464C64}"/>
          </ac:spMkLst>
        </pc:spChg>
        <pc:picChg chg="add mod">
          <ac:chgData name="Oscar" userId="b95cad20f085f37f" providerId="LiveId" clId="{18049AD2-DDCE-419A-A64F-61BF6BF56FDF}" dt="2021-01-28T17:21:58.318" v="305" actId="14100"/>
          <ac:picMkLst>
            <pc:docMk/>
            <pc:sldMk cId="3485194199" sldId="269"/>
            <ac:picMk id="4" creationId="{00F4A6EB-1433-4B93-8F22-2E95B40C3B27}"/>
          </ac:picMkLst>
        </pc:picChg>
      </pc:sldChg>
      <pc:sldChg chg="addSp delSp modSp add mod delAnim modAnim modNotesTx">
        <pc:chgData name="Oscar" userId="b95cad20f085f37f" providerId="LiveId" clId="{18049AD2-DDCE-419A-A64F-61BF6BF56FDF}" dt="2021-01-31T15:43:49.033" v="675" actId="14100"/>
        <pc:sldMkLst>
          <pc:docMk/>
          <pc:sldMk cId="423371477" sldId="270"/>
        </pc:sldMkLst>
        <pc:spChg chg="del mod">
          <ac:chgData name="Oscar" userId="b95cad20f085f37f" providerId="LiveId" clId="{18049AD2-DDCE-419A-A64F-61BF6BF56FDF}" dt="2021-01-30T13:00:41.968" v="413" actId="21"/>
          <ac:spMkLst>
            <pc:docMk/>
            <pc:sldMk cId="423371477" sldId="270"/>
            <ac:spMk id="6" creationId="{DE130BCA-F070-4B0F-A559-BCB08364983D}"/>
          </ac:spMkLst>
        </pc:spChg>
        <pc:spChg chg="add mod">
          <ac:chgData name="Oscar" userId="b95cad20f085f37f" providerId="LiveId" clId="{18049AD2-DDCE-419A-A64F-61BF6BF56FDF}" dt="2021-01-30T13:28:11.106" v="643" actId="207"/>
          <ac:spMkLst>
            <pc:docMk/>
            <pc:sldMk cId="423371477" sldId="270"/>
            <ac:spMk id="7" creationId="{63423C09-A702-427C-A217-662ACEC8DBA5}"/>
          </ac:spMkLst>
        </pc:spChg>
        <pc:picChg chg="add del mod">
          <ac:chgData name="Oscar" userId="b95cad20f085f37f" providerId="LiveId" clId="{18049AD2-DDCE-419A-A64F-61BF6BF56FDF}" dt="2021-01-31T15:43:08.539" v="669" actId="21"/>
          <ac:picMkLst>
            <pc:docMk/>
            <pc:sldMk cId="423371477" sldId="270"/>
            <ac:picMk id="3" creationId="{8EA82D35-4977-4ED1-98D7-84B2490B44A4}"/>
          </ac:picMkLst>
        </pc:picChg>
        <pc:picChg chg="add mod">
          <ac:chgData name="Oscar" userId="b95cad20f085f37f" providerId="LiveId" clId="{18049AD2-DDCE-419A-A64F-61BF6BF56FDF}" dt="2021-01-31T15:43:49.033" v="675" actId="14100"/>
          <ac:picMkLst>
            <pc:docMk/>
            <pc:sldMk cId="423371477" sldId="270"/>
            <ac:picMk id="4" creationId="{6E58E631-E3B7-48C7-B178-A045CE9D73E5}"/>
          </ac:picMkLst>
        </pc:picChg>
      </pc:sldChg>
      <pc:sldChg chg="addSp modSp add mod modAnim">
        <pc:chgData name="Oscar" userId="b95cad20f085f37f" providerId="LiveId" clId="{18049AD2-DDCE-419A-A64F-61BF6BF56FDF}" dt="2021-01-30T13:27:49.519" v="642" actId="207"/>
        <pc:sldMkLst>
          <pc:docMk/>
          <pc:sldMk cId="2261319139" sldId="271"/>
        </pc:sldMkLst>
        <pc:spChg chg="mod">
          <ac:chgData name="Oscar" userId="b95cad20f085f37f" providerId="LiveId" clId="{18049AD2-DDCE-419A-A64F-61BF6BF56FDF}" dt="2021-01-30T13:27:49.519" v="642" actId="207"/>
          <ac:spMkLst>
            <pc:docMk/>
            <pc:sldMk cId="2261319139" sldId="271"/>
            <ac:spMk id="6" creationId="{DE130BCA-F070-4B0F-A559-BCB08364983D}"/>
          </ac:spMkLst>
        </pc:spChg>
        <pc:picChg chg="add mod">
          <ac:chgData name="Oscar" userId="b95cad20f085f37f" providerId="LiveId" clId="{18049AD2-DDCE-419A-A64F-61BF6BF56FDF}" dt="2021-01-30T13:27:19.886" v="640" actId="14100"/>
          <ac:picMkLst>
            <pc:docMk/>
            <pc:sldMk cId="2261319139" sldId="271"/>
            <ac:picMk id="3" creationId="{BC2AE11D-199C-4DE0-8115-CC24A5CC2E30}"/>
          </ac:picMkLst>
        </pc:picChg>
      </pc:sldChg>
      <pc:sldChg chg="modSp add mod">
        <pc:chgData name="Oscar" userId="b95cad20f085f37f" providerId="LiveId" clId="{18049AD2-DDCE-419A-A64F-61BF6BF56FDF}" dt="2021-02-01T23:44:48.258" v="714" actId="20577"/>
        <pc:sldMkLst>
          <pc:docMk/>
          <pc:sldMk cId="2282546484" sldId="272"/>
        </pc:sldMkLst>
        <pc:spChg chg="mod">
          <ac:chgData name="Oscar" userId="b95cad20f085f37f" providerId="LiveId" clId="{18049AD2-DDCE-419A-A64F-61BF6BF56FDF}" dt="2021-02-01T23:44:48.258" v="714" actId="20577"/>
          <ac:spMkLst>
            <pc:docMk/>
            <pc:sldMk cId="2282546484" sldId="272"/>
            <ac:spMk id="6" creationId="{DE130BCA-F070-4B0F-A559-BCB08364983D}"/>
          </ac:spMkLst>
        </pc:spChg>
      </pc:sldChg>
      <pc:sldChg chg="addSp delSp modSp add mod">
        <pc:chgData name="Oscar" userId="b95cad20f085f37f" providerId="LiveId" clId="{18049AD2-DDCE-419A-A64F-61BF6BF56FDF}" dt="2021-02-01T23:49:27.357" v="718" actId="1076"/>
        <pc:sldMkLst>
          <pc:docMk/>
          <pc:sldMk cId="3687775064" sldId="273"/>
        </pc:sldMkLst>
        <pc:spChg chg="del mod">
          <ac:chgData name="Oscar" userId="b95cad20f085f37f" providerId="LiveId" clId="{18049AD2-DDCE-419A-A64F-61BF6BF56FDF}" dt="2021-01-30T13:18:19.138" v="543" actId="21"/>
          <ac:spMkLst>
            <pc:docMk/>
            <pc:sldMk cId="3687775064" sldId="273"/>
            <ac:spMk id="6" creationId="{DE130BCA-F070-4B0F-A559-BCB08364983D}"/>
          </ac:spMkLst>
        </pc:spChg>
        <pc:spChg chg="add mod">
          <ac:chgData name="Oscar" userId="b95cad20f085f37f" providerId="LiveId" clId="{18049AD2-DDCE-419A-A64F-61BF6BF56FDF}" dt="2021-02-01T23:45:01.223" v="715" actId="20577"/>
          <ac:spMkLst>
            <pc:docMk/>
            <pc:sldMk cId="3687775064" sldId="273"/>
            <ac:spMk id="7" creationId="{E6CC1687-AA0E-4FDB-B331-9B98D66431C6}"/>
          </ac:spMkLst>
        </pc:spChg>
        <pc:picChg chg="add mod">
          <ac:chgData name="Oscar" userId="b95cad20f085f37f" providerId="LiveId" clId="{18049AD2-DDCE-419A-A64F-61BF6BF56FDF}" dt="2021-02-01T23:49:27.357" v="718" actId="1076"/>
          <ac:picMkLst>
            <pc:docMk/>
            <pc:sldMk cId="3687775064" sldId="273"/>
            <ac:picMk id="3" creationId="{7A7E3F38-F7D7-49DB-AFD8-44775E27CE80}"/>
          </ac:picMkLst>
        </pc:picChg>
        <pc:picChg chg="add del mod">
          <ac:chgData name="Oscar" userId="b95cad20f085f37f" providerId="LiveId" clId="{18049AD2-DDCE-419A-A64F-61BF6BF56FDF}" dt="2021-01-30T13:18:33.101" v="546" actId="21"/>
          <ac:picMkLst>
            <pc:docMk/>
            <pc:sldMk cId="3687775064" sldId="273"/>
            <ac:picMk id="3" creationId="{E5507D36-A642-42EC-9998-1B8EBACE5C9E}"/>
          </ac:picMkLst>
        </pc:picChg>
      </pc:sldChg>
      <pc:sldChg chg="addSp modSp add mod">
        <pc:chgData name="Oscar" userId="b95cad20f085f37f" providerId="LiveId" clId="{18049AD2-DDCE-419A-A64F-61BF6BF56FDF}" dt="2021-02-01T23:45:18.360" v="716" actId="20577"/>
        <pc:sldMkLst>
          <pc:docMk/>
          <pc:sldMk cId="3818435610" sldId="274"/>
        </pc:sldMkLst>
        <pc:spChg chg="mod">
          <ac:chgData name="Oscar" userId="b95cad20f085f37f" providerId="LiveId" clId="{18049AD2-DDCE-419A-A64F-61BF6BF56FDF}" dt="2021-02-01T23:45:18.360" v="716" actId="20577"/>
          <ac:spMkLst>
            <pc:docMk/>
            <pc:sldMk cId="3818435610" sldId="274"/>
            <ac:spMk id="6" creationId="{DE130BCA-F070-4B0F-A559-BCB08364983D}"/>
          </ac:spMkLst>
        </pc:spChg>
        <pc:picChg chg="add mod">
          <ac:chgData name="Oscar" userId="b95cad20f085f37f" providerId="LiveId" clId="{18049AD2-DDCE-419A-A64F-61BF6BF56FDF}" dt="2021-01-30T13:30:46.316" v="648" actId="1076"/>
          <ac:picMkLst>
            <pc:docMk/>
            <pc:sldMk cId="3818435610" sldId="274"/>
            <ac:picMk id="3" creationId="{EF062466-B83B-4AC1-B241-7A8FC502FF19}"/>
          </ac:picMkLst>
        </pc:picChg>
      </pc:sldChg>
      <pc:sldChg chg="addSp delSp modSp add mod">
        <pc:chgData name="Oscar" userId="b95cad20f085f37f" providerId="LiveId" clId="{18049AD2-DDCE-419A-A64F-61BF6BF56FDF}" dt="2021-02-01T01:11:37.746" v="703" actId="1076"/>
        <pc:sldMkLst>
          <pc:docMk/>
          <pc:sldMk cId="1915410560" sldId="275"/>
        </pc:sldMkLst>
        <pc:spChg chg="del">
          <ac:chgData name="Oscar" userId="b95cad20f085f37f" providerId="LiveId" clId="{18049AD2-DDCE-419A-A64F-61BF6BF56FDF}" dt="2021-01-31T15:39:53.649" v="663" actId="21"/>
          <ac:spMkLst>
            <pc:docMk/>
            <pc:sldMk cId="1915410560" sldId="275"/>
            <ac:spMk id="6" creationId="{DE130BCA-F070-4B0F-A559-BCB08364983D}"/>
          </ac:spMkLst>
        </pc:spChg>
        <pc:spChg chg="add mod">
          <ac:chgData name="Oscar" userId="b95cad20f085f37f" providerId="LiveId" clId="{18049AD2-DDCE-419A-A64F-61BF6BF56FDF}" dt="2021-02-01T01:11:37.746" v="703" actId="1076"/>
          <ac:spMkLst>
            <pc:docMk/>
            <pc:sldMk cId="1915410560" sldId="275"/>
            <ac:spMk id="7" creationId="{BFBFA5BD-6EF8-4944-9BAD-9CC7700A9089}"/>
          </ac:spMkLst>
        </pc:spChg>
        <pc:picChg chg="del">
          <ac:chgData name="Oscar" userId="b95cad20f085f37f" providerId="LiveId" clId="{18049AD2-DDCE-419A-A64F-61BF6BF56FDF}" dt="2021-01-31T15:40:10.126" v="666" actId="21"/>
          <ac:picMkLst>
            <pc:docMk/>
            <pc:sldMk cId="1915410560" sldId="275"/>
            <ac:picMk id="3" creationId="{BC2AE11D-199C-4DE0-8115-CC24A5CC2E30}"/>
          </ac:picMkLst>
        </pc:picChg>
        <pc:picChg chg="add del mod">
          <ac:chgData name="Oscar" userId="b95cad20f085f37f" providerId="LiveId" clId="{18049AD2-DDCE-419A-A64F-61BF6BF56FDF}" dt="2021-02-01T01:11:33.399" v="702" actId="1076"/>
          <ac:picMkLst>
            <pc:docMk/>
            <pc:sldMk cId="1915410560" sldId="275"/>
            <ac:picMk id="5" creationId="{8853DE6A-DC9B-4C9B-9833-366C78B00AB3}"/>
          </ac:picMkLst>
        </pc:picChg>
      </pc:sldChg>
      <pc:sldChg chg="add ord">
        <pc:chgData name="Oscar" userId="b95cad20f085f37f" providerId="LiveId" clId="{18049AD2-DDCE-419A-A64F-61BF6BF56FDF}" dt="2021-02-01T23:42:46.248" v="706"/>
        <pc:sldMkLst>
          <pc:docMk/>
          <pc:sldMk cId="1179034961" sldId="276"/>
        </pc:sldMkLst>
      </pc:sldChg>
    </pc:docChg>
  </pc:docChgLst>
  <pc:docChgLst>
    <pc:chgData name="Oscar" userId="b95cad20f085f37f" providerId="LiveId" clId="{7EDA1A41-7F46-4E74-BB67-F2B6DE26C37A}"/>
    <pc:docChg chg="custSel modSld">
      <pc:chgData name="Oscar" userId="b95cad20f085f37f" providerId="LiveId" clId="{7EDA1A41-7F46-4E74-BB67-F2B6DE26C37A}" dt="2021-12-03T21:26:05.403" v="80"/>
      <pc:docMkLst>
        <pc:docMk/>
      </pc:docMkLst>
      <pc:sldChg chg="modSp mod">
        <pc:chgData name="Oscar" userId="b95cad20f085f37f" providerId="LiveId" clId="{7EDA1A41-7F46-4E74-BB67-F2B6DE26C37A}" dt="2021-12-03T21:15:46.406" v="3" actId="20577"/>
        <pc:sldMkLst>
          <pc:docMk/>
          <pc:sldMk cId="2821337825" sldId="292"/>
        </pc:sldMkLst>
        <pc:spChg chg="mod">
          <ac:chgData name="Oscar" userId="b95cad20f085f37f" providerId="LiveId" clId="{7EDA1A41-7F46-4E74-BB67-F2B6DE26C37A}" dt="2021-12-03T21:15:46.406" v="3" actId="20577"/>
          <ac:spMkLst>
            <pc:docMk/>
            <pc:sldMk cId="2821337825" sldId="292"/>
            <ac:spMk id="6" creationId="{75B4BBA1-1B1D-4485-AD9D-5B6A08B464D1}"/>
          </ac:spMkLst>
        </pc:spChg>
      </pc:sldChg>
      <pc:sldChg chg="modSp mod modAnim">
        <pc:chgData name="Oscar" userId="b95cad20f085f37f" providerId="LiveId" clId="{7EDA1A41-7F46-4E74-BB67-F2B6DE26C37A}" dt="2021-12-03T21:19:51.516" v="39"/>
        <pc:sldMkLst>
          <pc:docMk/>
          <pc:sldMk cId="837398301" sldId="296"/>
        </pc:sldMkLst>
        <pc:spChg chg="mod">
          <ac:chgData name="Oscar" userId="b95cad20f085f37f" providerId="LiveId" clId="{7EDA1A41-7F46-4E74-BB67-F2B6DE26C37A}" dt="2021-12-03T21:19:30.643" v="37" actId="20577"/>
          <ac:spMkLst>
            <pc:docMk/>
            <pc:sldMk cId="837398301" sldId="296"/>
            <ac:spMk id="6" creationId="{75B4BBA1-1B1D-4485-AD9D-5B6A08B464D1}"/>
          </ac:spMkLst>
        </pc:spChg>
        <pc:picChg chg="mod">
          <ac:chgData name="Oscar" userId="b95cad20f085f37f" providerId="LiveId" clId="{7EDA1A41-7F46-4E74-BB67-F2B6DE26C37A}" dt="2021-12-03T21:16:29.116" v="6" actId="1076"/>
          <ac:picMkLst>
            <pc:docMk/>
            <pc:sldMk cId="837398301" sldId="296"/>
            <ac:picMk id="5" creationId="{8853DE6A-DC9B-4C9B-9833-366C78B00AB3}"/>
          </ac:picMkLst>
        </pc:picChg>
      </pc:sldChg>
      <pc:sldChg chg="modSp mod modAnim">
        <pc:chgData name="Oscar" userId="b95cad20f085f37f" providerId="LiveId" clId="{7EDA1A41-7F46-4E74-BB67-F2B6DE26C37A}" dt="2021-12-03T21:26:05.403" v="80"/>
        <pc:sldMkLst>
          <pc:docMk/>
          <pc:sldMk cId="3923299804" sldId="297"/>
        </pc:sldMkLst>
        <pc:spChg chg="mod">
          <ac:chgData name="Oscar" userId="b95cad20f085f37f" providerId="LiveId" clId="{7EDA1A41-7F46-4E74-BB67-F2B6DE26C37A}" dt="2021-12-03T21:25:07.006" v="76" actId="20577"/>
          <ac:spMkLst>
            <pc:docMk/>
            <pc:sldMk cId="3923299804" sldId="297"/>
            <ac:spMk id="6" creationId="{75B4BBA1-1B1D-4485-AD9D-5B6A08B464D1}"/>
          </ac:spMkLst>
        </pc:spChg>
      </pc:sldChg>
    </pc:docChg>
  </pc:docChgLst>
  <pc:docChgLst>
    <pc:chgData name="Oscar" userId="b95cad20f085f37f" providerId="LiveId" clId="{67FEA7F2-6BD4-4CCA-9373-BDC86C7A5F75}"/>
    <pc:docChg chg="undo custSel addSld delSld modSld sldOrd">
      <pc:chgData name="Oscar" userId="b95cad20f085f37f" providerId="LiveId" clId="{67FEA7F2-6BD4-4CCA-9373-BDC86C7A5F75}" dt="2022-01-12T19:14:32.103" v="3083" actId="115"/>
      <pc:docMkLst>
        <pc:docMk/>
      </pc:docMkLst>
      <pc:sldChg chg="del">
        <pc:chgData name="Oscar" userId="b95cad20f085f37f" providerId="LiveId" clId="{67FEA7F2-6BD4-4CCA-9373-BDC86C7A5F75}" dt="2021-12-27T19:32:57.285" v="2" actId="2696"/>
        <pc:sldMkLst>
          <pc:docMk/>
          <pc:sldMk cId="2618018261" sldId="258"/>
        </pc:sldMkLst>
      </pc:sldChg>
      <pc:sldChg chg="del">
        <pc:chgData name="Oscar" userId="b95cad20f085f37f" providerId="LiveId" clId="{67FEA7F2-6BD4-4CCA-9373-BDC86C7A5F75}" dt="2021-12-27T19:32:57.285" v="2" actId="2696"/>
        <pc:sldMkLst>
          <pc:docMk/>
          <pc:sldMk cId="890960926" sldId="259"/>
        </pc:sldMkLst>
      </pc:sldChg>
      <pc:sldChg chg="del">
        <pc:chgData name="Oscar" userId="b95cad20f085f37f" providerId="LiveId" clId="{67FEA7F2-6BD4-4CCA-9373-BDC86C7A5F75}" dt="2021-12-27T19:32:57.285" v="2" actId="2696"/>
        <pc:sldMkLst>
          <pc:docMk/>
          <pc:sldMk cId="2990720000" sldId="286"/>
        </pc:sldMkLst>
      </pc:sldChg>
      <pc:sldChg chg="del">
        <pc:chgData name="Oscar" userId="b95cad20f085f37f" providerId="LiveId" clId="{67FEA7F2-6BD4-4CCA-9373-BDC86C7A5F75}" dt="2021-12-27T19:32:57.285" v="2" actId="2696"/>
        <pc:sldMkLst>
          <pc:docMk/>
          <pc:sldMk cId="1728656854" sldId="287"/>
        </pc:sldMkLst>
      </pc:sldChg>
      <pc:sldChg chg="del">
        <pc:chgData name="Oscar" userId="b95cad20f085f37f" providerId="LiveId" clId="{67FEA7F2-6BD4-4CCA-9373-BDC86C7A5F75}" dt="2021-12-27T19:32:57.285" v="2" actId="2696"/>
        <pc:sldMkLst>
          <pc:docMk/>
          <pc:sldMk cId="4038110303" sldId="288"/>
        </pc:sldMkLst>
      </pc:sldChg>
      <pc:sldChg chg="del">
        <pc:chgData name="Oscar" userId="b95cad20f085f37f" providerId="LiveId" clId="{67FEA7F2-6BD4-4CCA-9373-BDC86C7A5F75}" dt="2021-12-27T19:32:57.285" v="2" actId="2696"/>
        <pc:sldMkLst>
          <pc:docMk/>
          <pc:sldMk cId="122272050" sldId="289"/>
        </pc:sldMkLst>
      </pc:sldChg>
      <pc:sldChg chg="del">
        <pc:chgData name="Oscar" userId="b95cad20f085f37f" providerId="LiveId" clId="{67FEA7F2-6BD4-4CCA-9373-BDC86C7A5F75}" dt="2021-12-27T19:32:57.285" v="2" actId="2696"/>
        <pc:sldMkLst>
          <pc:docMk/>
          <pc:sldMk cId="3408402310" sldId="290"/>
        </pc:sldMkLst>
      </pc:sldChg>
      <pc:sldChg chg="del">
        <pc:chgData name="Oscar" userId="b95cad20f085f37f" providerId="LiveId" clId="{67FEA7F2-6BD4-4CCA-9373-BDC86C7A5F75}" dt="2021-12-27T19:32:57.285" v="2" actId="2696"/>
        <pc:sldMkLst>
          <pc:docMk/>
          <pc:sldMk cId="1511953345" sldId="291"/>
        </pc:sldMkLst>
      </pc:sldChg>
      <pc:sldChg chg="del">
        <pc:chgData name="Oscar" userId="b95cad20f085f37f" providerId="LiveId" clId="{67FEA7F2-6BD4-4CCA-9373-BDC86C7A5F75}" dt="2021-12-27T19:32:57.285" v="2" actId="2696"/>
        <pc:sldMkLst>
          <pc:docMk/>
          <pc:sldMk cId="2821337825" sldId="292"/>
        </pc:sldMkLst>
      </pc:sldChg>
      <pc:sldChg chg="del">
        <pc:chgData name="Oscar" userId="b95cad20f085f37f" providerId="LiveId" clId="{67FEA7F2-6BD4-4CCA-9373-BDC86C7A5F75}" dt="2021-12-27T19:32:57.285" v="2" actId="2696"/>
        <pc:sldMkLst>
          <pc:docMk/>
          <pc:sldMk cId="1159100105" sldId="293"/>
        </pc:sldMkLst>
      </pc:sldChg>
      <pc:sldChg chg="del">
        <pc:chgData name="Oscar" userId="b95cad20f085f37f" providerId="LiveId" clId="{67FEA7F2-6BD4-4CCA-9373-BDC86C7A5F75}" dt="2021-12-27T19:32:57.285" v="2" actId="2696"/>
        <pc:sldMkLst>
          <pc:docMk/>
          <pc:sldMk cId="2082541185" sldId="294"/>
        </pc:sldMkLst>
      </pc:sldChg>
      <pc:sldChg chg="del">
        <pc:chgData name="Oscar" userId="b95cad20f085f37f" providerId="LiveId" clId="{67FEA7F2-6BD4-4CCA-9373-BDC86C7A5F75}" dt="2021-12-27T19:32:57.285" v="2" actId="2696"/>
        <pc:sldMkLst>
          <pc:docMk/>
          <pc:sldMk cId="2226628260" sldId="295"/>
        </pc:sldMkLst>
      </pc:sldChg>
      <pc:sldChg chg="del">
        <pc:chgData name="Oscar" userId="b95cad20f085f37f" providerId="LiveId" clId="{67FEA7F2-6BD4-4CCA-9373-BDC86C7A5F75}" dt="2021-12-27T19:32:57.285" v="2" actId="2696"/>
        <pc:sldMkLst>
          <pc:docMk/>
          <pc:sldMk cId="837398301" sldId="296"/>
        </pc:sldMkLst>
      </pc:sldChg>
      <pc:sldChg chg="del">
        <pc:chgData name="Oscar" userId="b95cad20f085f37f" providerId="LiveId" clId="{67FEA7F2-6BD4-4CCA-9373-BDC86C7A5F75}" dt="2021-12-27T19:32:57.285" v="2" actId="2696"/>
        <pc:sldMkLst>
          <pc:docMk/>
          <pc:sldMk cId="3923299804" sldId="297"/>
        </pc:sldMkLst>
      </pc:sldChg>
      <pc:sldChg chg="del">
        <pc:chgData name="Oscar" userId="b95cad20f085f37f" providerId="LiveId" clId="{67FEA7F2-6BD4-4CCA-9373-BDC86C7A5F75}" dt="2021-12-27T19:32:57.285" v="2" actId="2696"/>
        <pc:sldMkLst>
          <pc:docMk/>
          <pc:sldMk cId="3870414919" sldId="298"/>
        </pc:sldMkLst>
      </pc:sldChg>
      <pc:sldChg chg="addSp delSp modSp mod">
        <pc:chgData name="Oscar" userId="b95cad20f085f37f" providerId="LiveId" clId="{67FEA7F2-6BD4-4CCA-9373-BDC86C7A5F75}" dt="2021-12-30T20:35:29.699" v="520" actId="20577"/>
        <pc:sldMkLst>
          <pc:docMk/>
          <pc:sldMk cId="2420343552" sldId="301"/>
        </pc:sldMkLst>
        <pc:spChg chg="del">
          <ac:chgData name="Oscar" userId="b95cad20f085f37f" providerId="LiveId" clId="{67FEA7F2-6BD4-4CCA-9373-BDC86C7A5F75}" dt="2021-12-27T19:32:15.964" v="0" actId="21"/>
          <ac:spMkLst>
            <pc:docMk/>
            <pc:sldMk cId="2420343552" sldId="301"/>
            <ac:spMk id="6" creationId="{75B4BBA1-1B1D-4485-AD9D-5B6A08B464D1}"/>
          </ac:spMkLst>
        </pc:spChg>
        <pc:spChg chg="add mod">
          <ac:chgData name="Oscar" userId="b95cad20f085f37f" providerId="LiveId" clId="{67FEA7F2-6BD4-4CCA-9373-BDC86C7A5F75}" dt="2021-12-30T20:35:29.699" v="520" actId="20577"/>
          <ac:spMkLst>
            <pc:docMk/>
            <pc:sldMk cId="2420343552" sldId="301"/>
            <ac:spMk id="9" creationId="{88F0DA54-4641-480D-B64B-748C6A6B49E5}"/>
          </ac:spMkLst>
        </pc:spChg>
        <pc:picChg chg="del">
          <ac:chgData name="Oscar" userId="b95cad20f085f37f" providerId="LiveId" clId="{67FEA7F2-6BD4-4CCA-9373-BDC86C7A5F75}" dt="2021-12-27T19:32:20.667" v="1" actId="21"/>
          <ac:picMkLst>
            <pc:docMk/>
            <pc:sldMk cId="2420343552" sldId="301"/>
            <ac:picMk id="3" creationId="{41BDA866-4064-48B0-B7E2-68765EA8ECDC}"/>
          </ac:picMkLst>
        </pc:picChg>
        <pc:picChg chg="add mod">
          <ac:chgData name="Oscar" userId="b95cad20f085f37f" providerId="LiveId" clId="{67FEA7F2-6BD4-4CCA-9373-BDC86C7A5F75}" dt="2021-12-27T19:37:58.786" v="37" actId="1076"/>
          <ac:picMkLst>
            <pc:docMk/>
            <pc:sldMk cId="2420343552" sldId="301"/>
            <ac:picMk id="7" creationId="{8E3C31AB-A3DF-42C5-911F-3E1B11692C77}"/>
          </ac:picMkLst>
        </pc:picChg>
      </pc:sldChg>
      <pc:sldChg chg="addSp modSp add mod">
        <pc:chgData name="Oscar" userId="b95cad20f085f37f" providerId="LiveId" clId="{67FEA7F2-6BD4-4CCA-9373-BDC86C7A5F75}" dt="2022-01-01T02:22:08.361" v="681" actId="14100"/>
        <pc:sldMkLst>
          <pc:docMk/>
          <pc:sldMk cId="1305002523" sldId="302"/>
        </pc:sldMkLst>
        <pc:spChg chg="add mod">
          <ac:chgData name="Oscar" userId="b95cad20f085f37f" providerId="LiveId" clId="{67FEA7F2-6BD4-4CCA-9373-BDC86C7A5F75}" dt="2022-01-01T02:22:08.361" v="681" actId="14100"/>
          <ac:spMkLst>
            <pc:docMk/>
            <pc:sldMk cId="1305002523" sldId="302"/>
            <ac:spMk id="6" creationId="{FB1E616E-3759-4301-9A16-B53891FA30F8}"/>
          </ac:spMkLst>
        </pc:spChg>
      </pc:sldChg>
      <pc:sldChg chg="del">
        <pc:chgData name="Oscar" userId="b95cad20f085f37f" providerId="LiveId" clId="{67FEA7F2-6BD4-4CCA-9373-BDC86C7A5F75}" dt="2021-12-27T19:32:57.285" v="2" actId="2696"/>
        <pc:sldMkLst>
          <pc:docMk/>
          <pc:sldMk cId="3050940242" sldId="302"/>
        </pc:sldMkLst>
      </pc:sldChg>
      <pc:sldChg chg="addSp add del mod">
        <pc:chgData name="Oscar" userId="b95cad20f085f37f" providerId="LiveId" clId="{67FEA7F2-6BD4-4CCA-9373-BDC86C7A5F75}" dt="2022-01-01T03:11:40.190" v="767" actId="2696"/>
        <pc:sldMkLst>
          <pc:docMk/>
          <pc:sldMk cId="2967757477" sldId="303"/>
        </pc:sldMkLst>
        <pc:spChg chg="add">
          <ac:chgData name="Oscar" userId="b95cad20f085f37f" providerId="LiveId" clId="{67FEA7F2-6BD4-4CCA-9373-BDC86C7A5F75}" dt="2022-01-01T03:11:32.286" v="766" actId="22"/>
          <ac:spMkLst>
            <pc:docMk/>
            <pc:sldMk cId="2967757477" sldId="303"/>
            <ac:spMk id="6" creationId="{4D020C1F-FB8C-4E03-B1CA-A19704D006DF}"/>
          </ac:spMkLst>
        </pc:spChg>
      </pc:sldChg>
      <pc:sldChg chg="addSp modSp add mod">
        <pc:chgData name="Oscar" userId="b95cad20f085f37f" providerId="LiveId" clId="{67FEA7F2-6BD4-4CCA-9373-BDC86C7A5F75}" dt="2022-01-12T18:57:30.561" v="3077" actId="115"/>
        <pc:sldMkLst>
          <pc:docMk/>
          <pc:sldMk cId="3075282991" sldId="304"/>
        </pc:sldMkLst>
        <pc:spChg chg="add mod">
          <ac:chgData name="Oscar" userId="b95cad20f085f37f" providerId="LiveId" clId="{67FEA7F2-6BD4-4CCA-9373-BDC86C7A5F75}" dt="2022-01-12T18:57:30.561" v="3077" actId="115"/>
          <ac:spMkLst>
            <pc:docMk/>
            <pc:sldMk cId="3075282991" sldId="304"/>
            <ac:spMk id="6" creationId="{2F61C030-A76A-4380-8B35-A8D7B28551E5}"/>
          </ac:spMkLst>
        </pc:spChg>
        <pc:picChg chg="mod">
          <ac:chgData name="Oscar" userId="b95cad20f085f37f" providerId="LiveId" clId="{67FEA7F2-6BD4-4CCA-9373-BDC86C7A5F75}" dt="2021-12-27T19:46:52.886" v="89" actId="1076"/>
          <ac:picMkLst>
            <pc:docMk/>
            <pc:sldMk cId="3075282991" sldId="304"/>
            <ac:picMk id="5" creationId="{8853DE6A-DC9B-4C9B-9833-366C78B00AB3}"/>
          </ac:picMkLst>
        </pc:picChg>
      </pc:sldChg>
      <pc:sldChg chg="addSp modSp add mod">
        <pc:chgData name="Oscar" userId="b95cad20f085f37f" providerId="LiveId" clId="{67FEA7F2-6BD4-4CCA-9373-BDC86C7A5F75}" dt="2021-12-27T19:50:06.217" v="158" actId="20577"/>
        <pc:sldMkLst>
          <pc:docMk/>
          <pc:sldMk cId="2629443174" sldId="305"/>
        </pc:sldMkLst>
        <pc:spChg chg="add mod">
          <ac:chgData name="Oscar" userId="b95cad20f085f37f" providerId="LiveId" clId="{67FEA7F2-6BD4-4CCA-9373-BDC86C7A5F75}" dt="2021-12-27T19:50:06.217" v="158" actId="20577"/>
          <ac:spMkLst>
            <pc:docMk/>
            <pc:sldMk cId="2629443174" sldId="305"/>
            <ac:spMk id="6" creationId="{9FF9547D-71E1-44D0-81A2-BB4316BD4166}"/>
          </ac:spMkLst>
        </pc:spChg>
        <pc:picChg chg="mod">
          <ac:chgData name="Oscar" userId="b95cad20f085f37f" providerId="LiveId" clId="{67FEA7F2-6BD4-4CCA-9373-BDC86C7A5F75}" dt="2021-12-27T19:48:05.645" v="124" actId="1076"/>
          <ac:picMkLst>
            <pc:docMk/>
            <pc:sldMk cId="2629443174" sldId="305"/>
            <ac:picMk id="5" creationId="{8853DE6A-DC9B-4C9B-9833-366C78B00AB3}"/>
          </ac:picMkLst>
        </pc:picChg>
      </pc:sldChg>
      <pc:sldChg chg="add del">
        <pc:chgData name="Oscar" userId="b95cad20f085f37f" providerId="LiveId" clId="{67FEA7F2-6BD4-4CCA-9373-BDC86C7A5F75}" dt="2022-01-01T03:19:53.189" v="822" actId="2696"/>
        <pc:sldMkLst>
          <pc:docMk/>
          <pc:sldMk cId="217694716" sldId="306"/>
        </pc:sldMkLst>
      </pc:sldChg>
      <pc:sldChg chg="addSp modSp add mod">
        <pc:chgData name="Oscar" userId="b95cad20f085f37f" providerId="LiveId" clId="{67FEA7F2-6BD4-4CCA-9373-BDC86C7A5F75}" dt="2022-01-01T04:00:05.015" v="1058" actId="20577"/>
        <pc:sldMkLst>
          <pc:docMk/>
          <pc:sldMk cId="2370106269" sldId="307"/>
        </pc:sldMkLst>
        <pc:spChg chg="add mod">
          <ac:chgData name="Oscar" userId="b95cad20f085f37f" providerId="LiveId" clId="{67FEA7F2-6BD4-4CCA-9373-BDC86C7A5F75}" dt="2022-01-01T04:00:05.015" v="1058" actId="20577"/>
          <ac:spMkLst>
            <pc:docMk/>
            <pc:sldMk cId="2370106269" sldId="307"/>
            <ac:spMk id="6" creationId="{32FFE024-E954-4298-82F3-284F5EFA87F8}"/>
          </ac:spMkLst>
        </pc:spChg>
      </pc:sldChg>
      <pc:sldChg chg="addSp modSp add mod">
        <pc:chgData name="Oscar" userId="b95cad20f085f37f" providerId="LiveId" clId="{67FEA7F2-6BD4-4CCA-9373-BDC86C7A5F75}" dt="2022-01-01T04:01:01.560" v="1069" actId="115"/>
        <pc:sldMkLst>
          <pc:docMk/>
          <pc:sldMk cId="419578532" sldId="308"/>
        </pc:sldMkLst>
        <pc:spChg chg="add mod">
          <ac:chgData name="Oscar" userId="b95cad20f085f37f" providerId="LiveId" clId="{67FEA7F2-6BD4-4CCA-9373-BDC86C7A5F75}" dt="2022-01-01T04:01:01.560" v="1069" actId="115"/>
          <ac:spMkLst>
            <pc:docMk/>
            <pc:sldMk cId="419578532" sldId="308"/>
            <ac:spMk id="6" creationId="{E2C4634D-B979-44AC-8A47-64421BF4B6F3}"/>
          </ac:spMkLst>
        </pc:spChg>
      </pc:sldChg>
      <pc:sldChg chg="addSp modSp add mod">
        <pc:chgData name="Oscar" userId="b95cad20f085f37f" providerId="LiveId" clId="{67FEA7F2-6BD4-4CCA-9373-BDC86C7A5F75}" dt="2022-01-01T04:03:15.855" v="1124" actId="1076"/>
        <pc:sldMkLst>
          <pc:docMk/>
          <pc:sldMk cId="1190044517" sldId="309"/>
        </pc:sldMkLst>
        <pc:spChg chg="add mod">
          <ac:chgData name="Oscar" userId="b95cad20f085f37f" providerId="LiveId" clId="{67FEA7F2-6BD4-4CCA-9373-BDC86C7A5F75}" dt="2022-01-01T04:03:15.855" v="1124" actId="1076"/>
          <ac:spMkLst>
            <pc:docMk/>
            <pc:sldMk cId="1190044517" sldId="309"/>
            <ac:spMk id="6" creationId="{2BB83A3A-D6C3-4CA9-B3C6-D30F6D082923}"/>
          </ac:spMkLst>
        </pc:spChg>
        <pc:picChg chg="mod">
          <ac:chgData name="Oscar" userId="b95cad20f085f37f" providerId="LiveId" clId="{67FEA7F2-6BD4-4CCA-9373-BDC86C7A5F75}" dt="2021-12-27T19:57:26.816" v="247" actId="1076"/>
          <ac:picMkLst>
            <pc:docMk/>
            <pc:sldMk cId="1190044517" sldId="309"/>
            <ac:picMk id="5" creationId="{8853DE6A-DC9B-4C9B-9833-366C78B00AB3}"/>
          </ac:picMkLst>
        </pc:picChg>
      </pc:sldChg>
      <pc:sldChg chg="addSp modSp add mod">
        <pc:chgData name="Oscar" userId="b95cad20f085f37f" providerId="LiveId" clId="{67FEA7F2-6BD4-4CCA-9373-BDC86C7A5F75}" dt="2022-01-01T04:07:23.327" v="1187" actId="20577"/>
        <pc:sldMkLst>
          <pc:docMk/>
          <pc:sldMk cId="105592057" sldId="310"/>
        </pc:sldMkLst>
        <pc:spChg chg="add mod">
          <ac:chgData name="Oscar" userId="b95cad20f085f37f" providerId="LiveId" clId="{67FEA7F2-6BD4-4CCA-9373-BDC86C7A5F75}" dt="2022-01-01T04:07:23.327" v="1187" actId="20577"/>
          <ac:spMkLst>
            <pc:docMk/>
            <pc:sldMk cId="105592057" sldId="310"/>
            <ac:spMk id="6" creationId="{E14487D4-D3E1-48E5-A645-B143BA0ABB9F}"/>
          </ac:spMkLst>
        </pc:spChg>
      </pc:sldChg>
      <pc:sldChg chg="add del">
        <pc:chgData name="Oscar" userId="b95cad20f085f37f" providerId="LiveId" clId="{67FEA7F2-6BD4-4CCA-9373-BDC86C7A5F75}" dt="2022-01-01T04:10:07.169" v="1210" actId="2696"/>
        <pc:sldMkLst>
          <pc:docMk/>
          <pc:sldMk cId="1987083226" sldId="311"/>
        </pc:sldMkLst>
      </pc:sldChg>
      <pc:sldChg chg="add del">
        <pc:chgData name="Oscar" userId="b95cad20f085f37f" providerId="LiveId" clId="{67FEA7F2-6BD4-4CCA-9373-BDC86C7A5F75}" dt="2022-01-02T01:02:35.618" v="1254" actId="2696"/>
        <pc:sldMkLst>
          <pc:docMk/>
          <pc:sldMk cId="4204369449" sldId="312"/>
        </pc:sldMkLst>
      </pc:sldChg>
      <pc:sldChg chg="modSp add mod">
        <pc:chgData name="Oscar" userId="b95cad20f085f37f" providerId="LiveId" clId="{67FEA7F2-6BD4-4CCA-9373-BDC86C7A5F75}" dt="2021-12-27T19:51:09.038" v="179" actId="1076"/>
        <pc:sldMkLst>
          <pc:docMk/>
          <pc:sldMk cId="3057888920" sldId="313"/>
        </pc:sldMkLst>
        <pc:spChg chg="mod">
          <ac:chgData name="Oscar" userId="b95cad20f085f37f" providerId="LiveId" clId="{67FEA7F2-6BD4-4CCA-9373-BDC86C7A5F75}" dt="2021-12-27T19:51:09.038" v="179" actId="1076"/>
          <ac:spMkLst>
            <pc:docMk/>
            <pc:sldMk cId="3057888920" sldId="313"/>
            <ac:spMk id="6" creationId="{9FF9547D-71E1-44D0-81A2-BB4316BD4166}"/>
          </ac:spMkLst>
        </pc:spChg>
      </pc:sldChg>
      <pc:sldChg chg="modSp add mod">
        <pc:chgData name="Oscar" userId="b95cad20f085f37f" providerId="LiveId" clId="{67FEA7F2-6BD4-4CCA-9373-BDC86C7A5F75}" dt="2022-01-11T17:53:19.153" v="2554" actId="20577"/>
        <pc:sldMkLst>
          <pc:docMk/>
          <pc:sldMk cId="3427720928" sldId="314"/>
        </pc:sldMkLst>
        <pc:spChg chg="mod">
          <ac:chgData name="Oscar" userId="b95cad20f085f37f" providerId="LiveId" clId="{67FEA7F2-6BD4-4CCA-9373-BDC86C7A5F75}" dt="2022-01-11T17:53:19.153" v="2554" actId="20577"/>
          <ac:spMkLst>
            <pc:docMk/>
            <pc:sldMk cId="3427720928" sldId="314"/>
            <ac:spMk id="6" creationId="{9FF9547D-71E1-44D0-81A2-BB4316BD4166}"/>
          </ac:spMkLst>
        </pc:spChg>
      </pc:sldChg>
      <pc:sldChg chg="addSp delSp modSp add del mod">
        <pc:chgData name="Oscar" userId="b95cad20f085f37f" providerId="LiveId" clId="{67FEA7F2-6BD4-4CCA-9373-BDC86C7A5F75}" dt="2021-12-27T20:16:41.055" v="501" actId="2696"/>
        <pc:sldMkLst>
          <pc:docMk/>
          <pc:sldMk cId="3504583553" sldId="315"/>
        </pc:sldMkLst>
        <pc:graphicFrameChg chg="add del mod">
          <ac:chgData name="Oscar" userId="b95cad20f085f37f" providerId="LiveId" clId="{67FEA7F2-6BD4-4CCA-9373-BDC86C7A5F75}" dt="2021-12-27T20:14:38.234" v="497" actId="21"/>
          <ac:graphicFrameMkLst>
            <pc:docMk/>
            <pc:sldMk cId="3504583553" sldId="315"/>
            <ac:graphicFrameMk id="3" creationId="{E1C64C5D-28AB-4D80-BA67-17B1D936BAC4}"/>
          </ac:graphicFrameMkLst>
        </pc:graphicFrameChg>
        <pc:graphicFrameChg chg="add del mod">
          <ac:chgData name="Oscar" userId="b95cad20f085f37f" providerId="LiveId" clId="{67FEA7F2-6BD4-4CCA-9373-BDC86C7A5F75}" dt="2021-12-27T20:14:32.485" v="496" actId="21"/>
          <ac:graphicFrameMkLst>
            <pc:docMk/>
            <pc:sldMk cId="3504583553" sldId="315"/>
            <ac:graphicFrameMk id="4" creationId="{E3FA94D3-5973-47AB-8889-B0D8FC34642E}"/>
          </ac:graphicFrameMkLst>
        </pc:graphicFrameChg>
        <pc:picChg chg="del mod">
          <ac:chgData name="Oscar" userId="b95cad20f085f37f" providerId="LiveId" clId="{67FEA7F2-6BD4-4CCA-9373-BDC86C7A5F75}" dt="2021-12-27T20:16:18.245" v="499" actId="21"/>
          <ac:picMkLst>
            <pc:docMk/>
            <pc:sldMk cId="3504583553" sldId="315"/>
            <ac:picMk id="5" creationId="{8853DE6A-DC9B-4C9B-9833-366C78B00AB3}"/>
          </ac:picMkLst>
        </pc:picChg>
        <pc:picChg chg="add">
          <ac:chgData name="Oscar" userId="b95cad20f085f37f" providerId="LiveId" clId="{67FEA7F2-6BD4-4CCA-9373-BDC86C7A5F75}" dt="2021-12-27T20:15:37.727" v="498"/>
          <ac:picMkLst>
            <pc:docMk/>
            <pc:sldMk cId="3504583553" sldId="315"/>
            <ac:picMk id="6" creationId="{3D2BC74D-3687-4A14-9D5D-1F1BD579F956}"/>
          </ac:picMkLst>
        </pc:picChg>
      </pc:sldChg>
      <pc:sldChg chg="addSp modSp add mod">
        <pc:chgData name="Oscar" userId="b95cad20f085f37f" providerId="LiveId" clId="{67FEA7F2-6BD4-4CCA-9373-BDC86C7A5F75}" dt="2022-01-02T01:39:50.668" v="1478" actId="1076"/>
        <pc:sldMkLst>
          <pc:docMk/>
          <pc:sldMk cId="1155331780" sldId="316"/>
        </pc:sldMkLst>
        <pc:picChg chg="add mod">
          <ac:chgData name="Oscar" userId="b95cad20f085f37f" providerId="LiveId" clId="{67FEA7F2-6BD4-4CCA-9373-BDC86C7A5F75}" dt="2022-01-02T01:39:50.668" v="1478" actId="1076"/>
          <ac:picMkLst>
            <pc:docMk/>
            <pc:sldMk cId="1155331780" sldId="316"/>
            <ac:picMk id="3" creationId="{F9BB7097-EBEB-4E8D-876F-CD0363A5E735}"/>
          </ac:picMkLst>
        </pc:picChg>
      </pc:sldChg>
      <pc:sldChg chg="addSp modSp add mod ord modAnim">
        <pc:chgData name="Oscar" userId="b95cad20f085f37f" providerId="LiveId" clId="{67FEA7F2-6BD4-4CCA-9373-BDC86C7A5F75}" dt="2022-01-12T01:41:42.721" v="2733" actId="115"/>
        <pc:sldMkLst>
          <pc:docMk/>
          <pc:sldMk cId="189838758" sldId="317"/>
        </pc:sldMkLst>
        <pc:spChg chg="add mod">
          <ac:chgData name="Oscar" userId="b95cad20f085f37f" providerId="LiveId" clId="{67FEA7F2-6BD4-4CCA-9373-BDC86C7A5F75}" dt="2022-01-12T01:41:42.721" v="2733" actId="115"/>
          <ac:spMkLst>
            <pc:docMk/>
            <pc:sldMk cId="189838758" sldId="317"/>
            <ac:spMk id="6" creationId="{81637AA8-E7DB-4702-B9C1-1343A47A13EC}"/>
          </ac:spMkLst>
        </pc:spChg>
      </pc:sldChg>
      <pc:sldChg chg="addSp delSp modSp add mod">
        <pc:chgData name="Oscar" userId="b95cad20f085f37f" providerId="LiveId" clId="{67FEA7F2-6BD4-4CCA-9373-BDC86C7A5F75}" dt="2022-01-11T18:17:20.262" v="2564" actId="20577"/>
        <pc:sldMkLst>
          <pc:docMk/>
          <pc:sldMk cId="2335118496" sldId="318"/>
        </pc:sldMkLst>
        <pc:spChg chg="mod">
          <ac:chgData name="Oscar" userId="b95cad20f085f37f" providerId="LiveId" clId="{67FEA7F2-6BD4-4CCA-9373-BDC86C7A5F75}" dt="2022-01-11T18:17:20.262" v="2564" actId="20577"/>
          <ac:spMkLst>
            <pc:docMk/>
            <pc:sldMk cId="2335118496" sldId="318"/>
            <ac:spMk id="6" creationId="{2BB83A3A-D6C3-4CA9-B3C6-D30F6D082923}"/>
          </ac:spMkLst>
        </pc:spChg>
        <pc:graphicFrameChg chg="add del mod">
          <ac:chgData name="Oscar" userId="b95cad20f085f37f" providerId="LiveId" clId="{67FEA7F2-6BD4-4CCA-9373-BDC86C7A5F75}" dt="2021-12-27T20:01:25.293" v="286"/>
          <ac:graphicFrameMkLst>
            <pc:docMk/>
            <pc:sldMk cId="2335118496" sldId="318"/>
            <ac:graphicFrameMk id="3" creationId="{A780AEFB-6F23-4F9A-8DAD-E44C580A17F1}"/>
          </ac:graphicFrameMkLst>
        </pc:graphicFrameChg>
      </pc:sldChg>
      <pc:sldChg chg="modSp add mod">
        <pc:chgData name="Oscar" userId="b95cad20f085f37f" providerId="LiveId" clId="{67FEA7F2-6BD4-4CCA-9373-BDC86C7A5F75}" dt="2022-01-12T19:14:32.103" v="3083" actId="115"/>
        <pc:sldMkLst>
          <pc:docMk/>
          <pc:sldMk cId="2627543023" sldId="319"/>
        </pc:sldMkLst>
        <pc:spChg chg="mod">
          <ac:chgData name="Oscar" userId="b95cad20f085f37f" providerId="LiveId" clId="{67FEA7F2-6BD4-4CCA-9373-BDC86C7A5F75}" dt="2022-01-12T19:14:32.103" v="3083" actId="115"/>
          <ac:spMkLst>
            <pc:docMk/>
            <pc:sldMk cId="2627543023" sldId="319"/>
            <ac:spMk id="6" creationId="{2BB83A3A-D6C3-4CA9-B3C6-D30F6D082923}"/>
          </ac:spMkLst>
        </pc:spChg>
        <pc:picChg chg="mod">
          <ac:chgData name="Oscar" userId="b95cad20f085f37f" providerId="LiveId" clId="{67FEA7F2-6BD4-4CCA-9373-BDC86C7A5F75}" dt="2022-01-01T04:03:53.798" v="1128" actId="1076"/>
          <ac:picMkLst>
            <pc:docMk/>
            <pc:sldMk cId="2627543023" sldId="319"/>
            <ac:picMk id="5" creationId="{8853DE6A-DC9B-4C9B-9833-366C78B00AB3}"/>
          </ac:picMkLst>
        </pc:picChg>
      </pc:sldChg>
      <pc:sldChg chg="modSp add mod">
        <pc:chgData name="Oscar" userId="b95cad20f085f37f" providerId="LiveId" clId="{67FEA7F2-6BD4-4CCA-9373-BDC86C7A5F75}" dt="2022-01-11T18:17:43.133" v="2565" actId="20577"/>
        <pc:sldMkLst>
          <pc:docMk/>
          <pc:sldMk cId="3513587585" sldId="320"/>
        </pc:sldMkLst>
        <pc:spChg chg="mod">
          <ac:chgData name="Oscar" userId="b95cad20f085f37f" providerId="LiveId" clId="{67FEA7F2-6BD4-4CCA-9373-BDC86C7A5F75}" dt="2022-01-11T18:17:43.133" v="2565" actId="20577"/>
          <ac:spMkLst>
            <pc:docMk/>
            <pc:sldMk cId="3513587585" sldId="320"/>
            <ac:spMk id="6" creationId="{2BB83A3A-D6C3-4CA9-B3C6-D30F6D082923}"/>
          </ac:spMkLst>
        </pc:spChg>
      </pc:sldChg>
      <pc:sldChg chg="delSp modSp add del mod">
        <pc:chgData name="Oscar" userId="b95cad20f085f37f" providerId="LiveId" clId="{67FEA7F2-6BD4-4CCA-9373-BDC86C7A5F75}" dt="2022-01-02T01:49:40.270" v="1550" actId="2696"/>
        <pc:sldMkLst>
          <pc:docMk/>
          <pc:sldMk cId="4118329799" sldId="321"/>
        </pc:sldMkLst>
        <pc:spChg chg="del mod">
          <ac:chgData name="Oscar" userId="b95cad20f085f37f" providerId="LiveId" clId="{67FEA7F2-6BD4-4CCA-9373-BDC86C7A5F75}" dt="2022-01-02T01:49:25.597" v="1549" actId="21"/>
          <ac:spMkLst>
            <pc:docMk/>
            <pc:sldMk cId="4118329799" sldId="321"/>
            <ac:spMk id="6" creationId="{2BB83A3A-D6C3-4CA9-B3C6-D30F6D082923}"/>
          </ac:spMkLst>
        </pc:spChg>
      </pc:sldChg>
      <pc:sldChg chg="addSp delSp modSp add mod">
        <pc:chgData name="Oscar" userId="b95cad20f085f37f" providerId="LiveId" clId="{67FEA7F2-6BD4-4CCA-9373-BDC86C7A5F75}" dt="2022-01-02T01:30:05.476" v="1359" actId="1076"/>
        <pc:sldMkLst>
          <pc:docMk/>
          <pc:sldMk cId="1278855185" sldId="322"/>
        </pc:sldMkLst>
        <pc:spChg chg="mod">
          <ac:chgData name="Oscar" userId="b95cad20f085f37f" providerId="LiveId" clId="{67FEA7F2-6BD4-4CCA-9373-BDC86C7A5F75}" dt="2022-01-02T01:13:19.177" v="1345" actId="14100"/>
          <ac:spMkLst>
            <pc:docMk/>
            <pc:sldMk cId="1278855185" sldId="322"/>
            <ac:spMk id="6" creationId="{2BB83A3A-D6C3-4CA9-B3C6-D30F6D082923}"/>
          </ac:spMkLst>
        </pc:spChg>
        <pc:picChg chg="add del mod">
          <ac:chgData name="Oscar" userId="b95cad20f085f37f" providerId="LiveId" clId="{67FEA7F2-6BD4-4CCA-9373-BDC86C7A5F75}" dt="2022-01-02T01:27:32.328" v="1355" actId="21"/>
          <ac:picMkLst>
            <pc:docMk/>
            <pc:sldMk cId="1278855185" sldId="322"/>
            <ac:picMk id="3" creationId="{32C64122-BEF0-4AD0-9126-524488E1FBF3}"/>
          </ac:picMkLst>
        </pc:picChg>
        <pc:picChg chg="add mod">
          <ac:chgData name="Oscar" userId="b95cad20f085f37f" providerId="LiveId" clId="{67FEA7F2-6BD4-4CCA-9373-BDC86C7A5F75}" dt="2022-01-02T01:30:05.476" v="1359" actId="1076"/>
          <ac:picMkLst>
            <pc:docMk/>
            <pc:sldMk cId="1278855185" sldId="322"/>
            <ac:picMk id="4" creationId="{AF8CEC43-D58A-442E-873C-A633179B71AC}"/>
          </ac:picMkLst>
        </pc:picChg>
      </pc:sldChg>
      <pc:sldChg chg="modSp add mod">
        <pc:chgData name="Oscar" userId="b95cad20f085f37f" providerId="LiveId" clId="{67FEA7F2-6BD4-4CCA-9373-BDC86C7A5F75}" dt="2022-01-02T01:12:49.190" v="1329" actId="20577"/>
        <pc:sldMkLst>
          <pc:docMk/>
          <pc:sldMk cId="640829561" sldId="323"/>
        </pc:sldMkLst>
        <pc:spChg chg="mod">
          <ac:chgData name="Oscar" userId="b95cad20f085f37f" providerId="LiveId" clId="{67FEA7F2-6BD4-4CCA-9373-BDC86C7A5F75}" dt="2022-01-02T01:12:49.190" v="1329" actId="20577"/>
          <ac:spMkLst>
            <pc:docMk/>
            <pc:sldMk cId="640829561" sldId="323"/>
            <ac:spMk id="6" creationId="{2BB83A3A-D6C3-4CA9-B3C6-D30F6D082923}"/>
          </ac:spMkLst>
        </pc:spChg>
      </pc:sldChg>
      <pc:sldChg chg="addSp modSp add mod modAnim">
        <pc:chgData name="Oscar" userId="b95cad20f085f37f" providerId="LiveId" clId="{67FEA7F2-6BD4-4CCA-9373-BDC86C7A5F75}" dt="2022-01-02T02:01:26.838" v="1575" actId="1076"/>
        <pc:sldMkLst>
          <pc:docMk/>
          <pc:sldMk cId="3209007696" sldId="324"/>
        </pc:sldMkLst>
        <pc:spChg chg="mod">
          <ac:chgData name="Oscar" userId="b95cad20f085f37f" providerId="LiveId" clId="{67FEA7F2-6BD4-4CCA-9373-BDC86C7A5F75}" dt="2022-01-02T02:01:10.101" v="1572" actId="20577"/>
          <ac:spMkLst>
            <pc:docMk/>
            <pc:sldMk cId="3209007696" sldId="324"/>
            <ac:spMk id="6" creationId="{2BB83A3A-D6C3-4CA9-B3C6-D30F6D082923}"/>
          </ac:spMkLst>
        </pc:spChg>
        <pc:picChg chg="add mod">
          <ac:chgData name="Oscar" userId="b95cad20f085f37f" providerId="LiveId" clId="{67FEA7F2-6BD4-4CCA-9373-BDC86C7A5F75}" dt="2022-01-02T02:01:26.838" v="1575" actId="1076"/>
          <ac:picMkLst>
            <pc:docMk/>
            <pc:sldMk cId="3209007696" sldId="324"/>
            <ac:picMk id="3" creationId="{FE4C31CC-3FC6-4880-85AB-814048335B5D}"/>
          </ac:picMkLst>
        </pc:picChg>
      </pc:sldChg>
      <pc:sldChg chg="modSp add mod modAnim">
        <pc:chgData name="Oscar" userId="b95cad20f085f37f" providerId="LiveId" clId="{67FEA7F2-6BD4-4CCA-9373-BDC86C7A5F75}" dt="2022-01-02T01:33:49.980" v="1452" actId="20577"/>
        <pc:sldMkLst>
          <pc:docMk/>
          <pc:sldMk cId="1333181098" sldId="325"/>
        </pc:sldMkLst>
        <pc:spChg chg="mod">
          <ac:chgData name="Oscar" userId="b95cad20f085f37f" providerId="LiveId" clId="{67FEA7F2-6BD4-4CCA-9373-BDC86C7A5F75}" dt="2022-01-02T01:33:49.980" v="1452" actId="20577"/>
          <ac:spMkLst>
            <pc:docMk/>
            <pc:sldMk cId="1333181098" sldId="325"/>
            <ac:spMk id="6" creationId="{2BB83A3A-D6C3-4CA9-B3C6-D30F6D082923}"/>
          </ac:spMkLst>
        </pc:spChg>
      </pc:sldChg>
      <pc:sldChg chg="modSp add mod">
        <pc:chgData name="Oscar" userId="b95cad20f085f37f" providerId="LiveId" clId="{67FEA7F2-6BD4-4CCA-9373-BDC86C7A5F75}" dt="2022-01-02T01:06:22.167" v="1321" actId="1076"/>
        <pc:sldMkLst>
          <pc:docMk/>
          <pc:sldMk cId="1499552229" sldId="326"/>
        </pc:sldMkLst>
        <pc:spChg chg="mod">
          <ac:chgData name="Oscar" userId="b95cad20f085f37f" providerId="LiveId" clId="{67FEA7F2-6BD4-4CCA-9373-BDC86C7A5F75}" dt="2022-01-02T01:06:22.167" v="1321" actId="1076"/>
          <ac:spMkLst>
            <pc:docMk/>
            <pc:sldMk cId="1499552229" sldId="326"/>
            <ac:spMk id="6" creationId="{2BB83A3A-D6C3-4CA9-B3C6-D30F6D082923}"/>
          </ac:spMkLst>
        </pc:spChg>
        <pc:picChg chg="mod">
          <ac:chgData name="Oscar" userId="b95cad20f085f37f" providerId="LiveId" clId="{67FEA7F2-6BD4-4CCA-9373-BDC86C7A5F75}" dt="2022-01-02T01:06:09.188" v="1319" actId="1076"/>
          <ac:picMkLst>
            <pc:docMk/>
            <pc:sldMk cId="1499552229" sldId="326"/>
            <ac:picMk id="5" creationId="{8853DE6A-DC9B-4C9B-9833-366C78B00AB3}"/>
          </ac:picMkLst>
        </pc:picChg>
      </pc:sldChg>
      <pc:sldChg chg="addSp delSp modSp add mod ord">
        <pc:chgData name="Oscar" userId="b95cad20f085f37f" providerId="LiveId" clId="{67FEA7F2-6BD4-4CCA-9373-BDC86C7A5F75}" dt="2022-01-09T01:46:40.076" v="2216" actId="1076"/>
        <pc:sldMkLst>
          <pc:docMk/>
          <pc:sldMk cId="3392172232" sldId="327"/>
        </pc:sldMkLst>
        <pc:spChg chg="add del mod">
          <ac:chgData name="Oscar" userId="b95cad20f085f37f" providerId="LiveId" clId="{67FEA7F2-6BD4-4CCA-9373-BDC86C7A5F75}" dt="2022-01-02T02:03:57.196" v="1578" actId="21"/>
          <ac:spMkLst>
            <pc:docMk/>
            <pc:sldMk cId="3392172232" sldId="327"/>
            <ac:spMk id="6" creationId="{312E4373-B9A4-4669-99F4-F7EC226F2B7F}"/>
          </ac:spMkLst>
        </pc:spChg>
        <pc:spChg chg="add mod">
          <ac:chgData name="Oscar" userId="b95cad20f085f37f" providerId="LiveId" clId="{67FEA7F2-6BD4-4CCA-9373-BDC86C7A5F75}" dt="2022-01-09T01:46:40.076" v="2216" actId="1076"/>
          <ac:spMkLst>
            <pc:docMk/>
            <pc:sldMk cId="3392172232" sldId="327"/>
            <ac:spMk id="8" creationId="{DD19315C-1D8C-435C-B564-9DE7CBF20963}"/>
          </ac:spMkLst>
        </pc:spChg>
        <pc:picChg chg="add del mod">
          <ac:chgData name="Oscar" userId="b95cad20f085f37f" providerId="LiveId" clId="{67FEA7F2-6BD4-4CCA-9373-BDC86C7A5F75}" dt="2022-01-09T00:56:28.528" v="2100" actId="21"/>
          <ac:picMkLst>
            <pc:docMk/>
            <pc:sldMk cId="3392172232" sldId="327"/>
            <ac:picMk id="3" creationId="{2AA7583B-4164-4AEF-9C28-55DEEE04690A}"/>
          </ac:picMkLst>
        </pc:picChg>
        <pc:picChg chg="add del mod">
          <ac:chgData name="Oscar" userId="b95cad20f085f37f" providerId="LiveId" clId="{67FEA7F2-6BD4-4CCA-9373-BDC86C7A5F75}" dt="2022-01-03T01:43:05.082" v="1969" actId="21"/>
          <ac:picMkLst>
            <pc:docMk/>
            <pc:sldMk cId="3392172232" sldId="327"/>
            <ac:picMk id="3" creationId="{3B358E5C-A10F-427F-94F2-B9CCCD0F4063}"/>
          </ac:picMkLst>
        </pc:picChg>
        <pc:picChg chg="add del">
          <ac:chgData name="Oscar" userId="b95cad20f085f37f" providerId="LiveId" clId="{67FEA7F2-6BD4-4CCA-9373-BDC86C7A5F75}" dt="2022-01-09T01:39:01.953" v="2206" actId="21"/>
          <ac:picMkLst>
            <pc:docMk/>
            <pc:sldMk cId="3392172232" sldId="327"/>
            <ac:picMk id="4" creationId="{07C16269-55AF-47A3-B867-7CC249188BB1}"/>
          </ac:picMkLst>
        </pc:picChg>
        <pc:picChg chg="mod">
          <ac:chgData name="Oscar" userId="b95cad20f085f37f" providerId="LiveId" clId="{67FEA7F2-6BD4-4CCA-9373-BDC86C7A5F75}" dt="2022-01-03T01:37:10.784" v="1943" actId="1076"/>
          <ac:picMkLst>
            <pc:docMk/>
            <pc:sldMk cId="3392172232" sldId="327"/>
            <ac:picMk id="5" creationId="{8853DE6A-DC9B-4C9B-9833-366C78B00AB3}"/>
          </ac:picMkLst>
        </pc:picChg>
        <pc:picChg chg="add mod">
          <ac:chgData name="Oscar" userId="b95cad20f085f37f" providerId="LiveId" clId="{67FEA7F2-6BD4-4CCA-9373-BDC86C7A5F75}" dt="2022-01-09T01:46:28.699" v="2215" actId="1076"/>
          <ac:picMkLst>
            <pc:docMk/>
            <pc:sldMk cId="3392172232" sldId="327"/>
            <ac:picMk id="6" creationId="{260417BD-58AA-4583-BB3C-23CD199E1EA9}"/>
          </ac:picMkLst>
        </pc:picChg>
      </pc:sldChg>
      <pc:sldChg chg="addSp modSp add mod ord">
        <pc:chgData name="Oscar" userId="b95cad20f085f37f" providerId="LiveId" clId="{67FEA7F2-6BD4-4CCA-9373-BDC86C7A5F75}" dt="2022-01-09T01:47:08.803" v="2218"/>
        <pc:sldMkLst>
          <pc:docMk/>
          <pc:sldMk cId="3824188076" sldId="328"/>
        </pc:sldMkLst>
        <pc:picChg chg="add mod">
          <ac:chgData name="Oscar" userId="b95cad20f085f37f" providerId="LiveId" clId="{67FEA7F2-6BD4-4CCA-9373-BDC86C7A5F75}" dt="2022-01-09T01:22:43.156" v="2104" actId="1076"/>
          <ac:picMkLst>
            <pc:docMk/>
            <pc:sldMk cId="3824188076" sldId="328"/>
            <ac:picMk id="3" creationId="{3D210F6E-C49C-4A97-B391-9293934C41DD}"/>
          </ac:picMkLst>
        </pc:picChg>
      </pc:sldChg>
      <pc:sldChg chg="add del">
        <pc:chgData name="Oscar" userId="b95cad20f085f37f" providerId="LiveId" clId="{67FEA7F2-6BD4-4CCA-9373-BDC86C7A5F75}" dt="2022-01-01T02:26:22.644" v="682" actId="2696"/>
        <pc:sldMkLst>
          <pc:docMk/>
          <pc:sldMk cId="3205709111" sldId="329"/>
        </pc:sldMkLst>
      </pc:sldChg>
      <pc:sldChg chg="modSp add mod modAnim">
        <pc:chgData name="Oscar" userId="b95cad20f085f37f" providerId="LiveId" clId="{67FEA7F2-6BD4-4CCA-9373-BDC86C7A5F75}" dt="2022-01-11T17:51:49.191" v="2551" actId="20577"/>
        <pc:sldMkLst>
          <pc:docMk/>
          <pc:sldMk cId="3828026602" sldId="330"/>
        </pc:sldMkLst>
        <pc:spChg chg="mod">
          <ac:chgData name="Oscar" userId="b95cad20f085f37f" providerId="LiveId" clId="{67FEA7F2-6BD4-4CCA-9373-BDC86C7A5F75}" dt="2022-01-11T17:51:49.191" v="2551" actId="20577"/>
          <ac:spMkLst>
            <pc:docMk/>
            <pc:sldMk cId="3828026602" sldId="330"/>
            <ac:spMk id="6" creationId="{81637AA8-E7DB-4702-B9C1-1343A47A13EC}"/>
          </ac:spMkLst>
        </pc:spChg>
      </pc:sldChg>
      <pc:sldChg chg="addSp delSp modSp add mod">
        <pc:chgData name="Oscar" userId="b95cad20f085f37f" providerId="LiveId" clId="{67FEA7F2-6BD4-4CCA-9373-BDC86C7A5F75}" dt="2022-01-02T01:42:41.269" v="1547" actId="20577"/>
        <pc:sldMkLst>
          <pc:docMk/>
          <pc:sldMk cId="64157292" sldId="331"/>
        </pc:sldMkLst>
        <pc:spChg chg="mod">
          <ac:chgData name="Oscar" userId="b95cad20f085f37f" providerId="LiveId" clId="{67FEA7F2-6BD4-4CCA-9373-BDC86C7A5F75}" dt="2022-01-02T01:42:41.269" v="1547" actId="20577"/>
          <ac:spMkLst>
            <pc:docMk/>
            <pc:sldMk cId="64157292" sldId="331"/>
            <ac:spMk id="6" creationId="{81637AA8-E7DB-4702-B9C1-1343A47A13EC}"/>
          </ac:spMkLst>
        </pc:spChg>
        <pc:picChg chg="add del mod">
          <ac:chgData name="Oscar" userId="b95cad20f085f37f" providerId="LiveId" clId="{67FEA7F2-6BD4-4CCA-9373-BDC86C7A5F75}" dt="2022-01-02T01:26:13.559" v="1350" actId="21"/>
          <ac:picMkLst>
            <pc:docMk/>
            <pc:sldMk cId="64157292" sldId="331"/>
            <ac:picMk id="3" creationId="{D463A2F1-0CDD-45FB-8B58-D0FAA25BBDAC}"/>
          </ac:picMkLst>
        </pc:picChg>
        <pc:picChg chg="add mod">
          <ac:chgData name="Oscar" userId="b95cad20f085f37f" providerId="LiveId" clId="{67FEA7F2-6BD4-4CCA-9373-BDC86C7A5F75}" dt="2022-01-02T01:39:14.401" v="1474" actId="1076"/>
          <ac:picMkLst>
            <pc:docMk/>
            <pc:sldMk cId="64157292" sldId="331"/>
            <ac:picMk id="4" creationId="{66FD743D-4F26-4A7F-9A52-B8C86F0B029C}"/>
          </ac:picMkLst>
        </pc:picChg>
      </pc:sldChg>
      <pc:sldChg chg="modSp add mod modAnim">
        <pc:chgData name="Oscar" userId="b95cad20f085f37f" providerId="LiveId" clId="{67FEA7F2-6BD4-4CCA-9373-BDC86C7A5F75}" dt="2022-01-11T20:47:19.041" v="2707" actId="20577"/>
        <pc:sldMkLst>
          <pc:docMk/>
          <pc:sldMk cId="3535870745" sldId="332"/>
        </pc:sldMkLst>
        <pc:spChg chg="mod">
          <ac:chgData name="Oscar" userId="b95cad20f085f37f" providerId="LiveId" clId="{67FEA7F2-6BD4-4CCA-9373-BDC86C7A5F75}" dt="2022-01-11T20:47:19.041" v="2707" actId="20577"/>
          <ac:spMkLst>
            <pc:docMk/>
            <pc:sldMk cId="3535870745" sldId="332"/>
            <ac:spMk id="6" creationId="{81637AA8-E7DB-4702-B9C1-1343A47A13EC}"/>
          </ac:spMkLst>
        </pc:spChg>
      </pc:sldChg>
      <pc:sldChg chg="add del">
        <pc:chgData name="Oscar" userId="b95cad20f085f37f" providerId="LiveId" clId="{67FEA7F2-6BD4-4CCA-9373-BDC86C7A5F75}" dt="2021-12-31T03:18:19.516" v="663" actId="2696"/>
        <pc:sldMkLst>
          <pc:docMk/>
          <pc:sldMk cId="2678278415" sldId="333"/>
        </pc:sldMkLst>
      </pc:sldChg>
      <pc:sldChg chg="addSp modSp add mod modAnim">
        <pc:chgData name="Oscar" userId="b95cad20f085f37f" providerId="LiveId" clId="{67FEA7F2-6BD4-4CCA-9373-BDC86C7A5F75}" dt="2022-01-01T03:13:02.241" v="773" actId="20577"/>
        <pc:sldMkLst>
          <pc:docMk/>
          <pc:sldMk cId="3323894600" sldId="333"/>
        </pc:sldMkLst>
        <pc:spChg chg="mod">
          <ac:chgData name="Oscar" userId="b95cad20f085f37f" providerId="LiveId" clId="{67FEA7F2-6BD4-4CCA-9373-BDC86C7A5F75}" dt="2022-01-01T03:13:02.241" v="773" actId="20577"/>
          <ac:spMkLst>
            <pc:docMk/>
            <pc:sldMk cId="3323894600" sldId="333"/>
            <ac:spMk id="6" creationId="{81637AA8-E7DB-4702-B9C1-1343A47A13EC}"/>
          </ac:spMkLst>
        </pc:spChg>
        <pc:picChg chg="add mod">
          <ac:chgData name="Oscar" userId="b95cad20f085f37f" providerId="LiveId" clId="{67FEA7F2-6BD4-4CCA-9373-BDC86C7A5F75}" dt="2022-01-01T03:10:20.847" v="764" actId="1076"/>
          <ac:picMkLst>
            <pc:docMk/>
            <pc:sldMk cId="3323894600" sldId="333"/>
            <ac:picMk id="3" creationId="{79A280F0-097F-44EA-9DD7-D51578B131CB}"/>
          </ac:picMkLst>
        </pc:picChg>
        <pc:picChg chg="mod">
          <ac:chgData name="Oscar" userId="b95cad20f085f37f" providerId="LiveId" clId="{67FEA7F2-6BD4-4CCA-9373-BDC86C7A5F75}" dt="2022-01-01T03:10:23.550" v="765" actId="1076"/>
          <ac:picMkLst>
            <pc:docMk/>
            <pc:sldMk cId="3323894600" sldId="333"/>
            <ac:picMk id="5" creationId="{8853DE6A-DC9B-4C9B-9833-366C78B00AB3}"/>
          </ac:picMkLst>
        </pc:picChg>
      </pc:sldChg>
      <pc:sldChg chg="addSp modSp add mod">
        <pc:chgData name="Oscar" userId="b95cad20f085f37f" providerId="LiveId" clId="{67FEA7F2-6BD4-4CCA-9373-BDC86C7A5F75}" dt="2022-01-01T03:18:23.225" v="820" actId="1076"/>
        <pc:sldMkLst>
          <pc:docMk/>
          <pc:sldMk cId="4281809833" sldId="334"/>
        </pc:sldMkLst>
        <pc:spChg chg="mod">
          <ac:chgData name="Oscar" userId="b95cad20f085f37f" providerId="LiveId" clId="{67FEA7F2-6BD4-4CCA-9373-BDC86C7A5F75}" dt="2022-01-01T03:16:05.423" v="817" actId="20577"/>
          <ac:spMkLst>
            <pc:docMk/>
            <pc:sldMk cId="4281809833" sldId="334"/>
            <ac:spMk id="6" creationId="{FB1E616E-3759-4301-9A16-B53891FA30F8}"/>
          </ac:spMkLst>
        </pc:spChg>
        <pc:picChg chg="add mod">
          <ac:chgData name="Oscar" userId="b95cad20f085f37f" providerId="LiveId" clId="{67FEA7F2-6BD4-4CCA-9373-BDC86C7A5F75}" dt="2022-01-01T03:18:23.225" v="820" actId="1076"/>
          <ac:picMkLst>
            <pc:docMk/>
            <pc:sldMk cId="4281809833" sldId="334"/>
            <ac:picMk id="3" creationId="{148D7469-531E-46C8-ACA8-35E33ACCFAD4}"/>
          </ac:picMkLst>
        </pc:picChg>
      </pc:sldChg>
      <pc:sldChg chg="addSp modSp add mod">
        <pc:chgData name="Oscar" userId="b95cad20f085f37f" providerId="LiveId" clId="{67FEA7F2-6BD4-4CCA-9373-BDC86C7A5F75}" dt="2022-01-11T17:52:55.904" v="2553" actId="1076"/>
        <pc:sldMkLst>
          <pc:docMk/>
          <pc:sldMk cId="2733532416" sldId="335"/>
        </pc:sldMkLst>
        <pc:spChg chg="mod">
          <ac:chgData name="Oscar" userId="b95cad20f085f37f" providerId="LiveId" clId="{67FEA7F2-6BD4-4CCA-9373-BDC86C7A5F75}" dt="2022-01-11T17:52:47" v="2552" actId="1076"/>
          <ac:spMkLst>
            <pc:docMk/>
            <pc:sldMk cId="2733532416" sldId="335"/>
            <ac:spMk id="6" creationId="{9FF9547D-71E1-44D0-81A2-BB4316BD4166}"/>
          </ac:spMkLst>
        </pc:spChg>
        <pc:picChg chg="add mod">
          <ac:chgData name="Oscar" userId="b95cad20f085f37f" providerId="LiveId" clId="{67FEA7F2-6BD4-4CCA-9373-BDC86C7A5F75}" dt="2022-01-11T17:52:55.904" v="2553" actId="1076"/>
          <ac:picMkLst>
            <pc:docMk/>
            <pc:sldMk cId="2733532416" sldId="335"/>
            <ac:picMk id="3" creationId="{23C1BD9D-88A8-456D-AEE2-C4B463811778}"/>
          </ac:picMkLst>
        </pc:picChg>
      </pc:sldChg>
      <pc:sldChg chg="addSp delSp modSp add mod">
        <pc:chgData name="Oscar" userId="b95cad20f085f37f" providerId="LiveId" clId="{67FEA7F2-6BD4-4CCA-9373-BDC86C7A5F75}" dt="2022-01-12T02:44:40.532" v="2905" actId="20577"/>
        <pc:sldMkLst>
          <pc:docMk/>
          <pc:sldMk cId="2285111036" sldId="336"/>
        </pc:sldMkLst>
        <pc:spChg chg="add del mod">
          <ac:chgData name="Oscar" userId="b95cad20f085f37f" providerId="LiveId" clId="{67FEA7F2-6BD4-4CCA-9373-BDC86C7A5F75}" dt="2022-01-12T02:44:40.532" v="2905" actId="20577"/>
          <ac:spMkLst>
            <pc:docMk/>
            <pc:sldMk cId="2285111036" sldId="336"/>
            <ac:spMk id="6" creationId="{2BB83A3A-D6C3-4CA9-B3C6-D30F6D082923}"/>
          </ac:spMkLst>
        </pc:spChg>
        <pc:picChg chg="add del">
          <ac:chgData name="Oscar" userId="b95cad20f085f37f" providerId="LiveId" clId="{67FEA7F2-6BD4-4CCA-9373-BDC86C7A5F75}" dt="2022-01-02T01:50:20.181" v="1556" actId="21"/>
          <ac:picMkLst>
            <pc:docMk/>
            <pc:sldMk cId="2285111036" sldId="336"/>
            <ac:picMk id="3" creationId="{72D88537-2DCB-4378-842C-C345A65BAEE1}"/>
          </ac:picMkLst>
        </pc:picChg>
        <pc:picChg chg="add mod">
          <ac:chgData name="Oscar" userId="b95cad20f085f37f" providerId="LiveId" clId="{67FEA7F2-6BD4-4CCA-9373-BDC86C7A5F75}" dt="2022-01-11T18:27:27.371" v="2574" actId="1076"/>
          <ac:picMkLst>
            <pc:docMk/>
            <pc:sldMk cId="2285111036" sldId="336"/>
            <ac:picMk id="4" creationId="{BDF0C553-34F2-48EE-B0DA-903B6F955153}"/>
          </ac:picMkLst>
        </pc:picChg>
      </pc:sldChg>
      <pc:sldChg chg="modSp add mod">
        <pc:chgData name="Oscar" userId="b95cad20f085f37f" providerId="LiveId" clId="{67FEA7F2-6BD4-4CCA-9373-BDC86C7A5F75}" dt="2022-01-12T03:01:18.868" v="3076" actId="20577"/>
        <pc:sldMkLst>
          <pc:docMk/>
          <pc:sldMk cId="2473571499" sldId="337"/>
        </pc:sldMkLst>
        <pc:spChg chg="mod">
          <ac:chgData name="Oscar" userId="b95cad20f085f37f" providerId="LiveId" clId="{67FEA7F2-6BD4-4CCA-9373-BDC86C7A5F75}" dt="2022-01-12T03:01:18.868" v="3076" actId="20577"/>
          <ac:spMkLst>
            <pc:docMk/>
            <pc:sldMk cId="2473571499" sldId="337"/>
            <ac:spMk id="6" creationId="{2BB83A3A-D6C3-4CA9-B3C6-D30F6D082923}"/>
          </ac:spMkLst>
        </pc:spChg>
        <pc:picChg chg="mod">
          <ac:chgData name="Oscar" userId="b95cad20f085f37f" providerId="LiveId" clId="{67FEA7F2-6BD4-4CCA-9373-BDC86C7A5F75}" dt="2022-01-11T18:57:57.346" v="2676" actId="1076"/>
          <ac:picMkLst>
            <pc:docMk/>
            <pc:sldMk cId="2473571499" sldId="337"/>
            <ac:picMk id="5" creationId="{8853DE6A-DC9B-4C9B-9833-366C78B00AB3}"/>
          </ac:picMkLst>
        </pc:picChg>
      </pc:sldChg>
      <pc:sldChg chg="add">
        <pc:chgData name="Oscar" userId="b95cad20f085f37f" providerId="LiveId" clId="{67FEA7F2-6BD4-4CCA-9373-BDC86C7A5F75}" dt="2022-01-02T01:57:33.643" v="1563"/>
        <pc:sldMkLst>
          <pc:docMk/>
          <pc:sldMk cId="1199045911" sldId="338"/>
        </pc:sldMkLst>
      </pc:sldChg>
      <pc:sldChg chg="modSp add mod">
        <pc:chgData name="Oscar" userId="b95cad20f085f37f" providerId="LiveId" clId="{67FEA7F2-6BD4-4CCA-9373-BDC86C7A5F75}" dt="2022-01-03T01:19:16.149" v="1763" actId="115"/>
        <pc:sldMkLst>
          <pc:docMk/>
          <pc:sldMk cId="1210857897" sldId="339"/>
        </pc:sldMkLst>
        <pc:spChg chg="mod">
          <ac:chgData name="Oscar" userId="b95cad20f085f37f" providerId="LiveId" clId="{67FEA7F2-6BD4-4CCA-9373-BDC86C7A5F75}" dt="2022-01-03T01:19:16.149" v="1763" actId="115"/>
          <ac:spMkLst>
            <pc:docMk/>
            <pc:sldMk cId="1210857897" sldId="339"/>
            <ac:spMk id="6" creationId="{2BB83A3A-D6C3-4CA9-B3C6-D30F6D082923}"/>
          </ac:spMkLst>
        </pc:spChg>
      </pc:sldChg>
      <pc:sldChg chg="modSp add mod">
        <pc:chgData name="Oscar" userId="b95cad20f085f37f" providerId="LiveId" clId="{67FEA7F2-6BD4-4CCA-9373-BDC86C7A5F75}" dt="2022-01-03T01:19:44.273" v="1764" actId="115"/>
        <pc:sldMkLst>
          <pc:docMk/>
          <pc:sldMk cId="2077116270" sldId="340"/>
        </pc:sldMkLst>
        <pc:spChg chg="mod">
          <ac:chgData name="Oscar" userId="b95cad20f085f37f" providerId="LiveId" clId="{67FEA7F2-6BD4-4CCA-9373-BDC86C7A5F75}" dt="2022-01-03T01:19:44.273" v="1764" actId="115"/>
          <ac:spMkLst>
            <pc:docMk/>
            <pc:sldMk cId="2077116270" sldId="340"/>
            <ac:spMk id="6" creationId="{2BB83A3A-D6C3-4CA9-B3C6-D30F6D082923}"/>
          </ac:spMkLst>
        </pc:spChg>
        <pc:picChg chg="mod">
          <ac:chgData name="Oscar" userId="b95cad20f085f37f" providerId="LiveId" clId="{67FEA7F2-6BD4-4CCA-9373-BDC86C7A5F75}" dt="2022-01-02T02:09:51.037" v="1704" actId="1076"/>
          <ac:picMkLst>
            <pc:docMk/>
            <pc:sldMk cId="2077116270" sldId="340"/>
            <ac:picMk id="5" creationId="{8853DE6A-DC9B-4C9B-9833-366C78B00AB3}"/>
          </ac:picMkLst>
        </pc:picChg>
      </pc:sldChg>
      <pc:sldChg chg="modSp add mod">
        <pc:chgData name="Oscar" userId="b95cad20f085f37f" providerId="LiveId" clId="{67FEA7F2-6BD4-4CCA-9373-BDC86C7A5F75}" dt="2022-01-03T01:20:11.992" v="1770" actId="20577"/>
        <pc:sldMkLst>
          <pc:docMk/>
          <pc:sldMk cId="2339900700" sldId="341"/>
        </pc:sldMkLst>
        <pc:spChg chg="mod">
          <ac:chgData name="Oscar" userId="b95cad20f085f37f" providerId="LiveId" clId="{67FEA7F2-6BD4-4CCA-9373-BDC86C7A5F75}" dt="2022-01-03T01:20:11.992" v="1770" actId="20577"/>
          <ac:spMkLst>
            <pc:docMk/>
            <pc:sldMk cId="2339900700" sldId="341"/>
            <ac:spMk id="6" creationId="{2BB83A3A-D6C3-4CA9-B3C6-D30F6D082923}"/>
          </ac:spMkLst>
        </pc:spChg>
      </pc:sldChg>
      <pc:sldChg chg="modSp add mod">
        <pc:chgData name="Oscar" userId="b95cad20f085f37f" providerId="LiveId" clId="{67FEA7F2-6BD4-4CCA-9373-BDC86C7A5F75}" dt="2022-01-03T01:21:26.104" v="1798" actId="115"/>
        <pc:sldMkLst>
          <pc:docMk/>
          <pc:sldMk cId="3928378538" sldId="342"/>
        </pc:sldMkLst>
        <pc:spChg chg="mod">
          <ac:chgData name="Oscar" userId="b95cad20f085f37f" providerId="LiveId" clId="{67FEA7F2-6BD4-4CCA-9373-BDC86C7A5F75}" dt="2022-01-03T01:21:26.104" v="1798" actId="115"/>
          <ac:spMkLst>
            <pc:docMk/>
            <pc:sldMk cId="3928378538" sldId="342"/>
            <ac:spMk id="6" creationId="{2BB83A3A-D6C3-4CA9-B3C6-D30F6D082923}"/>
          </ac:spMkLst>
        </pc:spChg>
      </pc:sldChg>
      <pc:sldChg chg="addSp delSp modSp add mod">
        <pc:chgData name="Oscar" userId="b95cad20f085f37f" providerId="LiveId" clId="{67FEA7F2-6BD4-4CCA-9373-BDC86C7A5F75}" dt="2022-01-03T01:42:12.394" v="1968" actId="688"/>
        <pc:sldMkLst>
          <pc:docMk/>
          <pc:sldMk cId="2300351241" sldId="343"/>
        </pc:sldMkLst>
        <pc:spChg chg="del mod">
          <ac:chgData name="Oscar" userId="b95cad20f085f37f" providerId="LiveId" clId="{67FEA7F2-6BD4-4CCA-9373-BDC86C7A5F75}" dt="2022-01-03T01:40:06.835" v="1957" actId="21"/>
          <ac:spMkLst>
            <pc:docMk/>
            <pc:sldMk cId="2300351241" sldId="343"/>
            <ac:spMk id="6" creationId="{2BB83A3A-D6C3-4CA9-B3C6-D30F6D082923}"/>
          </ac:spMkLst>
        </pc:spChg>
        <pc:spChg chg="add mod">
          <ac:chgData name="Oscar" userId="b95cad20f085f37f" providerId="LiveId" clId="{67FEA7F2-6BD4-4CCA-9373-BDC86C7A5F75}" dt="2022-01-03T01:41:50.806" v="1967" actId="1076"/>
          <ac:spMkLst>
            <pc:docMk/>
            <pc:sldMk cId="2300351241" sldId="343"/>
            <ac:spMk id="7" creationId="{5F282176-8708-4FF2-B651-591CECAD166A}"/>
          </ac:spMkLst>
        </pc:spChg>
        <pc:picChg chg="add mod">
          <ac:chgData name="Oscar" userId="b95cad20f085f37f" providerId="LiveId" clId="{67FEA7F2-6BD4-4CCA-9373-BDC86C7A5F75}" dt="2022-01-03T01:42:12.394" v="1968" actId="688"/>
          <ac:picMkLst>
            <pc:docMk/>
            <pc:sldMk cId="2300351241" sldId="343"/>
            <ac:picMk id="3" creationId="{D75EEFFA-4C28-4016-96F3-A1A2E0ADCDEA}"/>
          </ac:picMkLst>
        </pc:picChg>
      </pc:sldChg>
      <pc:sldChg chg="modSp add mod">
        <pc:chgData name="Oscar" userId="b95cad20f085f37f" providerId="LiveId" clId="{67FEA7F2-6BD4-4CCA-9373-BDC86C7A5F75}" dt="2022-01-03T01:29:43.517" v="1876" actId="20577"/>
        <pc:sldMkLst>
          <pc:docMk/>
          <pc:sldMk cId="2024854694" sldId="344"/>
        </pc:sldMkLst>
        <pc:spChg chg="mod">
          <ac:chgData name="Oscar" userId="b95cad20f085f37f" providerId="LiveId" clId="{67FEA7F2-6BD4-4CCA-9373-BDC86C7A5F75}" dt="2022-01-03T01:29:43.517" v="1876" actId="20577"/>
          <ac:spMkLst>
            <pc:docMk/>
            <pc:sldMk cId="2024854694" sldId="344"/>
            <ac:spMk id="6" creationId="{2BB83A3A-D6C3-4CA9-B3C6-D30F6D082923}"/>
          </ac:spMkLst>
        </pc:spChg>
      </pc:sldChg>
      <pc:sldChg chg="modSp add mod">
        <pc:chgData name="Oscar" userId="b95cad20f085f37f" providerId="LiveId" clId="{67FEA7F2-6BD4-4CCA-9373-BDC86C7A5F75}" dt="2022-01-03T01:30:56.249" v="1896" actId="20577"/>
        <pc:sldMkLst>
          <pc:docMk/>
          <pc:sldMk cId="4074007089" sldId="345"/>
        </pc:sldMkLst>
        <pc:spChg chg="mod">
          <ac:chgData name="Oscar" userId="b95cad20f085f37f" providerId="LiveId" clId="{67FEA7F2-6BD4-4CCA-9373-BDC86C7A5F75}" dt="2022-01-03T01:30:56.249" v="1896" actId="20577"/>
          <ac:spMkLst>
            <pc:docMk/>
            <pc:sldMk cId="4074007089" sldId="345"/>
            <ac:spMk id="6" creationId="{2BB83A3A-D6C3-4CA9-B3C6-D30F6D082923}"/>
          </ac:spMkLst>
        </pc:spChg>
      </pc:sldChg>
      <pc:sldChg chg="modSp add mod">
        <pc:chgData name="Oscar" userId="b95cad20f085f37f" providerId="LiveId" clId="{67FEA7F2-6BD4-4CCA-9373-BDC86C7A5F75}" dt="2022-01-03T01:32:49.010" v="1916" actId="20577"/>
        <pc:sldMkLst>
          <pc:docMk/>
          <pc:sldMk cId="660282136" sldId="346"/>
        </pc:sldMkLst>
        <pc:spChg chg="mod">
          <ac:chgData name="Oscar" userId="b95cad20f085f37f" providerId="LiveId" clId="{67FEA7F2-6BD4-4CCA-9373-BDC86C7A5F75}" dt="2022-01-03T01:32:49.010" v="1916" actId="20577"/>
          <ac:spMkLst>
            <pc:docMk/>
            <pc:sldMk cId="660282136" sldId="346"/>
            <ac:spMk id="6" creationId="{2BB83A3A-D6C3-4CA9-B3C6-D30F6D082923}"/>
          </ac:spMkLst>
        </pc:spChg>
      </pc:sldChg>
      <pc:sldChg chg="modSp add mod">
        <pc:chgData name="Oscar" userId="b95cad20f085f37f" providerId="LiveId" clId="{67FEA7F2-6BD4-4CCA-9373-BDC86C7A5F75}" dt="2022-01-03T01:34:26.685" v="1940" actId="20577"/>
        <pc:sldMkLst>
          <pc:docMk/>
          <pc:sldMk cId="2361465912" sldId="347"/>
        </pc:sldMkLst>
        <pc:spChg chg="mod">
          <ac:chgData name="Oscar" userId="b95cad20f085f37f" providerId="LiveId" clId="{67FEA7F2-6BD4-4CCA-9373-BDC86C7A5F75}" dt="2022-01-03T01:34:26.685" v="1940" actId="20577"/>
          <ac:spMkLst>
            <pc:docMk/>
            <pc:sldMk cId="2361465912" sldId="347"/>
            <ac:spMk id="6" creationId="{2BB83A3A-D6C3-4CA9-B3C6-D30F6D082923}"/>
          </ac:spMkLst>
        </pc:spChg>
      </pc:sldChg>
      <pc:sldChg chg="add">
        <pc:chgData name="Oscar" userId="b95cad20f085f37f" providerId="LiveId" clId="{67FEA7F2-6BD4-4CCA-9373-BDC86C7A5F75}" dt="2022-01-03T01:38:32.546" v="1949"/>
        <pc:sldMkLst>
          <pc:docMk/>
          <pc:sldMk cId="1603230267" sldId="348"/>
        </pc:sldMkLst>
      </pc:sldChg>
      <pc:sldChg chg="modSp add mod">
        <pc:chgData name="Oscar" userId="b95cad20f085f37f" providerId="LiveId" clId="{67FEA7F2-6BD4-4CCA-9373-BDC86C7A5F75}" dt="2022-01-03T01:48:03.573" v="2035" actId="20577"/>
        <pc:sldMkLst>
          <pc:docMk/>
          <pc:sldMk cId="681927585" sldId="349"/>
        </pc:sldMkLst>
        <pc:spChg chg="mod">
          <ac:chgData name="Oscar" userId="b95cad20f085f37f" providerId="LiveId" clId="{67FEA7F2-6BD4-4CCA-9373-BDC86C7A5F75}" dt="2022-01-03T01:48:03.573" v="2035" actId="20577"/>
          <ac:spMkLst>
            <pc:docMk/>
            <pc:sldMk cId="681927585" sldId="349"/>
            <ac:spMk id="6" creationId="{2BB83A3A-D6C3-4CA9-B3C6-D30F6D082923}"/>
          </ac:spMkLst>
        </pc:spChg>
      </pc:sldChg>
      <pc:sldChg chg="modSp add mod">
        <pc:chgData name="Oscar" userId="b95cad20f085f37f" providerId="LiveId" clId="{67FEA7F2-6BD4-4CCA-9373-BDC86C7A5F75}" dt="2022-01-03T01:50:08.589" v="2083" actId="20577"/>
        <pc:sldMkLst>
          <pc:docMk/>
          <pc:sldMk cId="253001792" sldId="350"/>
        </pc:sldMkLst>
        <pc:spChg chg="mod">
          <ac:chgData name="Oscar" userId="b95cad20f085f37f" providerId="LiveId" clId="{67FEA7F2-6BD4-4CCA-9373-BDC86C7A5F75}" dt="2022-01-03T01:50:08.589" v="2083" actId="20577"/>
          <ac:spMkLst>
            <pc:docMk/>
            <pc:sldMk cId="253001792" sldId="350"/>
            <ac:spMk id="6" creationId="{2BB83A3A-D6C3-4CA9-B3C6-D30F6D082923}"/>
          </ac:spMkLst>
        </pc:spChg>
      </pc:sldChg>
      <pc:sldChg chg="modSp add mod">
        <pc:chgData name="Oscar" userId="b95cad20f085f37f" providerId="LiveId" clId="{67FEA7F2-6BD4-4CCA-9373-BDC86C7A5F75}" dt="2022-01-09T01:35:42.943" v="2165" actId="1076"/>
        <pc:sldMkLst>
          <pc:docMk/>
          <pc:sldMk cId="3070861256" sldId="351"/>
        </pc:sldMkLst>
        <pc:spChg chg="mod">
          <ac:chgData name="Oscar" userId="b95cad20f085f37f" providerId="LiveId" clId="{67FEA7F2-6BD4-4CCA-9373-BDC86C7A5F75}" dt="2022-01-09T01:35:42.943" v="2165" actId="1076"/>
          <ac:spMkLst>
            <pc:docMk/>
            <pc:sldMk cId="3070861256" sldId="351"/>
            <ac:spMk id="6" creationId="{2BB83A3A-D6C3-4CA9-B3C6-D30F6D082923}"/>
          </ac:spMkLst>
        </pc:spChg>
      </pc:sldChg>
      <pc:sldChg chg="modSp add mod">
        <pc:chgData name="Oscar" userId="b95cad20f085f37f" providerId="LiveId" clId="{67FEA7F2-6BD4-4CCA-9373-BDC86C7A5F75}" dt="2022-01-09T01:37:46.884" v="2205" actId="20577"/>
        <pc:sldMkLst>
          <pc:docMk/>
          <pc:sldMk cId="3266374717" sldId="352"/>
        </pc:sldMkLst>
        <pc:spChg chg="mod">
          <ac:chgData name="Oscar" userId="b95cad20f085f37f" providerId="LiveId" clId="{67FEA7F2-6BD4-4CCA-9373-BDC86C7A5F75}" dt="2022-01-09T01:37:46.884" v="2205" actId="20577"/>
          <ac:spMkLst>
            <pc:docMk/>
            <pc:sldMk cId="3266374717" sldId="352"/>
            <ac:spMk id="6" creationId="{2BB83A3A-D6C3-4CA9-B3C6-D30F6D082923}"/>
          </ac:spMkLst>
        </pc:spChg>
      </pc:sldChg>
      <pc:sldChg chg="modSp add mod">
        <pc:chgData name="Oscar" userId="b95cad20f085f37f" providerId="LiveId" clId="{67FEA7F2-6BD4-4CCA-9373-BDC86C7A5F75}" dt="2022-01-09T02:02:32.358" v="2291" actId="20577"/>
        <pc:sldMkLst>
          <pc:docMk/>
          <pc:sldMk cId="3787134494" sldId="353"/>
        </pc:sldMkLst>
        <pc:spChg chg="mod">
          <ac:chgData name="Oscar" userId="b95cad20f085f37f" providerId="LiveId" clId="{67FEA7F2-6BD4-4CCA-9373-BDC86C7A5F75}" dt="2022-01-09T02:02:32.358" v="2291" actId="20577"/>
          <ac:spMkLst>
            <pc:docMk/>
            <pc:sldMk cId="3787134494" sldId="353"/>
            <ac:spMk id="6" creationId="{2BB83A3A-D6C3-4CA9-B3C6-D30F6D082923}"/>
          </ac:spMkLst>
        </pc:spChg>
      </pc:sldChg>
      <pc:sldChg chg="modSp add mod">
        <pc:chgData name="Oscar" userId="b95cad20f085f37f" providerId="LiveId" clId="{67FEA7F2-6BD4-4CCA-9373-BDC86C7A5F75}" dt="2022-01-09T02:00:44.390" v="2285" actId="1076"/>
        <pc:sldMkLst>
          <pc:docMk/>
          <pc:sldMk cId="65785564" sldId="354"/>
        </pc:sldMkLst>
        <pc:spChg chg="mod">
          <ac:chgData name="Oscar" userId="b95cad20f085f37f" providerId="LiveId" clId="{67FEA7F2-6BD4-4CCA-9373-BDC86C7A5F75}" dt="2022-01-09T02:00:44.390" v="2285" actId="1076"/>
          <ac:spMkLst>
            <pc:docMk/>
            <pc:sldMk cId="65785564" sldId="354"/>
            <ac:spMk id="6" creationId="{2BB83A3A-D6C3-4CA9-B3C6-D30F6D082923}"/>
          </ac:spMkLst>
        </pc:spChg>
      </pc:sldChg>
      <pc:sldChg chg="modSp add mod">
        <pc:chgData name="Oscar" userId="b95cad20f085f37f" providerId="LiveId" clId="{67FEA7F2-6BD4-4CCA-9373-BDC86C7A5F75}" dt="2022-01-09T02:14:49.626" v="2431"/>
        <pc:sldMkLst>
          <pc:docMk/>
          <pc:sldMk cId="2172989985" sldId="355"/>
        </pc:sldMkLst>
        <pc:spChg chg="mod">
          <ac:chgData name="Oscar" userId="b95cad20f085f37f" providerId="LiveId" clId="{67FEA7F2-6BD4-4CCA-9373-BDC86C7A5F75}" dt="2022-01-09T02:14:49.626" v="2431"/>
          <ac:spMkLst>
            <pc:docMk/>
            <pc:sldMk cId="2172989985" sldId="355"/>
            <ac:spMk id="6" creationId="{2BB83A3A-D6C3-4CA9-B3C6-D30F6D082923}"/>
          </ac:spMkLst>
        </pc:spChg>
      </pc:sldChg>
      <pc:sldChg chg="modSp add mod">
        <pc:chgData name="Oscar" userId="b95cad20f085f37f" providerId="LiveId" clId="{67FEA7F2-6BD4-4CCA-9373-BDC86C7A5F75}" dt="2022-01-09T02:12:41.557" v="2428" actId="20577"/>
        <pc:sldMkLst>
          <pc:docMk/>
          <pc:sldMk cId="3776193963" sldId="356"/>
        </pc:sldMkLst>
        <pc:spChg chg="mod">
          <ac:chgData name="Oscar" userId="b95cad20f085f37f" providerId="LiveId" clId="{67FEA7F2-6BD4-4CCA-9373-BDC86C7A5F75}" dt="2022-01-09T02:12:41.557" v="2428" actId="20577"/>
          <ac:spMkLst>
            <pc:docMk/>
            <pc:sldMk cId="3776193963" sldId="356"/>
            <ac:spMk id="6" creationId="{2BB83A3A-D6C3-4CA9-B3C6-D30F6D082923}"/>
          </ac:spMkLst>
        </pc:spChg>
      </pc:sldChg>
      <pc:sldChg chg="modSp add mod">
        <pc:chgData name="Oscar" userId="b95cad20f085f37f" providerId="LiveId" clId="{67FEA7F2-6BD4-4CCA-9373-BDC86C7A5F75}" dt="2022-01-09T02:10:01.308" v="2373" actId="20577"/>
        <pc:sldMkLst>
          <pc:docMk/>
          <pc:sldMk cId="2551440081" sldId="357"/>
        </pc:sldMkLst>
        <pc:spChg chg="mod">
          <ac:chgData name="Oscar" userId="b95cad20f085f37f" providerId="LiveId" clId="{67FEA7F2-6BD4-4CCA-9373-BDC86C7A5F75}" dt="2022-01-09T02:10:01.308" v="2373" actId="20577"/>
          <ac:spMkLst>
            <pc:docMk/>
            <pc:sldMk cId="2551440081" sldId="357"/>
            <ac:spMk id="6" creationId="{2BB83A3A-D6C3-4CA9-B3C6-D30F6D082923}"/>
          </ac:spMkLst>
        </pc:spChg>
      </pc:sldChg>
      <pc:sldChg chg="modSp add mod">
        <pc:chgData name="Oscar" userId="b95cad20f085f37f" providerId="LiveId" clId="{67FEA7F2-6BD4-4CCA-9373-BDC86C7A5F75}" dt="2022-01-09T02:12:01.090" v="2412" actId="20577"/>
        <pc:sldMkLst>
          <pc:docMk/>
          <pc:sldMk cId="300267627" sldId="358"/>
        </pc:sldMkLst>
        <pc:spChg chg="mod">
          <ac:chgData name="Oscar" userId="b95cad20f085f37f" providerId="LiveId" clId="{67FEA7F2-6BD4-4CCA-9373-BDC86C7A5F75}" dt="2022-01-09T02:12:01.090" v="2412" actId="20577"/>
          <ac:spMkLst>
            <pc:docMk/>
            <pc:sldMk cId="300267627" sldId="358"/>
            <ac:spMk id="6" creationId="{2BB83A3A-D6C3-4CA9-B3C6-D30F6D082923}"/>
          </ac:spMkLst>
        </pc:spChg>
      </pc:sldChg>
      <pc:sldChg chg="modSp add mod modAnim">
        <pc:chgData name="Oscar" userId="b95cad20f085f37f" providerId="LiveId" clId="{67FEA7F2-6BD4-4CCA-9373-BDC86C7A5F75}" dt="2022-01-12T02:23:32.575" v="2822" actId="20577"/>
        <pc:sldMkLst>
          <pc:docMk/>
          <pc:sldMk cId="3802441119" sldId="359"/>
        </pc:sldMkLst>
        <pc:spChg chg="mod">
          <ac:chgData name="Oscar" userId="b95cad20f085f37f" providerId="LiveId" clId="{67FEA7F2-6BD4-4CCA-9373-BDC86C7A5F75}" dt="2022-01-12T02:23:32.575" v="2822" actId="20577"/>
          <ac:spMkLst>
            <pc:docMk/>
            <pc:sldMk cId="3802441119" sldId="359"/>
            <ac:spMk id="6" creationId="{81637AA8-E7DB-4702-B9C1-1343A47A13EC}"/>
          </ac:spMkLst>
        </pc:spChg>
      </pc:sldChg>
      <pc:sldChg chg="addSp delSp modSp add mod ord">
        <pc:chgData name="Oscar" userId="b95cad20f085f37f" providerId="LiveId" clId="{67FEA7F2-6BD4-4CCA-9373-BDC86C7A5F75}" dt="2022-01-11T16:12:40.377" v="2526"/>
        <pc:sldMkLst>
          <pc:docMk/>
          <pc:sldMk cId="3256651555" sldId="360"/>
        </pc:sldMkLst>
        <pc:spChg chg="del">
          <ac:chgData name="Oscar" userId="b95cad20f085f37f" providerId="LiveId" clId="{67FEA7F2-6BD4-4CCA-9373-BDC86C7A5F75}" dt="2022-01-11T16:10:09.007" v="2523" actId="21"/>
          <ac:spMkLst>
            <pc:docMk/>
            <pc:sldMk cId="3256651555" sldId="360"/>
            <ac:spMk id="6" creationId="{81637AA8-E7DB-4702-B9C1-1343A47A13EC}"/>
          </ac:spMkLst>
        </pc:spChg>
        <pc:picChg chg="add mod">
          <ac:chgData name="Oscar" userId="b95cad20f085f37f" providerId="LiveId" clId="{67FEA7F2-6BD4-4CCA-9373-BDC86C7A5F75}" dt="2022-01-11T16:10:18.776" v="2524" actId="1076"/>
          <ac:picMkLst>
            <pc:docMk/>
            <pc:sldMk cId="3256651555" sldId="360"/>
            <ac:picMk id="3" creationId="{84FE8A11-DDA7-46FC-981E-EC9C48C2A0B2}"/>
          </ac:picMkLst>
        </pc:picChg>
        <pc:picChg chg="del mod">
          <ac:chgData name="Oscar" userId="b95cad20f085f37f" providerId="LiveId" clId="{67FEA7F2-6BD4-4CCA-9373-BDC86C7A5F75}" dt="2022-01-11T16:10:01.188" v="2522" actId="21"/>
          <ac:picMkLst>
            <pc:docMk/>
            <pc:sldMk cId="3256651555" sldId="360"/>
            <ac:picMk id="4" creationId="{66FD743D-4F26-4A7F-9A52-B8C86F0B029C}"/>
          </ac:picMkLst>
        </pc:picChg>
      </pc:sldChg>
      <pc:sldChg chg="addSp delSp modSp add mod">
        <pc:chgData name="Oscar" userId="b95cad20f085f37f" providerId="LiveId" clId="{67FEA7F2-6BD4-4CCA-9373-BDC86C7A5F75}" dt="2022-01-11T17:57:26.045" v="2563" actId="1076"/>
        <pc:sldMkLst>
          <pc:docMk/>
          <pc:sldMk cId="1662373440" sldId="361"/>
        </pc:sldMkLst>
        <pc:picChg chg="add">
          <ac:chgData name="Oscar" userId="b95cad20f085f37f" providerId="LiveId" clId="{67FEA7F2-6BD4-4CCA-9373-BDC86C7A5F75}" dt="2022-01-11T17:55:54.438" v="2558"/>
          <ac:picMkLst>
            <pc:docMk/>
            <pc:sldMk cId="1662373440" sldId="361"/>
            <ac:picMk id="3" creationId="{E8ADDFC3-63EE-4F19-8185-A10D292F644F}"/>
          </ac:picMkLst>
        </pc:picChg>
        <pc:picChg chg="add mod">
          <ac:chgData name="Oscar" userId="b95cad20f085f37f" providerId="LiveId" clId="{67FEA7F2-6BD4-4CCA-9373-BDC86C7A5F75}" dt="2022-01-11T17:57:26.045" v="2563" actId="1076"/>
          <ac:picMkLst>
            <pc:docMk/>
            <pc:sldMk cId="1662373440" sldId="361"/>
            <ac:picMk id="4" creationId="{109A5494-0457-4825-A8CB-E3333D4074E4}"/>
          </ac:picMkLst>
        </pc:picChg>
        <pc:picChg chg="add del">
          <ac:chgData name="Oscar" userId="b95cad20f085f37f" providerId="LiveId" clId="{67FEA7F2-6BD4-4CCA-9373-BDC86C7A5F75}" dt="2022-01-11T17:55:46.265" v="2557" actId="21"/>
          <ac:picMkLst>
            <pc:docMk/>
            <pc:sldMk cId="1662373440" sldId="361"/>
            <ac:picMk id="5" creationId="{8853DE6A-DC9B-4C9B-9833-366C78B00AB3}"/>
          </ac:picMkLst>
        </pc:picChg>
      </pc:sldChg>
      <pc:sldChg chg="addSp delSp modSp add mod">
        <pc:chgData name="Oscar" userId="b95cad20f085f37f" providerId="LiveId" clId="{67FEA7F2-6BD4-4CCA-9373-BDC86C7A5F75}" dt="2022-01-12T02:46:14.570" v="2959" actId="1076"/>
        <pc:sldMkLst>
          <pc:docMk/>
          <pc:sldMk cId="2506048780" sldId="362"/>
        </pc:sldMkLst>
        <pc:spChg chg="mod">
          <ac:chgData name="Oscar" userId="b95cad20f085f37f" providerId="LiveId" clId="{67FEA7F2-6BD4-4CCA-9373-BDC86C7A5F75}" dt="2022-01-12T02:46:14.570" v="2959" actId="1076"/>
          <ac:spMkLst>
            <pc:docMk/>
            <pc:sldMk cId="2506048780" sldId="362"/>
            <ac:spMk id="6" creationId="{2BB83A3A-D6C3-4CA9-B3C6-D30F6D082923}"/>
          </ac:spMkLst>
        </pc:spChg>
        <pc:picChg chg="add del">
          <ac:chgData name="Oscar" userId="b95cad20f085f37f" providerId="LiveId" clId="{67FEA7F2-6BD4-4CCA-9373-BDC86C7A5F75}" dt="2022-01-11T18:41:55.372" v="2579"/>
          <ac:picMkLst>
            <pc:docMk/>
            <pc:sldMk cId="2506048780" sldId="362"/>
            <ac:picMk id="3" creationId="{122C6B94-B299-486E-A335-B8BBF3BD0327}"/>
          </ac:picMkLst>
        </pc:picChg>
        <pc:picChg chg="add del mod">
          <ac:chgData name="Oscar" userId="b95cad20f085f37f" providerId="LiveId" clId="{67FEA7F2-6BD4-4CCA-9373-BDC86C7A5F75}" dt="2022-01-12T02:41:53.735" v="2845" actId="21"/>
          <ac:picMkLst>
            <pc:docMk/>
            <pc:sldMk cId="2506048780" sldId="362"/>
            <ac:picMk id="3" creationId="{9BFB4224-E5C4-4AB6-857C-432B6D95FFFD}"/>
          </ac:picMkLst>
        </pc:picChg>
        <pc:picChg chg="del">
          <ac:chgData name="Oscar" userId="b95cad20f085f37f" providerId="LiveId" clId="{67FEA7F2-6BD4-4CCA-9373-BDC86C7A5F75}" dt="2022-01-11T18:41:39.760" v="2577" actId="21"/>
          <ac:picMkLst>
            <pc:docMk/>
            <pc:sldMk cId="2506048780" sldId="362"/>
            <ac:picMk id="4" creationId="{BDF0C553-34F2-48EE-B0DA-903B6F955153}"/>
          </ac:picMkLst>
        </pc:picChg>
        <pc:picChg chg="add mod">
          <ac:chgData name="Oscar" userId="b95cad20f085f37f" providerId="LiveId" clId="{67FEA7F2-6BD4-4CCA-9373-BDC86C7A5F75}" dt="2022-01-12T02:42:06.061" v="2847" actId="14100"/>
          <ac:picMkLst>
            <pc:docMk/>
            <pc:sldMk cId="2506048780" sldId="362"/>
            <ac:picMk id="7" creationId="{FAC29C18-B077-4744-8DFF-DFBEBB5EB0DA}"/>
          </ac:picMkLst>
        </pc:picChg>
      </pc:sldChg>
      <pc:sldChg chg="delSp modSp add mod">
        <pc:chgData name="Oscar" userId="b95cad20f085f37f" providerId="LiveId" clId="{67FEA7F2-6BD4-4CCA-9373-BDC86C7A5F75}" dt="2022-01-12T03:00:10.460" v="3074" actId="20577"/>
        <pc:sldMkLst>
          <pc:docMk/>
          <pc:sldMk cId="384449026" sldId="363"/>
        </pc:sldMkLst>
        <pc:spChg chg="mod">
          <ac:chgData name="Oscar" userId="b95cad20f085f37f" providerId="LiveId" clId="{67FEA7F2-6BD4-4CCA-9373-BDC86C7A5F75}" dt="2022-01-12T03:00:10.460" v="3074" actId="20577"/>
          <ac:spMkLst>
            <pc:docMk/>
            <pc:sldMk cId="384449026" sldId="363"/>
            <ac:spMk id="6" creationId="{2BB83A3A-D6C3-4CA9-B3C6-D30F6D082923}"/>
          </ac:spMkLst>
        </pc:spChg>
        <pc:picChg chg="del">
          <ac:chgData name="Oscar" userId="b95cad20f085f37f" providerId="LiveId" clId="{67FEA7F2-6BD4-4CCA-9373-BDC86C7A5F75}" dt="2022-01-11T18:46:46.221" v="2584" actId="21"/>
          <ac:picMkLst>
            <pc:docMk/>
            <pc:sldMk cId="384449026" sldId="363"/>
            <ac:picMk id="7" creationId="{FAC29C18-B077-4744-8DFF-DFBEBB5EB0DA}"/>
          </ac:picMkLst>
        </pc:picChg>
      </pc:sldChg>
      <pc:sldChg chg="addSp delSp modSp add mod">
        <pc:chgData name="Oscar" userId="b95cad20f085f37f" providerId="LiveId" clId="{67FEA7F2-6BD4-4CCA-9373-BDC86C7A5F75}" dt="2022-01-12T02:45:03.608" v="2923" actId="20577"/>
        <pc:sldMkLst>
          <pc:docMk/>
          <pc:sldMk cId="1576532467" sldId="364"/>
        </pc:sldMkLst>
        <pc:spChg chg="mod">
          <ac:chgData name="Oscar" userId="b95cad20f085f37f" providerId="LiveId" clId="{67FEA7F2-6BD4-4CCA-9373-BDC86C7A5F75}" dt="2022-01-12T02:12:56.566" v="2770" actId="20577"/>
          <ac:spMkLst>
            <pc:docMk/>
            <pc:sldMk cId="1576532467" sldId="364"/>
            <ac:spMk id="6" creationId="{2BB83A3A-D6C3-4CA9-B3C6-D30F6D082923}"/>
          </ac:spMkLst>
        </pc:spChg>
        <pc:spChg chg="add mod">
          <ac:chgData name="Oscar" userId="b95cad20f085f37f" providerId="LiveId" clId="{67FEA7F2-6BD4-4CCA-9373-BDC86C7A5F75}" dt="2022-01-12T02:13:11.995" v="2771" actId="571"/>
          <ac:spMkLst>
            <pc:docMk/>
            <pc:sldMk cId="1576532467" sldId="364"/>
            <ac:spMk id="7" creationId="{4FA801BA-22E1-4418-A50C-97B851955F83}"/>
          </ac:spMkLst>
        </pc:spChg>
        <pc:spChg chg="add mod">
          <ac:chgData name="Oscar" userId="b95cad20f085f37f" providerId="LiveId" clId="{67FEA7F2-6BD4-4CCA-9373-BDC86C7A5F75}" dt="2022-01-12T02:45:03.608" v="2923" actId="20577"/>
          <ac:spMkLst>
            <pc:docMk/>
            <pc:sldMk cId="1576532467" sldId="364"/>
            <ac:spMk id="12" creationId="{0982D83A-71B8-4B98-9D0D-0C9F69CBCCC6}"/>
          </ac:spMkLst>
        </pc:spChg>
        <pc:picChg chg="add del mod">
          <ac:chgData name="Oscar" userId="b95cad20f085f37f" providerId="LiveId" clId="{67FEA7F2-6BD4-4CCA-9373-BDC86C7A5F75}" dt="2022-01-12T02:14:42.902" v="2777" actId="21"/>
          <ac:picMkLst>
            <pc:docMk/>
            <pc:sldMk cId="1576532467" sldId="364"/>
            <ac:picMk id="3" creationId="{BCC63648-0486-4232-AED5-1FE82A559EB0}"/>
          </ac:picMkLst>
        </pc:picChg>
        <pc:picChg chg="del">
          <ac:chgData name="Oscar" userId="b95cad20f085f37f" providerId="LiveId" clId="{67FEA7F2-6BD4-4CCA-9373-BDC86C7A5F75}" dt="2022-01-12T02:12:41.522" v="2739" actId="21"/>
          <ac:picMkLst>
            <pc:docMk/>
            <pc:sldMk cId="1576532467" sldId="364"/>
            <ac:picMk id="4" creationId="{BDF0C553-34F2-48EE-B0DA-903B6F955153}"/>
          </ac:picMkLst>
        </pc:picChg>
        <pc:picChg chg="mod">
          <ac:chgData name="Oscar" userId="b95cad20f085f37f" providerId="LiveId" clId="{67FEA7F2-6BD4-4CCA-9373-BDC86C7A5F75}" dt="2022-01-12T02:13:46.574" v="2776" actId="1076"/>
          <ac:picMkLst>
            <pc:docMk/>
            <pc:sldMk cId="1576532467" sldId="364"/>
            <ac:picMk id="5" creationId="{8853DE6A-DC9B-4C9B-9833-366C78B00AB3}"/>
          </ac:picMkLst>
        </pc:picChg>
        <pc:picChg chg="add del mod">
          <ac:chgData name="Oscar" userId="b95cad20f085f37f" providerId="LiveId" clId="{67FEA7F2-6BD4-4CCA-9373-BDC86C7A5F75}" dt="2022-01-12T02:39:06.520" v="2827" actId="21"/>
          <ac:picMkLst>
            <pc:docMk/>
            <pc:sldMk cId="1576532467" sldId="364"/>
            <ac:picMk id="8" creationId="{50A72B9B-DFF3-4013-B207-4B928A2B8221}"/>
          </ac:picMkLst>
        </pc:picChg>
        <pc:picChg chg="add del mod">
          <ac:chgData name="Oscar" userId="b95cad20f085f37f" providerId="LiveId" clId="{67FEA7F2-6BD4-4CCA-9373-BDC86C7A5F75}" dt="2022-01-12T02:39:11.920" v="2828" actId="21"/>
          <ac:picMkLst>
            <pc:docMk/>
            <pc:sldMk cId="1576532467" sldId="364"/>
            <ac:picMk id="9" creationId="{5610F79E-D882-4A4A-89C1-79B9CE1EE080}"/>
          </ac:picMkLst>
        </pc:picChg>
        <pc:picChg chg="add mod">
          <ac:chgData name="Oscar" userId="b95cad20f085f37f" providerId="LiveId" clId="{67FEA7F2-6BD4-4CCA-9373-BDC86C7A5F75}" dt="2022-01-12T02:40:44.548" v="2838" actId="1076"/>
          <ac:picMkLst>
            <pc:docMk/>
            <pc:sldMk cId="1576532467" sldId="364"/>
            <ac:picMk id="10" creationId="{2AB4FFE1-51C6-4DD6-AA3A-FE1BF1DD8BF3}"/>
          </ac:picMkLst>
        </pc:picChg>
      </pc:sldChg>
      <pc:sldChg chg="modSp add mod">
        <pc:chgData name="Oscar" userId="b95cad20f085f37f" providerId="LiveId" clId="{67FEA7F2-6BD4-4CCA-9373-BDC86C7A5F75}" dt="2022-01-12T03:00:34.948" v="3075" actId="20577"/>
        <pc:sldMkLst>
          <pc:docMk/>
          <pc:sldMk cId="1798408622" sldId="365"/>
        </pc:sldMkLst>
        <pc:spChg chg="mod">
          <ac:chgData name="Oscar" userId="b95cad20f085f37f" providerId="LiveId" clId="{67FEA7F2-6BD4-4CCA-9373-BDC86C7A5F75}" dt="2022-01-12T03:00:34.948" v="3075" actId="20577"/>
          <ac:spMkLst>
            <pc:docMk/>
            <pc:sldMk cId="1798408622" sldId="365"/>
            <ac:spMk id="6" creationId="{2BB83A3A-D6C3-4CA9-B3C6-D30F6D08292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001130A3-88AB-4409-88A0-0A037D3A9D48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B29F1575-9873-4377-B338-FA49D5EDE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99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48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27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67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2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96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33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559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017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534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889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95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58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573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979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797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209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722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836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770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01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195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23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848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6188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255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706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610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944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771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366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4724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1147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15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811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027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65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327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585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307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6167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6188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695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55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62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0547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221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919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141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8371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362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2441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7752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06047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6438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70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321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5425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8062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87413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671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36576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32264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7763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1508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7893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379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7416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9023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2237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2080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9242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6771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4161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377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1903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3758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72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9609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3924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95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F1575-9873-4377-B338-FA49D5EDEB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55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40" y="0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3C31AB-A3DF-42C5-911F-3E1B11692C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762" y="927410"/>
            <a:ext cx="6894821" cy="45936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F0DA54-4641-480D-B64B-748C6A6B49E5}"/>
              </a:ext>
            </a:extLst>
          </p:cNvPr>
          <p:cNvSpPr txBox="1"/>
          <p:nvPr/>
        </p:nvSpPr>
        <p:spPr>
          <a:xfrm>
            <a:off x="2704761" y="1336916"/>
            <a:ext cx="67153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dirty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以賽亞書</a:t>
            </a:r>
            <a:r>
              <a:rPr lang="en-US" altLang="zh-TW" sz="4000" dirty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13–23 </a:t>
            </a:r>
            <a:endParaRPr lang="en-US" sz="4000" dirty="0">
              <a:solidFill>
                <a:schemeClr val="bg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20343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40" y="0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1E616E-3759-4301-9A16-B53891FA30F8}"/>
              </a:ext>
            </a:extLst>
          </p:cNvPr>
          <p:cNvSpPr txBox="1"/>
          <p:nvPr/>
        </p:nvSpPr>
        <p:spPr>
          <a:xfrm>
            <a:off x="1859485" y="903096"/>
            <a:ext cx="849348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13:1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亞 摩 斯 的 兒 子 以 賽 亞 得 </a:t>
            </a:r>
            <a:r>
              <a:rPr lang="zh-TW" altLang="en-US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默 示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論 巴 比 倫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。</a:t>
            </a: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13:2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應 當 在 淨 光 的 山 豎 立 大 旗 、 向 群 眾 揚 聲 招 手 、 使 他 們 進 入 貴 冑 的 門 。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zh-TW" altLang="en-US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13:3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我 吩 咐 我 所 挑 出 來 的 人 ． 我 招 呼 我 的 勇 士 、 就 是 那 矜 誇 高 傲 之 輩 、 為 要 成 就 我 怒 中 所 定 的 。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13:4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山 間 有 多 人 的 聲 音 、 好 像 是 大 國 人 民 。 有 許 多 國 的 民 聚 集 鬨 嚷 的 聲 音 ． 這 是 萬 軍 之 耶 和 華 點 齊 軍 隊 、 預 備 打 仗 。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13:5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他 們 從 遠 方 來 、 從 天 邊 來 、 就 是 耶 和 華 並 他 惱 恨 的 兵 器 、 要 毀 滅 這 全 地 。</a:t>
            </a:r>
            <a:endParaRPr lang="en-US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05002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40" y="0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1E616E-3759-4301-9A16-B53891FA30F8}"/>
              </a:ext>
            </a:extLst>
          </p:cNvPr>
          <p:cNvSpPr txBox="1"/>
          <p:nvPr/>
        </p:nvSpPr>
        <p:spPr>
          <a:xfrm>
            <a:off x="1905429" y="1148276"/>
            <a:ext cx="84934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         </a:t>
            </a:r>
            <a:r>
              <a:rPr lang="zh-TW" altLang="en-US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神發列怒，擊打驕傲罪人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（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6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～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18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節）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                  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“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耶和華的日子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”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endParaRPr lang="en-US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8D7469-531E-46C8-ACA8-35E33ACCF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7659" y="2551658"/>
            <a:ext cx="6029025" cy="411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09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39" y="0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61C030-A76A-4380-8B35-A8D7B28551E5}"/>
              </a:ext>
            </a:extLst>
          </p:cNvPr>
          <p:cNvSpPr txBox="1"/>
          <p:nvPr/>
        </p:nvSpPr>
        <p:spPr>
          <a:xfrm>
            <a:off x="1793434" y="859300"/>
            <a:ext cx="871747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13:6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你 們 要 哀 號 、 因 為 </a:t>
            </a:r>
            <a:r>
              <a:rPr lang="zh-TW" altLang="en-US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耶 和 華 的 日 子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臨 近 了 ． 這 日 來 到 、 好 像 毀 滅 從 全 能 者 來 到 。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zh-TW" altLang="en-US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13:7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所 以 人 手 都 必 軟 弱 、 人 心 都 必 消 化 。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zh-TW" altLang="en-US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13:8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他 們 必 驚 惶 悲 痛 ． 愁 苦 必 將 他 們 抓 住 ． 他 們 疼 痛 、 好 像 產 難 的 婦 人 一 樣 ． 彼 此 驚 奇 相 看 、 臉 如 火 焰 。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zh-TW" altLang="en-US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13:9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耶 和 華 的 日 子 臨 到 、 必 有 殘 忍 、 忿 恨 、 烈 怒 ． 使 這 地 荒 涼 、 從 其 中 除 滅 罪 人 。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zh-TW" altLang="en-US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13:10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天 上 的 眾 星 群 宿 、 都 不 發 光 ． 日 頭 一 出 、 就 變 黑 暗 、 月 亮 也 不 放 光 。</a:t>
            </a: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endParaRPr lang="en-US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75282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66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F9547D-71E1-44D0-81A2-BB4316BD4166}"/>
              </a:ext>
            </a:extLst>
          </p:cNvPr>
          <p:cNvSpPr txBox="1"/>
          <p:nvPr/>
        </p:nvSpPr>
        <p:spPr>
          <a:xfrm>
            <a:off x="1877896" y="963610"/>
            <a:ext cx="855485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13:11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我 必 因 邪 惡 、 刑 罰 世 界 、 因 罪 孽 、 刑 罰 惡 人 ． 使 驕 傲 人 的 狂 妄 止 息 、 制 伏 強 暴 人 的 狂 傲 。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13:12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我 必 使 人 比 精 金 還 少 、 使 人 比 俄 斐 純 金 更 少 。</a:t>
            </a: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13:13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我 萬 軍 之 耶 和 華 在 忿 恨 中 發 烈 怒 的 日 子 、 必 使 天 震 動 、 使 地 搖 撼 、 離 其 本 位 。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zh-TW" altLang="en-US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13:14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人 必 像 被 追 趕 的 鹿 、 像 無 人 收 聚 的 羊 、 各 歸 回 本 族 、 各 逃 到 本 土 。</a:t>
            </a: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13:15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凡 被 仇 敵 追 上 的 必 被 刺 死 ． 凡 被 捉 住 的 、 必 被 刀 殺 。</a:t>
            </a:r>
          </a:p>
        </p:txBody>
      </p:sp>
    </p:spTree>
    <p:extLst>
      <p:ext uri="{BB962C8B-B14F-4D97-AF65-F5344CB8AC3E}">
        <p14:creationId xmlns:p14="http://schemas.microsoft.com/office/powerpoint/2010/main" val="2629443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66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F9547D-71E1-44D0-81A2-BB4316BD4166}"/>
              </a:ext>
            </a:extLst>
          </p:cNvPr>
          <p:cNvSpPr txBox="1"/>
          <p:nvPr/>
        </p:nvSpPr>
        <p:spPr>
          <a:xfrm>
            <a:off x="1940278" y="1497522"/>
            <a:ext cx="85548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13:16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他 們 的 嬰 孩 、 必 在 他 們 眼 前 摔 碎 ． 他 們 的 房 屋 、 必 被 搶 奪 ． 他 們 的 妻 子 、 必 被 玷 污 。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zh-TW" altLang="en-US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13:17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我 必 激 動 瑪 代 人 來 攻 擊 他 們 ． 瑪 代 人 不 注 重 銀 子 、 也 不 喜 愛 金 子 。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zh-TW" altLang="en-US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13:18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他 們 必 用 弓 擊 碎 少 年 人 、 不 憐 憫 婦 人 所 生 的 、 眼 也 不 顧 惜 孩 子 。</a:t>
            </a:r>
          </a:p>
        </p:txBody>
      </p:sp>
    </p:spTree>
    <p:extLst>
      <p:ext uri="{BB962C8B-B14F-4D97-AF65-F5344CB8AC3E}">
        <p14:creationId xmlns:p14="http://schemas.microsoft.com/office/powerpoint/2010/main" val="3057888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66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F9547D-71E1-44D0-81A2-BB4316BD4166}"/>
              </a:ext>
            </a:extLst>
          </p:cNvPr>
          <p:cNvSpPr txBox="1"/>
          <p:nvPr/>
        </p:nvSpPr>
        <p:spPr>
          <a:xfrm>
            <a:off x="1972936" y="791777"/>
            <a:ext cx="805478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             神默示巴比倫滅亡 （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19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～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22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節）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巴比倫 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(606–536 BC = 70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年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):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在尼布甲尼撒王 （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605-562 BC)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死後 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25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年內被馬代波斯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(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居魯士大帝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)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滅亡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zh-TW" altLang="en-US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C1BD9D-88A8-456D-AEE2-C4B463811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5590" y="2406961"/>
            <a:ext cx="6308618" cy="371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32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66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F9547D-71E1-44D0-81A2-BB4316BD4166}"/>
              </a:ext>
            </a:extLst>
          </p:cNvPr>
          <p:cNvSpPr txBox="1"/>
          <p:nvPr/>
        </p:nvSpPr>
        <p:spPr>
          <a:xfrm>
            <a:off x="1862471" y="865420"/>
            <a:ext cx="855485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13:19 </a:t>
            </a:r>
            <a:r>
              <a:rPr lang="zh-TW" altLang="en-US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巴 比 倫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素 來 為 列 國 的 榮 耀 、 為 迦 勒 底 人 所 矜 誇 的 華 美 、 必 像 　 神 所 傾 覆 的 所 多 瑪 蛾 摩 拉 一 樣 。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13:20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其 內 必 永 無 人 煙 、 世 世 代 代 無 人 居 住 ． 亞 拉 伯 人 也 不 在 那 裡 支 搭 帳 棚 ． 牧 羊 的 人 、 也 不 使 羊 群 臥 在 那 裡 。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zh-TW" altLang="en-US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13:21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只 有 曠 野 的 走 獸 臥 在 那 裡 ． 咆 哮 的 獸 滿 了 房 屋 ． 鴕 鳥 住 在 那 裡 ． 野 山 羊 在 那 裡 跳 舞 。</a:t>
            </a: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13:22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豺 狼 必 在 他 宮 中 呼 號 ． 野 狗 必 在 他 華 美 殿 內 吼 叫 ． 巴 比 倫 受 罰 的 時 候 臨 近 、 他 的 日 子 、 必 不 長 久 。</a:t>
            </a:r>
          </a:p>
        </p:txBody>
      </p:sp>
    </p:spTree>
    <p:extLst>
      <p:ext uri="{BB962C8B-B14F-4D97-AF65-F5344CB8AC3E}">
        <p14:creationId xmlns:p14="http://schemas.microsoft.com/office/powerpoint/2010/main" val="3427720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66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F9547D-71E1-44D0-81A2-BB4316BD4166}"/>
              </a:ext>
            </a:extLst>
          </p:cNvPr>
          <p:cNvSpPr txBox="1"/>
          <p:nvPr/>
        </p:nvSpPr>
        <p:spPr>
          <a:xfrm>
            <a:off x="1862471" y="865420"/>
            <a:ext cx="855485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13:19 </a:t>
            </a:r>
            <a:r>
              <a:rPr lang="zh-TW" altLang="en-US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巴 比 倫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素 來 為 列 國 的 榮 耀 、 為 迦 勒 底 人 所 矜 誇 的 華 美 、 必 像 　 神 所 傾 覆 的 所 多 瑪 蛾 摩 拉 一 樣 。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13:20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其 內 必 永 無 人 煙 、 世 世 代 代 無 人 居 住 ． 亞 拉 伯 人 也 不 在 那 裡 支 搭 帳 棚 ． 牧 羊 的 人 、 也 不 使 羊 群 臥 在 那 裡 。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zh-TW" altLang="en-US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13:21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只 有 曠 野 的 走 獸 臥 在 那 裡 ． 咆 哮 的 獸 滿 了 房 屋 ． 鴕 鳥 住 在 那 裡 ． 野 山 羊 在 那 裡 跳 舞 。</a:t>
            </a: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13:22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豺 狼 必 在 他 宮 中 呼 號 ． 野 狗 必 在 他 華 美 殿 內 吼 叫 ． 巴 比 倫 受 罰 的 時 候 臨 近 、 他 的 日 子 、 必 不 長 久 。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ADDFC3-63EE-4F19-8185-A10D292F6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5963" y="0"/>
            <a:ext cx="888007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9A5494-0457-4825-A8CB-E3333D407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9437" y="1098933"/>
            <a:ext cx="7353125" cy="488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73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40" y="0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FFE024-E954-4298-82F3-284F5EFA87F8}"/>
              </a:ext>
            </a:extLst>
          </p:cNvPr>
          <p:cNvSpPr txBox="1"/>
          <p:nvPr/>
        </p:nvSpPr>
        <p:spPr>
          <a:xfrm>
            <a:off x="1929977" y="958311"/>
            <a:ext cx="8444392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                  賽十四章</a:t>
            </a:r>
            <a:endParaRPr lang="en-US" altLang="zh-TW" sz="2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引言：必救以色列重歸故土（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～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3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節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)</a:t>
            </a: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高唱</a:t>
            </a:r>
            <a:r>
              <a:rPr lang="zh-TW" altLang="en-US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巴比倫王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輓歌（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4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～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23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節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)</a:t>
            </a: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	1.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高歌巴比倫王下陰間（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4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～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11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節）</a:t>
            </a: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     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2.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驕傲之星竟從天墜地（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12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～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21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節）</a:t>
            </a: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     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3.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主興起攻擊剪除掃淨（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22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～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23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節）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神審判懲罰驕傲</a:t>
            </a:r>
            <a:r>
              <a:rPr lang="zh-TW" altLang="en-US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亞述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（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24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～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27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節）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神審判懲罰</a:t>
            </a:r>
            <a:r>
              <a:rPr lang="zh-TW" altLang="en-US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非利士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（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28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～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32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節）</a:t>
            </a:r>
          </a:p>
        </p:txBody>
      </p:sp>
    </p:spTree>
    <p:extLst>
      <p:ext uri="{BB962C8B-B14F-4D97-AF65-F5344CB8AC3E}">
        <p14:creationId xmlns:p14="http://schemas.microsoft.com/office/powerpoint/2010/main" val="2370106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40" y="0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C4634D-B979-44AC-8A47-64421BF4B6F3}"/>
              </a:ext>
            </a:extLst>
          </p:cNvPr>
          <p:cNvSpPr txBox="1"/>
          <p:nvPr/>
        </p:nvSpPr>
        <p:spPr>
          <a:xfrm>
            <a:off x="1810389" y="853162"/>
            <a:ext cx="8616226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        </a:t>
            </a:r>
            <a:r>
              <a:rPr lang="zh-TW" altLang="en-US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引言：必救以色列重歸故土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（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～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3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節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)</a:t>
            </a: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14:1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耶 和 華 要 憐 恤 雅 各 、 必 再 揀 選 以 色 列 、 將 他 們 安 置 在 本 地 ． 寄 居 的 必 與 他 們 聯 合 、 緊 貼 雅 各 家 。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zh-TW" altLang="en-US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14:2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外 邦 人 必 將 他 們 帶 回 本 土 ． 以 色 列 家 必 在 耶 和 華 的 地 上 得 外 邦 人 為 僕 婢 ． 也 要 擄 掠 先 前 擄 掠 他 們 的 、 轄 制 先 前 欺 壓 他 們 的 。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14:3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當 耶 和 華 使 你 脫 離 愁 苦 、 煩 惱 、 並 人 勉 強 你 作 的 苦 工 、 得 享 安 息 的 日 子 、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zh-TW" altLang="en-US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endParaRPr lang="zh-TW" altLang="en-US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endParaRPr lang="en-US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9578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40" y="0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637AA8-E7DB-4702-B9C1-1343A47A13EC}"/>
              </a:ext>
            </a:extLst>
          </p:cNvPr>
          <p:cNvSpPr txBox="1"/>
          <p:nvPr/>
        </p:nvSpPr>
        <p:spPr>
          <a:xfrm>
            <a:off x="1834937" y="963610"/>
            <a:ext cx="876027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以賽亞書 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13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～ 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23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章：耶和華神</a:t>
            </a:r>
            <a:r>
              <a:rPr lang="zh-TW" altLang="en-US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默示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(oracle)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，對以色列和猶大鄰近十國的審判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神掌管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歷史 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—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驕傲，不信靠神的</a:t>
            </a:r>
            <a:r>
              <a:rPr lang="zh-TW" altLang="en-US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罪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—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神的</a:t>
            </a:r>
            <a:r>
              <a:rPr lang="zh-TW" altLang="en-US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審判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—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神的</a:t>
            </a:r>
            <a:r>
              <a:rPr lang="zh-TW" altLang="en-US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拯救</a:t>
            </a:r>
            <a:endParaRPr lang="en-US" altLang="zh-TW" sz="2400" u="sng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（註：其他的先知書，亦有論到耶和華神對列國的審判：耶 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46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～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51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，結 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24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～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32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，摩 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～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2a,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俄（以東）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主旨：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  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神是全地的主，是審判和拯救的主。以色列，猶大和各國不要以自己的能力和驕傲去解決彼此的紛爭。轉向神，依靠神的旨意得著護蔭。</a:t>
            </a:r>
            <a:endParaRPr lang="en-US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983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12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764280" y="795982"/>
            <a:ext cx="856713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            </a:t>
            </a:r>
            <a:r>
              <a:rPr lang="zh-TW" altLang="en-US" sz="2400" u="sng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高唱巴比倫王輓歌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（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4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～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23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節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u="sng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高歌巴比倫王下陰間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（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4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～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11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14:4 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你 必 題 這 詩 歌 論 巴 比 倫 王 說 、 欺 壓 人 的 何 竟 息 滅 、 強 暴 的 何 竟 止 息 。</a:t>
            </a: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14:5 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耶 和 華 折 斷 了 惡 人 的 杖 、 轄 制 人 的 圭 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14:6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就 是 在 忿 怒 中 連 連 攻 擊 眾 民 的 、 在 怒 氣 中 轄 制 列 國 、 行 逼 迫 無 人 阻 止 的 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14:7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現 在 全 地 得 安 息 、 享 平 靜 ． 人 皆 發 聲 歡 呼 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044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12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767431" y="949405"/>
            <a:ext cx="856713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14:8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松 樹 、 和 利 巴 嫩 的 香 柏 樹 、 都 因 你 歡 樂 、 說 、 自 從 你 仆 倒 、 再 無 人 上 來 砍 伐 我 們 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14:9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你 下 到 陰 間 、 陰 間 就 因 你 震 動 、 來 迎 接 你 ． 又 因 你 驚 動 在 世 曾 為 首 領 的 陰 魂 、 並 使 那 曾 為 列 國 君 王 的 、 都 離 位 站 起 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14:10	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他 們 都 要 發 言 對 你 說 、 你 也 變 為 軟 弱 、 像 我 們 一 樣 麼 ． 你 也 成 了 我 們 的 樣 子 麼 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14:11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你 的 威 勢 、 和 你 琴 瑟 的 聲 音 、 都 下 到 陰 間 ． 你 下 鋪 的 是 蟲 、 上 蓋 的 是 蛆 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118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7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779705" y="814392"/>
            <a:ext cx="868048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             </a:t>
            </a:r>
            <a:r>
              <a:rPr lang="zh-TW" altLang="en-US" sz="2400" u="sng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驕傲之星竟從天墜地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（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12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～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21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節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14:12 </a:t>
            </a:r>
            <a:r>
              <a:rPr lang="zh-TW" altLang="en-US" sz="2400" u="sng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明 亮 之 星 、 早 晨 之 子 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阿 、 你 何 竟 從 天 墜 落 ． 你 這 攻 敗 列 國 的 、 何 竟 被 砍 倒 在 地 上 。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14:13 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你 心 裡 曾 說 、 </a:t>
            </a:r>
            <a:r>
              <a:rPr lang="zh-TW" altLang="en-US" sz="2400" u="sng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我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要 升 到 天 上 ． </a:t>
            </a:r>
            <a:r>
              <a:rPr lang="zh-TW" altLang="en-US" sz="2400" u="sng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我 要 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高 舉 我 的 寶 座 在 　 神 眾 星 以 上 ． </a:t>
            </a:r>
            <a:r>
              <a:rPr lang="zh-TW" altLang="en-US" sz="2400" b="1" u="sng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我</a:t>
            </a:r>
            <a:r>
              <a:rPr lang="zh-TW" altLang="en-US" sz="2400" u="sng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要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坐 在 聚 會 的 山 上 、 在 北 方 的 極 處 、</a:t>
            </a: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14:14 </a:t>
            </a:r>
            <a:r>
              <a:rPr lang="zh-TW" altLang="en-US" sz="2400" u="sng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我 要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升 到 高 雲 之 上 ． </a:t>
            </a:r>
            <a:r>
              <a:rPr lang="zh-TW" altLang="en-US" sz="2400" u="sng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我 要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與 至 上 者 同 等 。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14:15	 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然 而 你 必 墜 落 陰 間 、 到 坑 中 極 深 之 處 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14:16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凡 看 見 你 的 、 都 要 定 睛 看 你 、 留 意 看 你 、 說 、 使 大 地 戰 抖 、 使 列 國 震 動 、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14:17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使 世 界 如 同 荒 野 、 使 城 邑 傾 覆 、 不 釋 放 被 擄 的 人 歸 家 、 是 這 個 人 麼 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5430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12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767431" y="949405"/>
            <a:ext cx="856713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14:18 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列 國 的 君 王 俱 各 在 自 己 陰 宅 的 榮 耀 中 安 睡 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14:19 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惟 獨 你 被 拋 棄 、 不 得 入 你 的 墳 墓 、 好 像 可 憎 的 枝 子 ． 以 被 殺 的 人 為 衣 、 就 是 被 刀 刺 透 、 墜 落 坑 中 石 頭 那 裡 的 ． 你 又 像 被 踐 踏 的 屍 首 一 樣 。</a:t>
            </a: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14:20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你 不 得 與 君 王 同 葬 、 因 為 你 敗 壞 你 的 國 、 殺 戮 你 的 民 ． 惡 人 後 裔 的 名 、 必 永 不 提 說 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14:21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先 人 既 有 罪 孽 、 就 要 預 備 殺 戮 他 的 子 孫 、 免 得 他 們 興 起 來 、 得 了 遍 地 、 在 世 上 修 滿 城 邑 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5875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40" y="0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4487D4-D3E1-48E5-A645-B143BA0ABB9F}"/>
              </a:ext>
            </a:extLst>
          </p:cNvPr>
          <p:cNvSpPr txBox="1"/>
          <p:nvPr/>
        </p:nvSpPr>
        <p:spPr>
          <a:xfrm>
            <a:off x="2080414" y="1166842"/>
            <a:ext cx="792889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          </a:t>
            </a:r>
            <a:r>
              <a:rPr lang="zh-TW" altLang="en-US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主興起攻擊剪除掃淨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（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22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～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23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節）</a:t>
            </a:r>
          </a:p>
          <a:p>
            <a:endParaRPr lang="zh-TW" altLang="en-US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14:22	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萬 軍 之 耶 和 華 說 、 我 必 興 起 攻 擊 他 們 、 將 </a:t>
            </a:r>
            <a:r>
              <a:rPr lang="zh-TW" altLang="en-US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巴 比 倫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的 名 號 、 和 所 餘 剩 的 人 、 連 子 帶 孫 一 並 剪 除 ． </a:t>
            </a:r>
            <a:r>
              <a:rPr lang="zh-TW" altLang="en-US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這 是 耶 和 華 說 的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。</a:t>
            </a:r>
          </a:p>
          <a:p>
            <a:endParaRPr lang="zh-TW" altLang="en-US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14:23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我 必 使 巴 比 倫 為 箭 豬 所 得 、 又 變 為 水 池 ． 我 要 用 滅 亡 的 掃 帚 掃 淨 他 ． </a:t>
            </a:r>
            <a:r>
              <a:rPr lang="zh-TW" altLang="en-US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這 是 萬 軍 之 耶 和 華 說 的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lang="zh-TW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055920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12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764280" y="930993"/>
            <a:ext cx="85671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       </a:t>
            </a: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神審判懲罰驕傲亞述</a:t>
            </a:r>
            <a:r>
              <a:rPr lang="en-US" altLang="zh-TW" sz="2400" u="sng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en-US" altLang="zh-TW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900-612 BC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（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24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～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27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F0C553-34F2-48EE-B0DA-903B6F955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3639" y="1531158"/>
            <a:ext cx="7127915" cy="497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110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743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764280" y="930993"/>
            <a:ext cx="85671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801BA-22E1-4418-A50C-97B851955F83}"/>
              </a:ext>
            </a:extLst>
          </p:cNvPr>
          <p:cNvSpPr txBox="1"/>
          <p:nvPr/>
        </p:nvSpPr>
        <p:spPr>
          <a:xfrm>
            <a:off x="1916680" y="1083393"/>
            <a:ext cx="85671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B4FFE1-51C6-4DD6-AA3A-FE1BF1DD8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732" y="1447379"/>
            <a:ext cx="7002226" cy="52516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82D83A-71B8-4B98-9D0D-0C9F69CBCCC6}"/>
              </a:ext>
            </a:extLst>
          </p:cNvPr>
          <p:cNvSpPr txBox="1"/>
          <p:nvPr/>
        </p:nvSpPr>
        <p:spPr>
          <a:xfrm>
            <a:off x="2706379" y="955526"/>
            <a:ext cx="68425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     亞哈斯 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(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敘利亞以法蓮戰爭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733BC)</a:t>
            </a:r>
            <a:endParaRPr lang="en-US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765324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12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604812" y="875134"/>
            <a:ext cx="85671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 希西家王十四年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,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亞述王西拿基立攻擊猶大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(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王下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18:13-19)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C29C18-B077-4744-8DFF-DFBEBB5EB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255" y="1413823"/>
            <a:ext cx="4326523" cy="470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487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12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764280" y="930993"/>
            <a:ext cx="856713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希西家王十四年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,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亞述王西拿基立攻擊猶大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(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王下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18:13-16, 19:10-12)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王下 </a:t>
            </a:r>
            <a:r>
              <a:rPr lang="en-US" altLang="zh-TW" sz="2400" i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18:13 </a:t>
            </a:r>
            <a:r>
              <a:rPr lang="zh-TW" altLang="en-US" sz="2400" i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希 西 家 王 十 四 年 、 亞 述 王 </a:t>
            </a:r>
            <a:r>
              <a:rPr lang="zh-TW" altLang="en-US" sz="2400" i="1" u="sng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西 拿 基 立 </a:t>
            </a:r>
            <a:r>
              <a:rPr lang="zh-TW" altLang="en-US" sz="2400" i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上 來 攻 擊 猶 大 的 一 切 堅 固 城 、 將 城 攻 取 。</a:t>
            </a:r>
          </a:p>
          <a:p>
            <a:pPr lvl="0">
              <a:defRPr/>
            </a:pPr>
            <a:endParaRPr lang="en-US" altLang="zh-TW" sz="2400" i="1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lvl="0">
              <a:defRPr/>
            </a:pPr>
            <a:r>
              <a:rPr lang="en-US" altLang="zh-TW" sz="2400" i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18:14 </a:t>
            </a:r>
            <a:r>
              <a:rPr lang="zh-TW" altLang="en-US" sz="2400" i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猶 大 王 希 西 家 差 人 往 </a:t>
            </a:r>
            <a:r>
              <a:rPr lang="zh-TW" altLang="en-US" sz="2400" i="1" u="sng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拉 吉</a:t>
            </a:r>
            <a:r>
              <a:rPr lang="zh-TW" altLang="en-US" sz="2400" i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去 、 見 亞 述 王 、 說 、 我 有 罪 了 、 求 你 離 開 我 ． 凡 你 罰 我 的 、 我 必 承 當 。 於 是 亞 述 王 罰 猶 大 王 希 西 家 銀 子 三 百 他 連 得 、 金 子 三 十 他 連 得 。</a:t>
            </a:r>
          </a:p>
          <a:p>
            <a:pPr lvl="0">
              <a:defRPr/>
            </a:pPr>
            <a:endParaRPr lang="en-US" altLang="zh-TW" sz="2400" i="1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lvl="0">
              <a:defRPr/>
            </a:pPr>
            <a:r>
              <a:rPr lang="en-US" altLang="zh-TW" sz="2400" i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18:15 </a:t>
            </a:r>
            <a:r>
              <a:rPr lang="zh-TW" altLang="en-US" sz="2400" i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希 西 家 就 把 耶 和 華 殿 裡 、 和 王 宮 府 庫 裡 所 有 的 銀 子 、 都 給 了 他 。</a:t>
            </a:r>
          </a:p>
          <a:p>
            <a:pPr lvl="0">
              <a:defRPr/>
            </a:pPr>
            <a:r>
              <a:rPr lang="en-US" altLang="zh-TW" sz="2400" i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49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12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764280" y="930993"/>
            <a:ext cx="856713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                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r>
              <a:rPr lang="en-US" altLang="zh-TW" sz="2400" i="1" noProof="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18:16 </a:t>
            </a:r>
            <a:r>
              <a:rPr lang="zh-TW" altLang="en-US" sz="2400" i="1" noProof="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那 時 猶 大 王 希 西 家 將 耶 和 華 殿 門 上 的 金 子 、 和 他 自 己 包 在 柱 上 的 金 子 、 都 刮 下 來 、 給 了 亞 述 王 。 </a:t>
            </a:r>
          </a:p>
          <a:p>
            <a:pPr lvl="0">
              <a:defRPr/>
            </a:pPr>
            <a:r>
              <a:rPr lang="en-US" altLang="zh-TW" sz="2400" noProof="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</a:p>
          <a:p>
            <a:pPr lvl="0">
              <a:defRPr/>
            </a:pPr>
            <a:r>
              <a:rPr kumimoji="0" lang="en-US" altLang="zh-TW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19:10</a:t>
            </a:r>
            <a:r>
              <a:rPr lang="en-US" altLang="zh-TW" sz="2400" i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你 們 對 猶 大 王 希 西 家 如 此 說 、 </a:t>
            </a:r>
            <a:r>
              <a:rPr kumimoji="0" lang="zh-TW" altLang="en-US" sz="2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不 要 聽 你 所 倚 靠 的 　 神 欺 哄 你 說 、 耶 路 撒 冷 必 不 交 在 亞 述 王 的 手 中 </a:t>
            </a:r>
            <a:r>
              <a:rPr kumimoji="0" lang="zh-TW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。</a:t>
            </a:r>
            <a:endParaRPr kumimoji="0" lang="en-US" altLang="zh-TW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endParaRPr kumimoji="0" lang="zh-TW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19:11</a:t>
            </a:r>
            <a:r>
              <a:rPr lang="en-US" altLang="zh-TW" sz="2400" i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你 總 聽 說 亞 述 諸 王 向 列 國 所 行 的 、 乃 是 盡 行 滅 絕 ． 難 道 你 還 能 得 救 麼 。</a:t>
            </a:r>
            <a:endParaRPr kumimoji="0" lang="en-US" altLang="zh-TW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19:12</a:t>
            </a:r>
            <a:r>
              <a:rPr lang="en-US" altLang="zh-TW" sz="2400" i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我 列 祖 所 毀 滅 的 、 就 是 歌 散 、 哈 蘭 、 利 色 、 和 屬 提 拉 撒 的 伊 甸 人 、 </a:t>
            </a:r>
            <a:r>
              <a:rPr kumimoji="0" lang="zh-TW" altLang="en-US" sz="2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這 些 國 的 神 何 曾 拯 救 這 些 國 呢 </a:t>
            </a:r>
            <a:r>
              <a:rPr kumimoji="0" lang="zh-TW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。</a:t>
            </a:r>
            <a:endParaRPr kumimoji="0" lang="en-US" altLang="zh-TW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408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40" y="0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637AA8-E7DB-4702-B9C1-1343A47A13EC}"/>
              </a:ext>
            </a:extLst>
          </p:cNvPr>
          <p:cNvSpPr txBox="1"/>
          <p:nvPr/>
        </p:nvSpPr>
        <p:spPr>
          <a:xfrm>
            <a:off x="2022031" y="914514"/>
            <a:ext cx="8260284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以賽亞書內容包括的時間約有</a:t>
            </a:r>
            <a:r>
              <a:rPr lang="en-US" altLang="zh-TW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62</a:t>
            </a:r>
            <a:r>
              <a:rPr lang="zh-TW" altLang="en-US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年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，自</a:t>
            </a:r>
            <a:r>
              <a:rPr lang="zh-TW" altLang="en-US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主前</a:t>
            </a:r>
            <a:r>
              <a:rPr lang="en-US" altLang="zh-TW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760</a:t>
            </a:r>
            <a:r>
              <a:rPr lang="zh-TW" altLang="en-US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年起，至主前</a:t>
            </a:r>
            <a:r>
              <a:rPr lang="en-US" altLang="zh-TW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698</a:t>
            </a:r>
            <a:r>
              <a:rPr lang="zh-TW" altLang="en-US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年止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。地點是在耶路撒冷。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他出身皇親貴族，是猶大國約阿施王的孫子，烏西雅王的堂兄。妻子是一位女先知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,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長子名「施亞雅述」，字義「必有餘民回歸」；次子名「瑪黑珥沙拉勒哈施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·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罷斯」，字義「擄掠速臨，搶奪快到」。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經歷四朝－烏西雅 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(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作王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787~736BC)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、約坦 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(750~731BC)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、亞哈斯 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(735~715BC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，敘利亞以法蓮戰爭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-733BC)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、              希西家 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(729~686BC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，反亞述動亂及耶路撒冷被圍。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)</a:t>
            </a: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以賽亞和南國猶大的先知彌迦，並北國以色列的先知阿摩司、何西阿是同一時代的人物。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02441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12" y="0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764280" y="734613"/>
            <a:ext cx="856713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           </a:t>
            </a: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神審判懲罰驕傲亞述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（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24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～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27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賽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14:24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萬 軍 之 耶 和 華 起 誓 、 說 、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我 怎 樣 思 想 、 必 照 樣 成 就 ． 我 怎 樣 定 意 、 必 照 樣 成 立 ．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14:25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就 是 在 我 地 上 打 折 </a:t>
            </a: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亞 述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人 、 在 我 山 上 將 他 踐 踏 ． 他 加 的 軛 、 必 離 開 以 色 列 人 ． 他 加 的 重 擔 、 必 離 開 他 們 的 肩 頭 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14:26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這 是 向 全 地 所 定 的 旨 意 ． 這 是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向 萬 國 所 伸 出 的 手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14:27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萬 軍 之 耶 和 華 既 然 定 意 、 誰 能 廢 棄 呢 ．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他 的 手 已 經 伸 出 、 誰 能 轉 回 呢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。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5714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12" y="0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764280" y="734613"/>
            <a:ext cx="856713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           </a:t>
            </a:r>
            <a:r>
              <a:rPr kumimoji="0" lang="zh-TW" altLang="en-US" sz="2400" b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神審判懲罰驕傲亞述</a:t>
            </a:r>
            <a:r>
              <a:rPr kumimoji="0" lang="zh-TW" altLang="en-US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（賽 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37: 35</a:t>
            </a:r>
            <a:r>
              <a:rPr kumimoji="0" lang="zh-TW" altLang="en-US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～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38</a:t>
            </a:r>
            <a:r>
              <a:rPr kumimoji="0" lang="zh-TW" altLang="en-US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37:35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因 我 為 自 己 的 緣 故 、 又 為 我 僕 人 大 衛 的 緣 故 、 必 保 護 拯 救 這 城 。</a:t>
            </a:r>
            <a:endParaRPr kumimoji="0" lang="en-US" altLang="zh-TW" sz="2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37:36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耶 和 華 的 使 者 出 去 、 在 亞 述 營 中 殺 了 十 八 萬 五 千 人 ． 清 早 有 人 起 來 一 看 、 都 是 死 屍 了 。</a:t>
            </a:r>
            <a:endParaRPr kumimoji="0" lang="en-US" altLang="zh-TW" sz="2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37:37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亞 述 王 西 拿 基 立 、 就 拔 營 回 去 、 住 在 尼 尼 微 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37:38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一 日 在 他 的 神 、 尼 斯 洛 廟 裡 叩 拜 、 他 兒 子 亞 得 米 勒 、 和 沙 利 色 、 用 刀 殺 了 他 、 就 逃 到 亞 拉 臘 地 ． 他 兒 子 以 撒 哈 頓 接 續 他 作 王 。</a:t>
            </a:r>
            <a:endParaRPr kumimoji="0" lang="en-US" sz="2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5570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12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812435" y="1121239"/>
            <a:ext cx="428356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神審判懲罰非利士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（賽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28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～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32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節）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14:28	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亞 哈 斯 王 崩 的 那 年 、 就 有 以 下 的 </a:t>
            </a: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默 示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14:29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非 利 士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全 地 阿 、 不 要 因 擊 打 你 的 杖 折 斷 就 喜 樂 ． 因 為 從 蛇 的 根 、 必 生 出 毒 蛇 ． 他 所 生 的 、 是 火 焰 的 飛 龍 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8CEC43-D58A-442E-873C-A633179B7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09941"/>
            <a:ext cx="4412816" cy="330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551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12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861530" y="1237840"/>
            <a:ext cx="856713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14:30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貧 寒 人 的 長 子 、 必 有 所 食 、 窮 乏 人 必 安 然 躺 臥 ． 我 必 以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飢 荒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治 死 你 的 根 、 你 所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餘 剩 的 人 、 必 被 殺 戮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14:31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門 哪 、 應 當 哀 號 ． 城 阿 、 應 當 呼 喊 ． </a:t>
            </a: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非 利 士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全 地 阿 、 你 都 消 化 了 ． 因 為 有 煙 從 北 方 出 來 、 他 行 伍 中 並 無 亂 隊 的 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14:32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可 怎 樣 回 答 外 邦 的 使 者 呢 ．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〔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外 邦 指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非 利 士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〕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必 說 、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耶 和 華 建 立 了 錫 安 、 他 百 姓 中 的 困 苦 人 、 必 投 奔 在 其 中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。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8295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12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812435" y="685518"/>
            <a:ext cx="85671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                     賽十五章 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			      </a:t>
            </a:r>
          </a:p>
          <a:p>
            <a:pPr lvl="0">
              <a:defRPr/>
            </a:pP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15:1〜16:14 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預示摩押必遭覆亡</a:t>
            </a:r>
            <a:endParaRPr kumimoji="0" 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4C31CC-3FC6-4880-85AB-814048335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648" y="1609941"/>
            <a:ext cx="3809958" cy="454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076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12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812435" y="685518"/>
            <a:ext cx="856713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                     路 得 記 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Ruth			      </a:t>
            </a:r>
          </a:p>
          <a:p>
            <a:pPr lvl="0">
              <a:defRPr/>
            </a:pPr>
            <a:endParaRPr lang="en-US" altLang="zh-TW" sz="2400" u="sng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lvl="0">
              <a:defRPr/>
            </a:pPr>
            <a:r>
              <a:rPr lang="zh-TW" altLang="en-US" sz="2400" i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路 </a:t>
            </a:r>
            <a:r>
              <a:rPr lang="en-US" altLang="zh-TW" sz="2400" i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1:16 </a:t>
            </a:r>
            <a:r>
              <a:rPr lang="zh-TW" altLang="en-US" sz="2400" i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路 得 說 、 不 要 催 我 回 去 不 跟 隨 你 、 你 往 那 裡 去 、 我 也 往 那 裡 去 ． 你 在 哪 裡 住 宿 、 我 也 在 那 裡 住 宿 ． </a:t>
            </a:r>
            <a:r>
              <a:rPr lang="zh-TW" altLang="en-US" sz="2400" i="1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你 的 國 就 是 我 的 國 、 你 的 　 神 就 是 我 的 　 神 </a:t>
            </a:r>
            <a:r>
              <a:rPr lang="zh-TW" altLang="en-US" sz="2400" i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．</a:t>
            </a:r>
            <a:endParaRPr lang="en-US" altLang="zh-TW" sz="2400" i="1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lvl="0">
              <a:defRPr/>
            </a:pPr>
            <a:endParaRPr lang="zh-TW" altLang="en-US" sz="2400" i="1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lvl="0">
              <a:defRPr/>
            </a:pPr>
            <a:r>
              <a:rPr lang="en-US" altLang="zh-TW" sz="2400" i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1:17 </a:t>
            </a:r>
            <a:r>
              <a:rPr lang="zh-TW" altLang="en-US" sz="2400" i="1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你 在 那 裡 死 、 我 也 在 那 裡 死 、 也 葬 在 那 裡 ． 除 非 死 能 使 你 我 相 離 </a:t>
            </a:r>
            <a:r>
              <a:rPr lang="zh-TW" altLang="en-US" sz="2400" i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、 不 然 、 願 耶 和 華 重 重 地 降 罰 與 我 。</a:t>
            </a:r>
            <a:endParaRPr kumimoji="0" lang="en-US" sz="2400" b="0" i="1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90459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12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812435" y="685518"/>
            <a:ext cx="856713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                     賽十五章 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			      </a:t>
            </a:r>
          </a:p>
          <a:p>
            <a:pPr lvl="0">
              <a:defRPr/>
            </a:pPr>
            <a:endParaRPr kumimoji="0" lang="en-US" altLang="zh-TW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引言：摩押荒廢歸於無有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（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節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15:1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論 </a:t>
            </a: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摩 押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的 默 示 。 一 夜 之 間 、 摩 押 的 亞 珥 、 變 為 荒 廢 、 歸 於 無 有 ． 一 夜 之 間 、 摩 押 的 基 珥 、 變 為 荒 廢 、 歸 於 無 有 ．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遍地哀哭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（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～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4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節）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15:2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他 們 上 巴 益 、 又 往 底 本 、 到 高 處 去 哭 泣 ． 摩 押 人 因 尼 波 和 米 底 巴 哀 號 、 各 人 頭 上 光 禿 、 鬍 鬚 剃 淨 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15:3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他 們 在 街 市 上 都 腰 束 麻 布 、 在 房 頂 上 和 寬 闊 處 、 俱 各 哀 號 、 眼 淚 汪 汪 。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44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12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812435" y="1066007"/>
            <a:ext cx="856713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15:4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希 實 本 和 以 利 亞 利 悲 哀 的 聲 音 、 達 到 雅 雜 ． 所 以 摩 押 帶 兵 器 的 高 聲 喊 嚷 ． 人 心 戰 兢 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驚恐逃難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（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5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～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9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節）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15:5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我 心 為 摩 押 悲 哀 ． 他 的 貴 冑 、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〔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或 作 逃 民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〕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逃 到 瑣 珥 、 到 伊 基 拉 、 施 利 施 亞 ． 他 們 上 魯 希 坡 隨 走 隨 哭 ． 在 何 羅 念 的 路 上 、 因 毀 滅 舉 起 哀 聲 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15:6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因 為 寧 林 的 水 成 為 乾 涸 ． 青 草 枯 乾 、 嫩 草 滅 沒 、 青 綠 之 物 、 一 無 所 有 。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18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17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750216" y="1354442"/>
            <a:ext cx="856713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15:7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因 此 、 摩 押 人 所 得 的 財 物 、 和 所 積 蓄 的 、 都 要 運 過 柳 樹 河 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15:8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哀 聲 遍 聞 摩 押 的 四 境 ． 哀 號 的 聲 音 、 達 到 以 基 蓮 ． 哀 號 的 聲 音 、 達 到 比 珥 以 琳 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15:9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底 們 的 水 充 滿 了 血 ． 我 還 要 加 增 底 們 的 災 難 、 叫 獅 子 來 追 上 摩 押 逃 脫 的 民 、 和 那 地 上 所 餘 剩 的 人 。</a:t>
            </a:r>
          </a:p>
        </p:txBody>
      </p:sp>
    </p:spTree>
    <p:extLst>
      <p:ext uri="{BB962C8B-B14F-4D97-AF65-F5344CB8AC3E}">
        <p14:creationId xmlns:p14="http://schemas.microsoft.com/office/powerpoint/2010/main" val="14995522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17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750216" y="707578"/>
            <a:ext cx="856713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                     賽十六章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u="sng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勸喻摩押歸向真神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（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1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～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5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節）</a:t>
            </a: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16:1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你 們 當 將 羊 羔 奉 給 那 地 掌 權 的 、 從 西 拉 往 曠 野 、 送 到 錫 安 城 的 山 。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16:2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摩 押 的 居 民 、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在 亞 嫩 渡 口 、 必 像 遊 飛 的 鳥 、 如 拆 窩 的 雛 。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16:3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求 你 獻 謀 略 、 行 公 平 、 使 你 的 影 子 在 午 間 如 黑 夜 、 隱 藏 被 趕 散 的 人 ． 不 可 顯 露 逃 民 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16:4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求 你 容 我 這 被 趕 散 的 人 和 你 同 居 ． 至 於 摩 押 、 求 你 作 他 的 隱 密 處 、 脫 離 滅 命 者 的 面 。 勒 索 人 的 歸 於 無 有 、 毀 滅 的 事 止 息 了 、 欺 壓 人 的 從 國 中 除 滅 了 。</a:t>
            </a:r>
          </a:p>
        </p:txBody>
      </p:sp>
    </p:spTree>
    <p:extLst>
      <p:ext uri="{BB962C8B-B14F-4D97-AF65-F5344CB8AC3E}">
        <p14:creationId xmlns:p14="http://schemas.microsoft.com/office/powerpoint/2010/main" val="1210857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40" y="0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FE8A11-DDA7-46FC-981E-EC9C48C2A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9955" y="853031"/>
            <a:ext cx="6991989" cy="524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515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966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812435" y="670756"/>
            <a:ext cx="856713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                     賽十六章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16:5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必 有 寶 座 因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慈 愛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堅 立 ． 必 有 一 位 誠 誠 實 實 坐 在 其 上 、 在 大 衛 帳 幕 中 施 行 審 判 、 尋 求 公 平 、 速 行 公 義 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摩押因驕傲必敗落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（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6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～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12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節）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16:6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我 們 聽 說 摩 押 人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驕 傲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、 是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極 其 驕 傲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、 聽 說 他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狂 妄 、 驕 傲 、 忿 怒 、 他 誇 大 的 話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、 是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虛 空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的 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16:7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因 此 、 摩 押 人 必 為 摩 押 哀 號 ． 人 人 都 要 哀 號 ． 你 們 摩 押 人 要 為 吉 珥 哈 列 設 的 葡 萄 餅 哀 歎 、 極 其 憂 傷 。</a:t>
            </a:r>
          </a:p>
        </p:txBody>
      </p:sp>
    </p:spTree>
    <p:extLst>
      <p:ext uri="{BB962C8B-B14F-4D97-AF65-F5344CB8AC3E}">
        <p14:creationId xmlns:p14="http://schemas.microsoft.com/office/powerpoint/2010/main" val="20771162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09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812435" y="670756"/>
            <a:ext cx="856713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                     賽十六章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16:8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因 為 希 實 本 的 田 地 、 和 西 比 瑪 的 葡 萄 樹 、 都 衰 殘 了 ． 列 國 的 君 主 折 斷 其 上 美 好 的 枝 子 ． 這 枝 子 長 到 雅 謝 延 到 曠 野 ． 嫩 枝 向 外 探 出 、 直 探 過 鹽 海 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16:9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因 此 、 我 要 為 西 比 瑪 的 葡 萄 樹 哀 哭 、 與 雅 謝 人 哀 哭 一 樣 ． 希 實 本 、 以 利 亞 利 阿 、 我 要 以 眼 淚 澆 灌 你 ． 因 為 有 交 戰 吶 喊 的 聲 音 、 臨 到 你 夏 天 的 果 子 、 並 你 收 割 的 莊 稼 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16:10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從 肥 美 的 田 中 、 奪 去 了 歡 喜 快 樂 ． 在 葡 萄 園 裡 、 必 無 歌 唱 、 也 無 歡 呼 的 聲 音 ． 踹 酒 的 在 酒 醡 中 不 得 踹 出 酒 來 ． 我 使 他 歡 呼 的 聲 音 止 息 。</a:t>
            </a:r>
          </a:p>
        </p:txBody>
      </p:sp>
    </p:spTree>
    <p:extLst>
      <p:ext uri="{BB962C8B-B14F-4D97-AF65-F5344CB8AC3E}">
        <p14:creationId xmlns:p14="http://schemas.microsoft.com/office/powerpoint/2010/main" val="23399007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09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812435" y="670756"/>
            <a:ext cx="856713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                     賽十六章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16:11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因 此 、 我 心 腹 為 摩 押 哀 鳴 如 琴 ． 我 心 腸 為 吉 珥 哈 列 設 、 也 是 如 此 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16:12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摩 押 人 朝 見 的 時 候 、 在 高 處 疲 乏 、 又 到 他 聖 所 祈 禱 、 也 不 蒙 應 允 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警戒神諭必快應驗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（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13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～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14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節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16:13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這 是 耶 和 華 從 前 論 摩 押 的 話 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16:14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但 現 在 耶 和 華 說 、 三 年 之 內 、 照 雇 工 的 年 數 、 摩 押 的 榮 耀 、 與 他 的 群 眾 、 必 被 藐 視 、 餘 剩 的 人 、 甚 少 無 幾 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3785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09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5EEFFA-4C28-4016-96F3-A1A2E0ADC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289" y="1399261"/>
            <a:ext cx="4639506" cy="48023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282176-8708-4FF2-B651-591CECAD166A}"/>
              </a:ext>
            </a:extLst>
          </p:cNvPr>
          <p:cNvSpPr txBox="1"/>
          <p:nvPr/>
        </p:nvSpPr>
        <p:spPr>
          <a:xfrm>
            <a:off x="3705162" y="875495"/>
            <a:ext cx="60970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賽第十七章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: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大馬士革必被廢棄</a:t>
            </a:r>
            <a:endParaRPr lang="en-US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003512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09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623477" y="775084"/>
            <a:ext cx="856713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             賽第十七章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:</a:t>
            </a: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大馬士革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必被廢棄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u="sng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利汛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lang="zh-TW" altLang="en-US" sz="2400" u="sng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比加二王聯盟被棄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（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1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～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11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節）</a:t>
            </a: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u="sng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大馬士革已被棄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（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1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～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3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節）</a:t>
            </a: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17:1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論 大 馬 色 的 默 示 。 看 哪 、 大 馬 色 已 被 廢 棄 、 不 再 為 城 、 必 變 作 亂 堆 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17:2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亞 羅 珥 的 城 邑 、 已 被 撇 棄 ． 必 成 為 牧 羊 之 處 、 羊 在 那 裡 躺 臥 、 無 人 驚 嚇 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17:3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以 法 蓮 不 再 有 保 障 、 大 馬 色 不 再 有 國 權 、 亞 蘭 所 剩 下 的 、 必 像 以 色 列 人 的 榮 耀 消 滅 一 樣 ． 這 是 萬 軍 之 耶 和 華 說 的 。</a:t>
            </a:r>
          </a:p>
        </p:txBody>
      </p:sp>
    </p:spTree>
    <p:extLst>
      <p:ext uri="{BB962C8B-B14F-4D97-AF65-F5344CB8AC3E}">
        <p14:creationId xmlns:p14="http://schemas.microsoft.com/office/powerpoint/2010/main" val="16032302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09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623477" y="775084"/>
            <a:ext cx="856713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             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雅各受禍必悔改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（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4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～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9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節）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17:4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到 那 日 雅 各 的 榮 耀 、 必 至 枵 薄 、 他 肥 胖 的 身 體 、 必 漸 瘦 弱 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17:5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就 必 像 收 割 的 人 、 收 斂 禾 稼 、 用 手 割 取 穗 子 ． 又 像 人 在 利 乏 音 谷 拾 取 遺 落 的 穗 子 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17:6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其 間 所 剩 下 的 不 多 、 好 像 人 打 橄 欖 樹 、 在 儘 上 的 枝 梢 上 、 只 剩 兩 三 個 果 子 、 在 多 果 樹 的 旁 枝 上 、 只 剩 四 五 個 果 子 ． 這 是 耶 和 華 以 色 列 的 　 神 說 的 。</a:t>
            </a:r>
          </a:p>
        </p:txBody>
      </p:sp>
    </p:spTree>
    <p:extLst>
      <p:ext uri="{BB962C8B-B14F-4D97-AF65-F5344CB8AC3E}">
        <p14:creationId xmlns:p14="http://schemas.microsoft.com/office/powerpoint/2010/main" val="20248546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09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623477" y="775084"/>
            <a:ext cx="856713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             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雅各受禍必悔改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（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4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～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9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節）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17:7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當 那 日 人 必 仰 望 造 他 們 的 主 、 眼 目 重 看 以 色 列 的 聖 者 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17:8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他 們 必 不 仰 望 祭 壇 、 就 是 自 己 手 所 築 的 、 也 不 重 看 自 己 指 頭 所 作 的 、 無 論 是 木 偶 、 是 日 像 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17:9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在 那 日 他 們 的 堅 固 城 、 必 像 樹 林 中 和 山 頂 上 所 撇 棄 的 地 方 、 就 是 從 前 在 以 色 列 人 面 前 被 人 撇 棄 的 ． 這 樣 、 地 就 荒 涼 了 。</a:t>
            </a:r>
          </a:p>
        </p:txBody>
      </p:sp>
    </p:spTree>
    <p:extLst>
      <p:ext uri="{BB962C8B-B14F-4D97-AF65-F5344CB8AC3E}">
        <p14:creationId xmlns:p14="http://schemas.microsoft.com/office/powerpoint/2010/main" val="40740070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09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623477" y="775084"/>
            <a:ext cx="856713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             </a:t>
            </a: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背棄神者必喪亡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（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10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～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11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節）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17:10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因 你 忘 記 救 你 的 　 神 、 不 記 念 你 能 力 的 磐 石 ． 所 以 你 栽 上 佳 美 的 樹 秧 子 、 插 上 異 樣 的 栽 子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17:11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栽 種 的 日 子 、 你 周 圍 圈 上 籬 笆 、 又 到 早 晨 使 你 所 種 的 開 花 ． 但 在 愁 苦 極 其 傷 痛 的 日 子 、 所 收 割 的 、 都 飛 去 了 。</a:t>
            </a:r>
          </a:p>
        </p:txBody>
      </p:sp>
    </p:spTree>
    <p:extLst>
      <p:ext uri="{BB962C8B-B14F-4D97-AF65-F5344CB8AC3E}">
        <p14:creationId xmlns:p14="http://schemas.microsoft.com/office/powerpoint/2010/main" val="6602821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09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623477" y="775084"/>
            <a:ext cx="856713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             </a:t>
            </a: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神追討列邦眾敵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（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12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～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14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節）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17:12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唉 、 多 民 鬨 嚷 、 好 像 海 浪 匉 訇 ． 列 邦 奔 騰 、 好 像 猛 水 滔 滔 ．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17:13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列 邦 奔 騰 、 好 像 多 水 滔 滔 ． 但 　 神 斥 責 他 們 、 他 們 就 遠 遠 逃 避 、 又 被 追 趕 、 如 同 山 上 的 風 前 糠 、 又 如 暴 風 前 的 旋 風 土 ．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17:14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到 晚 上 有 驚 嚇 、 未 到 早 晨 、 他 們 就 沒 有 了 ． 這 是 擄 掠 我 們 之 人 所 得 的 分 、 是 搶 奪 我 們 之 人 的 報 應 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4659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09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632419" y="400733"/>
            <a:ext cx="8423176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             </a:t>
            </a: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             賽第十八章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:</a:t>
            </a: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宣示古實</a:t>
            </a:r>
            <a:r>
              <a:rPr kumimoji="0" lang="en-US" altLang="zh-TW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-</a:t>
            </a: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神乃全能</a:t>
            </a:r>
            <a:endParaRPr kumimoji="0" lang="en-US" altLang="zh-TW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古實之民要看要聽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（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～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3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節）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18:1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唉 、 古 實 河 外 翅 膀 刷 刷 響 聲 之 地 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18:2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差 遣 使 者 在 水 面 上 、 坐 蒲 草 船 過 海 ． 先 知 說 、 你 們 快 行 的 使 者 、 要 到 高 大 光 滑 的 民 那 裡 去 ． 自 從 開 國 以 來 那 民 極 其 可 畏 、 是 分 地 界 踐 踏 人 的 、 他 們 的 地 有 江 河 分 開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18:3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世 上 一 切 的 居 民 、 和 地 上 所 住 的 人 哪 、 山 上 豎 立 大 旗 的 時 候 、 你 們 要 看 ． 吹 角 的 時 候 、 你 們 要 聽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u="sng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927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40" y="0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BB7097-EBEB-4E8D-876F-CD0363A5E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510" y="1012591"/>
            <a:ext cx="4522775" cy="507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317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09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632419" y="400733"/>
            <a:ext cx="842317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             </a:t>
            </a:r>
            <a:endParaRPr lang="en-US" altLang="zh-TW" sz="2400" noProof="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萬民必奉禮耶和華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（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4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～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7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節）</a:t>
            </a: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18:4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耶 和 華 對 我 這 樣 說 、 我 要 安 靜 、 在 我 的 居 所 觀 看 、 如 同 日 光 中 的 清 熱 、 又 如 露 水 的 雲 霧 在 收 割 的 熱 天 。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18:5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收 割 之 先 、 花 開 已 謝 、 花 也 成 了 將 熟 的 葡 萄 、 他 必 用 鐮 刀 削 去 嫩 枝 、 又 砍 掉 蔓 延 的 枝 條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18:6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都 要 撇 給 山 間 的 鷙 鳥 、 和 地 上 的 野 獸 ． 夏 天 鷙 鳥 要 宿 在 其 上 、 冬 天 野 獸 都 臥 在 其 中 。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18:7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到 那 時 這 高 大 光 滑 的 民 、 就 是 從 開 國 以 來 極 其 可 畏 、 分 地 界 踐 踏 人 的 、 他 們 的 地 有 江 河 分 開 、 他 們 必 將 禮 物 奉 給 萬 軍 之 耶 和 華 、 就 是 奉 到 錫 安 山 、 耶 和 華 安 置 他 名 的 地 方 。</a:t>
            </a:r>
          </a:p>
        </p:txBody>
      </p:sp>
    </p:spTree>
    <p:extLst>
      <p:ext uri="{BB962C8B-B14F-4D97-AF65-F5344CB8AC3E}">
        <p14:creationId xmlns:p14="http://schemas.microsoft.com/office/powerpoint/2010/main" val="2530017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40" y="0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0417BD-58AA-4583-BB3C-23CD199E1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0407" y="1543198"/>
            <a:ext cx="6511185" cy="45450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19315C-1D8C-435C-B564-9DE7CBF20963}"/>
              </a:ext>
            </a:extLst>
          </p:cNvPr>
          <p:cNvSpPr txBox="1"/>
          <p:nvPr/>
        </p:nvSpPr>
        <p:spPr>
          <a:xfrm>
            <a:off x="3766530" y="884072"/>
            <a:ext cx="60970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賽第十九章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: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審判埃及的神諭</a:t>
            </a:r>
          </a:p>
        </p:txBody>
      </p:sp>
    </p:spTree>
    <p:extLst>
      <p:ext uri="{BB962C8B-B14F-4D97-AF65-F5344CB8AC3E}">
        <p14:creationId xmlns:p14="http://schemas.microsoft.com/office/powerpoint/2010/main" val="33921722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09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841924" y="487025"/>
            <a:ext cx="8423176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             </a:t>
            </a:r>
            <a:endParaRPr lang="en-US" altLang="zh-TW" sz="2400" noProof="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          賽第十九章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: </a:t>
            </a: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審判埃及的神諭</a:t>
            </a:r>
            <a:endParaRPr kumimoji="0" lang="en-US" altLang="zh-TW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神審判埃及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（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～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15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節）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埃及同族互相爭鬥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（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～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4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節）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19:1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論 埃 及 的 默 示 。 看 哪 、 耶 和 華 乘 駕 快 雲 、 臨 到 埃 及 ． 埃 及 的 </a:t>
            </a: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偶 像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在 他 面 前 戰 兢 ． 埃 及 人 的 心 在 裡 面 消 化 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19:2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我 必 激 動 埃 及 人 攻 擊 埃 及 人 、 弟 兄 攻 擊 弟 兄 、 鄰 舍 攻 擊 鄰 舍 、 這 城 攻 擊 那 城 、 這 國 攻 擊 那 國 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19:3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埃 及 人 的 心 神 、 必 在 裡 面 耗 盡 ． 我 必 敗 壞 他 們 的 謀 略 ． 他 們 必 求 問 偶 像 、 和 念 咒 的 、 交 鬼 的 、 行 巫 術 的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</a:t>
            </a: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8612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40" y="0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210F6E-C49C-4A97-B391-9293934C4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4153" y="1147219"/>
            <a:ext cx="5896039" cy="442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880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09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841924" y="487025"/>
            <a:ext cx="842317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             </a:t>
            </a:r>
            <a:endParaRPr lang="en-US" altLang="zh-TW" sz="2400" noProof="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19:4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我 必 將 埃 及 人 交 在 殘 忍 主 的 手 中 ． 強 暴 王 必 轄 制 他 們 ． 這 是 主 萬 軍 之 耶 和 華 說 的 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u="sng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尼羅禍害埃及毀壞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（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5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～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10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節）</a:t>
            </a: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19:5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海 中 的 水 必 絕 盡 、 河 也 消 沒 乾 涸 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19:6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江 河 要 變 臭 ． 埃 及 的 河 水 、 都 必 減 少 枯 乾 ． 葦 子 和 蘆 荻 、 都 必 衰 殘 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19:7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靠 尼 羅 河 旁 的 草 田 、 並 沿 尼 羅 河 所 種 的 田 、 都 必 枯 乾 、 莊 稼 被 風 吹 去 、 歸 於 無 有 。</a:t>
            </a: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</a:t>
            </a: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3747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09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841924" y="487025"/>
            <a:ext cx="842317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             </a:t>
            </a:r>
            <a:endParaRPr lang="en-US" altLang="zh-TW" sz="2400" noProof="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19:8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打 魚 的 必 哀 哭 、 在 尼 羅 河 一 切 釣 魚 的 必 悲 傷 、 在 水 上 撒 網 的 、 必 都 衰 弱 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19:9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用 梳 好 的 麻 造 物 的 、 和 織 白 布 的 、 都 必 羞 愧 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19:10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國 柱 必 被 打 碎 、 所 有 傭 工 的 、 心 必 愁 煩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埃及的驕傲使她走錯路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（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11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～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15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節）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19:11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瑣 安 的 首 領 、 極 其 愚 昧 、 法 老 大 有 智 慧 的 謀 士 、 所 籌 劃 的 、 成 為 愚 謀 ． 你 們 怎 敢 對 法 老 說 、 我 是 智 慧 人 的 子 孫 、 我 是 古 王 的 後 裔 。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19:12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你 的 智 慧 人 在 哪 裡 呢 ． 萬 軍 之 耶 和 華 向 埃 及 所 定 的 旨 意 、 他 們 可 以 知 道 、 可 以 告 訴 你 罷 。</a:t>
            </a:r>
          </a:p>
        </p:txBody>
      </p:sp>
    </p:spTree>
    <p:extLst>
      <p:ext uri="{BB962C8B-B14F-4D97-AF65-F5344CB8AC3E}">
        <p14:creationId xmlns:p14="http://schemas.microsoft.com/office/powerpoint/2010/main" val="37871344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09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841924" y="1093075"/>
            <a:ext cx="842317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             </a:t>
            </a:r>
            <a:endParaRPr lang="en-US" altLang="zh-TW" sz="2400" noProof="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19:13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瑣 安 的 首 領 、 都 變 為 愚 昧 、 挪 弗 的 首 領 、 都 受 了 迷 惑 ． 當 埃 及 支 派 房 角 石 的 使 埃 及 人 走 錯 了 路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19:14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耶 和 華 使 乖 謬 的 靈 、 攙 入 埃 及 中 間 ． 首 領 使 埃 及 一 切 所 作 的 都 有 差 錯 、 好 像 醉 酒 之 人 嘔 吐 的 時 候 、 東 倒 西 歪 一 樣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19:15	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埃 及 中 、 無 論 是 頭 與 尾 、 棕 枝 與 蘆 葦 、 所 作 之 工 、 都 不 成 就 。</a:t>
            </a:r>
          </a:p>
        </p:txBody>
      </p:sp>
    </p:spTree>
    <p:extLst>
      <p:ext uri="{BB962C8B-B14F-4D97-AF65-F5344CB8AC3E}">
        <p14:creationId xmlns:p14="http://schemas.microsoft.com/office/powerpoint/2010/main" val="657855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09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841924" y="1093075"/>
            <a:ext cx="842317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             </a:t>
            </a:r>
            <a:endParaRPr lang="en-US" altLang="zh-TW" sz="2400" noProof="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神管教和醫治埃及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（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16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～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17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節）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19:16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到 那 日 、 埃 及 人 必 像 婦 人 一 樣 ． 他 們 必 因 萬 軍 之 耶 和 華 在 埃 及 以 上 所 掄 的 手 、 戰 兢 懼 怕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19:17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猶 大 地 必 使 埃 及 驚 恐 ． 向 誰 提 起 猶 大 地 、 誰 就 懼 怕 ． 這 是 因 萬 軍 之 耶 和 華 向 埃 及 所 定 的 旨 意 。</a:t>
            </a:r>
          </a:p>
        </p:txBody>
      </p:sp>
    </p:spTree>
    <p:extLst>
      <p:ext uri="{BB962C8B-B14F-4D97-AF65-F5344CB8AC3E}">
        <p14:creationId xmlns:p14="http://schemas.microsoft.com/office/powerpoint/2010/main" val="21729899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09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841924" y="1093075"/>
            <a:ext cx="842317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埃及向神哀求拯救</a:t>
            </a:r>
            <a:r>
              <a:rPr kumimoji="0" lang="en-US" altLang="zh-TW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,</a:t>
            </a: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回轉見證神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（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18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～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22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節）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19:18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當 那 日 埃 及 地 必 有 五 城 的 人 說 迦 南 的 方 言 、 又 指 著 萬 軍 之 耶 和 華 起 誓 ． 有 一 城 、 必 稱 為 滅 亡 城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19:19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當 那 日 、 在 埃 及 地 中 必 有 為 耶 和 華 築 的 一 座 壇 ． 在 埃 及 的 邊 界 上 、 必 有 為 耶 和 華 立 的 一 根 柱 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19:20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這 都 要 在 埃 及 地 為 萬 軍 之 耶 和 華 作 記 號 和 證 據 ． 埃 及 人 因 為 受 人 的 欺 壓 哀 求 耶 和 華 、 他 就 差 遣 一 位 救 主 、 作 護 衛 者 、 拯 救 他 們 。</a:t>
            </a:r>
          </a:p>
        </p:txBody>
      </p:sp>
    </p:spTree>
    <p:extLst>
      <p:ext uri="{BB962C8B-B14F-4D97-AF65-F5344CB8AC3E}">
        <p14:creationId xmlns:p14="http://schemas.microsoft.com/office/powerpoint/2010/main" val="37761939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09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841924" y="1093075"/>
            <a:ext cx="842317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          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19:21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耶 和 華 必 被 埃 及 人 所 認 識 ． 在 那 日 埃 及 人 必 認 識 耶 和 華 、 也 要 獻 祭 物 和 供 物 敬 拜 他 、 並 向 耶 和 華 許 願 還 願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19:22	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耶 和 華 必 擊 打 埃 及 、 又 擊 打 、 又 醫 治 、 埃 及 人 就 歸 向 耶 和 華 ． 他 必 應 允 他 們 的 禱 告 、 醫 治 他 們 。</a:t>
            </a:r>
          </a:p>
        </p:txBody>
      </p:sp>
    </p:spTree>
    <p:extLst>
      <p:ext uri="{BB962C8B-B14F-4D97-AF65-F5344CB8AC3E}">
        <p14:creationId xmlns:p14="http://schemas.microsoft.com/office/powerpoint/2010/main" val="2551440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40" y="0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637AA8-E7DB-4702-B9C1-1343A47A13EC}"/>
              </a:ext>
            </a:extLst>
          </p:cNvPr>
          <p:cNvSpPr txBox="1"/>
          <p:nvPr/>
        </p:nvSpPr>
        <p:spPr>
          <a:xfrm>
            <a:off x="2022031" y="797510"/>
            <a:ext cx="888606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13–23</a:t>
            </a:r>
            <a:r>
              <a:rPr lang="zh-TW" altLang="en-US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章大綱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：神對以色列和猶大鄰近</a:t>
            </a:r>
            <a:r>
              <a:rPr lang="zh-TW" altLang="en-US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十國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審判的默示（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Oracle)</a:t>
            </a:r>
          </a:p>
          <a:p>
            <a:endParaRPr lang="en-US" altLang="zh-TW" sz="24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b="1" dirty="0">
                <a:latin typeface="DFKai-SB" panose="03000509000000000000" pitchFamily="65" charset="-120"/>
                <a:ea typeface="DFKai-SB" panose="03000509000000000000" pitchFamily="65" charset="-120"/>
              </a:rPr>
              <a:t>神掌管歷史 </a:t>
            </a:r>
            <a:r>
              <a:rPr lang="en-US" altLang="zh-TW" sz="2400" b="1" dirty="0">
                <a:latin typeface="DFKai-SB" panose="03000509000000000000" pitchFamily="65" charset="-120"/>
                <a:ea typeface="DFKai-SB" panose="03000509000000000000" pitchFamily="65" charset="-120"/>
              </a:rPr>
              <a:t>— </a:t>
            </a:r>
            <a:r>
              <a:rPr lang="zh-TW" altLang="en-US" sz="2400" b="1" dirty="0">
                <a:latin typeface="DFKai-SB" panose="03000509000000000000" pitchFamily="65" charset="-120"/>
                <a:ea typeface="DFKai-SB" panose="03000509000000000000" pitchFamily="65" charset="-120"/>
              </a:rPr>
              <a:t>驕傲，不信靠神的罪 </a:t>
            </a:r>
            <a:r>
              <a:rPr lang="en-US" altLang="zh-TW" sz="2400" b="1" dirty="0">
                <a:latin typeface="DFKai-SB" panose="03000509000000000000" pitchFamily="65" charset="-120"/>
                <a:ea typeface="DFKai-SB" panose="03000509000000000000" pitchFamily="65" charset="-120"/>
              </a:rPr>
              <a:t>— </a:t>
            </a:r>
            <a:r>
              <a:rPr lang="zh-TW" altLang="en-US" sz="2400" b="1" dirty="0">
                <a:latin typeface="DFKai-SB" panose="03000509000000000000" pitchFamily="65" charset="-120"/>
                <a:ea typeface="DFKai-SB" panose="03000509000000000000" pitchFamily="65" charset="-120"/>
              </a:rPr>
              <a:t>神的審判 </a:t>
            </a:r>
            <a:r>
              <a:rPr lang="en-US" altLang="zh-TW" sz="2400" b="1" dirty="0">
                <a:latin typeface="DFKai-SB" panose="03000509000000000000" pitchFamily="65" charset="-120"/>
                <a:ea typeface="DFKai-SB" panose="03000509000000000000" pitchFamily="65" charset="-120"/>
              </a:rPr>
              <a:t>— </a:t>
            </a:r>
            <a:r>
              <a:rPr lang="zh-TW" altLang="en-US" sz="2400" b="1" dirty="0">
                <a:latin typeface="DFKai-SB" panose="03000509000000000000" pitchFamily="65" charset="-120"/>
                <a:ea typeface="DFKai-SB" panose="03000509000000000000" pitchFamily="65" charset="-120"/>
              </a:rPr>
              <a:t>神的拯救</a:t>
            </a:r>
            <a:endParaRPr lang="en-US" altLang="zh-TW" sz="24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13:1〜14:23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論</a:t>
            </a:r>
            <a:r>
              <a:rPr lang="zh-TW" altLang="en-US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巴比倫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的默示。</a:t>
            </a: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14:24〜27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論神除滅</a:t>
            </a:r>
            <a:r>
              <a:rPr lang="zh-TW" altLang="en-US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亞述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人。</a:t>
            </a: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14:28〜32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論神滅絕</a:t>
            </a:r>
            <a:r>
              <a:rPr lang="zh-TW" altLang="en-US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非利士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人。</a:t>
            </a: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15:1〜16:14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預示</a:t>
            </a:r>
            <a:r>
              <a:rPr lang="zh-TW" altLang="en-US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摩押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必遭覆亡。</a:t>
            </a: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17:1〜18:7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默示</a:t>
            </a:r>
            <a:r>
              <a:rPr lang="zh-TW" altLang="en-US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大馬色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必被廢棄。</a:t>
            </a: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19:1〜25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論埃及的默示。</a:t>
            </a: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20:1〜6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預言</a:t>
            </a:r>
            <a:r>
              <a:rPr lang="zh-TW" altLang="en-US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埃及與古實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被擄。</a:t>
            </a: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21:1〜10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論</a:t>
            </a:r>
            <a:r>
              <a:rPr lang="zh-TW" altLang="en-US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海旁曠野</a:t>
            </a:r>
            <a:r>
              <a:rPr lang="en-US" altLang="zh-TW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(</a:t>
            </a:r>
            <a:r>
              <a:rPr lang="zh-TW" altLang="en-US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巴比倫</a:t>
            </a:r>
            <a:r>
              <a:rPr lang="en-US" altLang="zh-TW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)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的默示。</a:t>
            </a: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21:11〜12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論</a:t>
            </a:r>
            <a:r>
              <a:rPr lang="zh-TW" altLang="en-US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度瑪</a:t>
            </a:r>
            <a:r>
              <a:rPr lang="en-US" altLang="zh-TW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(</a:t>
            </a:r>
            <a:r>
              <a:rPr lang="zh-TW" altLang="en-US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以東</a:t>
            </a:r>
            <a:r>
              <a:rPr lang="en-US" altLang="zh-TW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)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的默示。</a:t>
            </a: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21:13〜17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論</a:t>
            </a:r>
            <a:r>
              <a:rPr lang="zh-TW" altLang="en-US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亞拉伯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的默示。</a:t>
            </a: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22:1〜25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論異象穀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(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耶路撒冷的欣嫩子谷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)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的默示。</a:t>
            </a: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23:1〜18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論</a:t>
            </a:r>
            <a:r>
              <a:rPr lang="zh-TW" altLang="en-US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推羅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的默示。</a:t>
            </a:r>
            <a:endParaRPr lang="en-US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2802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09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841924" y="1093075"/>
            <a:ext cx="842317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以色列，亞述和埃及都回轉敬拜神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（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23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～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25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節）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19:23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當 那 日 必 有 從 埃 及 通 亞 述 去 的 大 道 ． 亞 述 人 要 進 入 埃 及 、 埃 及 人 也 進 入 亞 述 ． 埃 及 人 要 與 亞 述 人 一 同 敬 拜 耶 和 華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19:24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當 那 日 、 以 色 列 必 與 埃 及 、 亞 述 三 國 一 律 、 使 地 上 的 人 得 福 ．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19:25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因 為 萬 軍 之 耶 和 華 賜 福 給 他 們 、 說 、 埃 及 我 的 百 姓 、 亞 述 我 手 的 工 作 、 以 色 列 我 的 產 業 、 都 有 福 了 。</a:t>
            </a:r>
          </a:p>
        </p:txBody>
      </p:sp>
    </p:spTree>
    <p:extLst>
      <p:ext uri="{BB962C8B-B14F-4D97-AF65-F5344CB8AC3E}">
        <p14:creationId xmlns:p14="http://schemas.microsoft.com/office/powerpoint/2010/main" val="3002676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09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798965" y="841461"/>
            <a:ext cx="842317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           賽第二十章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: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埃及與古實被擄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u="sng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撒爾根攻打亞實突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（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1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節）</a:t>
            </a: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20:1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亞 述 王 撒 珥 根 打 發 他 珥 探 到 亞 實 突 的 那 年 、 他 珥 探 就 攻 打 亞 實 突 、 將 城 攻 取 ．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先知奉命露身赤腳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（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～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3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20:2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那 時 耶 和 華 曉 諭 亞 摩 斯 的 兒 子 以 賽 亞 說 、 你 去 解 掉 你 腰 間 的 麻 布 、 脫 下 你 腳 上 的 鞋 ． 以 賽 亞 就 這 樣 作 、 露 身 赤 腳 行 走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20:3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耶 和 華 說 、 我 僕 人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以 賽 亞 怎 樣 露 身 赤 腳 行 走 三 年 、 作 為 關 乎 埃 及 、 和 古 實 的 預 兆 奇 蹟 ．</a:t>
            </a:r>
          </a:p>
        </p:txBody>
      </p:sp>
    </p:spTree>
    <p:extLst>
      <p:ext uri="{BB962C8B-B14F-4D97-AF65-F5344CB8AC3E}">
        <p14:creationId xmlns:p14="http://schemas.microsoft.com/office/powerpoint/2010/main" val="18059790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09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798965" y="841461"/>
            <a:ext cx="842317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古實埃及照樣蒙羞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（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4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～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5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節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20:4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照 樣 、 亞 述 王 也 必 擄 去 埃 及 人 、 掠 去 古 實 人 、 無 論 老 少 、 都 露 身 赤 腳 、 現 出 下 體 、 使 埃 及 蒙 羞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20:5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以 色 列 人 必 因 所 仰 望 的 古 實 、 所 誇 耀 的 埃 及 、 驚 惶 羞 愧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素來所靠不過如此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（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6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節）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20:6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那 時 這 沿 海 一 帶 的 居 民 必 說 、 看 哪 、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我 們 素 所 仰 望 的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、 就 是 我 們 為 脫 離 亞 述 王 逃 往 求 救 的 、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不 過 是 如 此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． 我 們 怎 能 逃 脫 呢 。</a:t>
            </a:r>
          </a:p>
        </p:txBody>
      </p:sp>
    </p:spTree>
    <p:extLst>
      <p:ext uri="{BB962C8B-B14F-4D97-AF65-F5344CB8AC3E}">
        <p14:creationId xmlns:p14="http://schemas.microsoft.com/office/powerpoint/2010/main" val="12095093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09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798965" y="841461"/>
            <a:ext cx="842317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    賽第二十一章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: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審判巴比倫及其盟國以東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,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阿拉伯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審判巴比倫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（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～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10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節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noProof="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海旁曠野慘狀和宴樂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（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～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5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節）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21:1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論 海 旁 曠 野 的 默 示 。 有 仇 敵 從 曠 野 、 從 可 怕 之 地 而 來 、 好 像 南 方 的 旋 風 、 猛 然 掃 過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21:2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令 人 悽 慘 的 異 象 已 、 </a:t>
            </a: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默 示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於 我 ． 詭 詐 的 行 詭 詐 、 毀 滅 的 行 毀 滅 。 以 攔 哪 、 你 要 上 去 ． 瑪 代 阿 、 你 要 圍 困 ． 主 說 、 我 使 一 切 歎 息 止 住 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</a:t>
            </a: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3730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09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695454" y="1221950"/>
            <a:ext cx="842317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21:3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所 以 我 滿 腰 疼 痛 ． 痛 苦 將 我 抓 住 、 好 像 產 難 的 婦 人 一 樣 ． 我 疼 痛 甚 至 不 能 聽 ． 我 驚 惶 甚 至 不 能 看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21:4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我 心 慌 張 、 驚 恐 威 嚇 我 、 我 所 羨 慕 的 黃 昏 、 變 為 我 的 戰 兢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21:5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他 們 擺 設 筵 席 、 派 人 守 望 、 又 喫 又 喝 ． 首 領 阿 、 你 們 起 來 、 用 油 抹 盾 牌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</a:t>
            </a: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5892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09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695454" y="829187"/>
            <a:ext cx="842317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守望者報巴比倫傾倒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（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6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～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10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節）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21:6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主 對 我 如 此 說 、 你 去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設 立 守 望 的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、 使 他 將 所 看 見 的 述 說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21:7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他 看 見 軍 隊 、 就 是 騎 馬 的 一 對 一 對 地 來 、 又 看 見 驢 隊 、 駱 駝 隊 、 就 要 側 耳 細 聽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21:8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他 像 獅 子 吼 叫 、 說 、 主 阿 、 我 白 日 常 站 在 望 樓 上 、 整 夜 立 在 我 守 望 所 ．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21:9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看 哪 、 有 一 隊 軍 兵 騎 著 馬 、 一 對 一 對 地 來 。 他 就 說 、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巴 比 倫 傾 倒 了 ． 傾 倒 了 、 他 一 切 雕 刻 的 神 像 、 都 打 碎 於 地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7672390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09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695454" y="958063"/>
            <a:ext cx="842317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21:10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我 被 打 的 禾 稼 、 我 場 上 的 穀 阿 、 我 從 萬 軍 之 耶 和 華 以 色 列 的 　 神 那 裡 所 聽 見 的 、 都 告 訴 你 們 了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審判度瑪見黑夜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（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11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～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12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節）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21:11	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論 度 瑪 的 </a:t>
            </a: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默 示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。 有 人 聲 從 西 珥 呼 問 我 、 說 、 守 望 的 阿 、 夜 裡 如 何 ． 守 望 的 阿 、 夜 裡 如 何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21:12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守 望 的 說 、 早 晨 將 到 、 黑 夜 也 來 ． 你 們 若 要 問 、 就 可 以 問 、 可 以 回 頭 再 來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2824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09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695454" y="958063"/>
            <a:ext cx="514720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審判阿拉伯榮耀必歸無有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（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13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～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17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節）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21:13	 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論 亞 拉 伯 的 </a:t>
            </a:r>
            <a:r>
              <a:rPr lang="zh-TW" altLang="en-US" sz="2400" u="sng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默 示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。 底 但 結 伴 的 客 旅 阿 、 你 們 必 在 亞 拉 伯 的 樹 林 中 住 宿 。</a:t>
            </a: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21:14 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提 瑪 地 的 居 民 拿 水 來 、 送 給 口 渴 的 、 拿 餅 來 迎 接 逃 避 的 。</a:t>
            </a: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21:15 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因 為 他 們 逃 避 刀 劍 、 和 出 了 鞘 的 刀 、 並 上 了 弦 的 弓 、 與 刀 兵 的 重 災 。</a:t>
            </a: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9ADAEA-F8F1-4B8A-836C-0284E779E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433" y="1609941"/>
            <a:ext cx="3585869" cy="390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298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09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695454" y="958063"/>
            <a:ext cx="842317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審判阿拉伯榮耀必歸無有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（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13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～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17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節）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21:16 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主 對 我 這 樣 說 、 一 年 之 內 、 照 雇 工 的 年 數 、 基 達 的 一 切 榮 耀 必 歸 於 無 有 ．</a:t>
            </a: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21:17	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弓 箭 手 所 餘 剩 的 、 就 是 基 達 人 的 勇 士 、 必 然 稀 少 ． 因 為 這 是 耶 和 華 以 色 列 的 　 神 說 的 。</a:t>
            </a: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5190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09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695454" y="958063"/>
            <a:ext cx="842317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         賽第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二十二章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: 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哀耶路撒冷將毀滅</a:t>
            </a: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lvl="0">
              <a:defRPr/>
            </a:pP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異象谷無異象放肆蒙羞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（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～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14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節）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驕傲人無異象狂歡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（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～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4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節）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22:1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論 異 象 谷 的 </a:t>
            </a: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默 示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。 有 甚 麼 事 使 你 這 滿 城 的 人 都 上 房 頂 呢 ．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22:2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你 這 滿 處 吶 喊 、 大 有 喧 嘩 的 城 、 歡 樂 的 邑 阿 、 你 中 間 被 殺 的 、 並 不 是 被 刀 殺 、 也 不 是 因 打 仗 死 亡 。</a:t>
            </a:r>
          </a:p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</a:t>
            </a: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840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40" y="0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637AA8-E7DB-4702-B9C1-1343A47A13EC}"/>
              </a:ext>
            </a:extLst>
          </p:cNvPr>
          <p:cNvSpPr txBox="1"/>
          <p:nvPr/>
        </p:nvSpPr>
        <p:spPr>
          <a:xfrm>
            <a:off x="2022031" y="963610"/>
            <a:ext cx="826028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          </a:t>
            </a:r>
            <a:r>
              <a:rPr lang="en-US" altLang="zh-TW" sz="2400" b="1" dirty="0">
                <a:latin typeface="DFKai-SB" panose="03000509000000000000" pitchFamily="65" charset="-120"/>
                <a:ea typeface="DFKai-SB" panose="03000509000000000000" pitchFamily="65" charset="-120"/>
              </a:rPr>
              <a:t>13:1〜14:23</a:t>
            </a:r>
            <a:r>
              <a:rPr lang="zh-TW" altLang="en-US" sz="2400" b="1" dirty="0">
                <a:latin typeface="DFKai-SB" panose="03000509000000000000" pitchFamily="65" charset="-120"/>
                <a:ea typeface="DFKai-SB" panose="03000509000000000000" pitchFamily="65" charset="-120"/>
              </a:rPr>
              <a:t> 論</a:t>
            </a:r>
            <a:r>
              <a:rPr lang="zh-TW" altLang="en-US" sz="2400" b="1" u="sng" dirty="0">
                <a:latin typeface="DFKai-SB" panose="03000509000000000000" pitchFamily="65" charset="-120"/>
                <a:ea typeface="DFKai-SB" panose="03000509000000000000" pitchFamily="65" charset="-120"/>
              </a:rPr>
              <a:t>巴比倫</a:t>
            </a:r>
            <a:r>
              <a:rPr lang="zh-TW" altLang="en-US" sz="2400" b="1" dirty="0">
                <a:latin typeface="DFKai-SB" panose="03000509000000000000" pitchFamily="65" charset="-120"/>
                <a:ea typeface="DFKai-SB" panose="03000509000000000000" pitchFamily="65" charset="-120"/>
              </a:rPr>
              <a:t>的默示</a:t>
            </a:r>
            <a:endParaRPr lang="en-US" altLang="zh-TW" sz="24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zh-TW" altLang="en-US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endParaRPr lang="en-US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FD743D-4F26-4A7F-9A52-B8C86F0B0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421" y="1535501"/>
            <a:ext cx="6603158" cy="414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72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09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695454" y="958063"/>
            <a:ext cx="842317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22:3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你 所 有 的 官 長 一 同 逃 跑 、 都 為 弓 箭 手 所 捆 綁 ． 你 中 間 一 切 被 找 到 的 都 一 同 被 捆 綁 ． 他 們 本 是 逃 往 遠 方 的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22:4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所 以 我 說 、 你 們 轉 眼 不 看 我 、 我 要 痛 哭 ． 不 要 因 我 眾 民 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〔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原 文 作 民 女 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〕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的 毀 滅 、 就 竭 力 安 慰 我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lvl="0"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耶路撒冷臨難無助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（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5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～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8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節）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22:5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因 為 主 </a:t>
            </a:r>
            <a:r>
              <a:rPr kumimoji="0" lang="zh-TW" altLang="en-US" sz="24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萬 軍 之 耶 和 華 使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異 象 谷 有 潰 亂 、 踐 踏 、 煩 擾 的 日 子 ． 城 被 攻 破 、 哀 聲 達 到 山 間 。</a:t>
            </a:r>
          </a:p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22:6	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以 攔 帶 著 箭 袋 、 還 有 坐 戰 車 的 和 馬 兵 、 吉 珥 揭 開 盾 牌 。</a:t>
            </a:r>
          </a:p>
        </p:txBody>
      </p:sp>
    </p:spTree>
    <p:extLst>
      <p:ext uri="{BB962C8B-B14F-4D97-AF65-F5344CB8AC3E}">
        <p14:creationId xmlns:p14="http://schemas.microsoft.com/office/powerpoint/2010/main" val="14668315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09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695454" y="958063"/>
            <a:ext cx="842317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22:7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你 嘉 美 的 谷 遍 滿 戰 車 、 也 有 馬 兵 在 城 門 前 排 列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22:8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他 去 掉 猶 大 的 遮 蓋 ． 那 日 、 你 就 仰 望 林 庫 內 的 </a:t>
            </a: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軍 器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lvl="0"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領袖靠自己惹神怒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（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9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～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14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節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)</a:t>
            </a:r>
          </a:p>
          <a:p>
            <a:pPr lvl="0"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22:9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你 們 看 見 大 衛 城 的 破 口 很 多 、 便 </a:t>
            </a: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聚 積 下 池 的 水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22:10	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又 數 點 耶 路 撒 冷 的 房 屋 、 將 房 屋 拆 毀 、 修 補 </a:t>
            </a: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城 牆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．</a:t>
            </a:r>
          </a:p>
        </p:txBody>
      </p:sp>
    </p:spTree>
    <p:extLst>
      <p:ext uri="{BB962C8B-B14F-4D97-AF65-F5344CB8AC3E}">
        <p14:creationId xmlns:p14="http://schemas.microsoft.com/office/powerpoint/2010/main" val="369981283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09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695454" y="793257"/>
            <a:ext cx="842317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22:11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又 在 兩 道 城 牆 中 間 挖 一 個 聚 水 池 、 可 盛 舊 池 的 水 ． 卻 不 仰 望 作 這 事 的 主 、 也 不 顧 念 從 古 定 這 事 的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22:12	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當 那 日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主 萬 軍 之 耶 和 華 叫 人 哭 泣 哀 號 、 頭 上 光 禿 、 身 披 麻 布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22:13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誰 知 、 人 倒 歡 喜 快 樂 、 宰 牛 殺 羊 、 喫 肉 喝 酒 、 說 、 我 們 喫 喝 罷 。 因 為 明 天 要 死 了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22:14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萬 軍 之 </a:t>
            </a: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耶 和 華 親 自 默 示 我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、 說 、 這 罪 孽 直 到 你 們 死 、 斷 不 得 赦 免 ． 這 是 主 萬 軍 之 耶 和 華 說 的 。</a:t>
            </a:r>
          </a:p>
        </p:txBody>
      </p:sp>
    </p:spTree>
    <p:extLst>
      <p:ext uri="{BB962C8B-B14F-4D97-AF65-F5344CB8AC3E}">
        <p14:creationId xmlns:p14="http://schemas.microsoft.com/office/powerpoint/2010/main" val="2614507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08" y="-8507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695453" y="793256"/>
            <a:ext cx="842317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猶大領袖不悔改被毀滅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（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15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～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25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節）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22:15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主 萬 軍 之 耶 和 華 這 樣 說 、 你 去 見 掌 銀 庫 的 、 就 是 家 宰 舍 伯 那 、 對 他 說 、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舍伯那驕傲被黜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（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16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～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19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節）</a:t>
            </a:r>
          </a:p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22:16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你 在 這 裡 作 甚 麼 呢 ． 有 甚 麼 人 竟 在 這 裡 鑿 墳 墓 、 就 是 在 高 處 為 自 己 鑿 墳 墓 、 在 磐 石 中 為 自 己 鑿 出 安 身 之 所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22:17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看 哪 、 耶 和 華 必 像 大 有 力 的 人 、 將 你 緊 緊 纏 裹 、 竭 力 拋 去 。</a:t>
            </a:r>
          </a:p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22:18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他 必 將 你 滾 成 一 團 、 拋 在 寬 闊 之 地 、 好 像 拋 球 一 樣 ． 你 這 主 人 家 的 羞 辱 、 必 在 那 裡 坐 你 榮 耀 的 車 、 也 必 在 那 裡 死 亡 。</a:t>
            </a:r>
          </a:p>
        </p:txBody>
      </p:sp>
    </p:spTree>
    <p:extLst>
      <p:ext uri="{BB962C8B-B14F-4D97-AF65-F5344CB8AC3E}">
        <p14:creationId xmlns:p14="http://schemas.microsoft.com/office/powerpoint/2010/main" val="23813598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08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695453" y="1009776"/>
            <a:ext cx="842317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22:18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他 必 將 你 滾 成 一 團 、 拋 在 寬 闊 之 地 、 好 像 拋 球 一 樣 ． 你 這 主 人 家 的 羞 辱 、 必 在 那 裡 坐 你 榮 耀 的 車 、 也 必 在 那 裡 死 亡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22:19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我 必 趕 逐 你 離 開 官 職 ． 你 必 從 你 的 原 位 撤 下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以利亞敬榮任受戒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（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20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～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25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節）</a:t>
            </a:r>
          </a:p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22:20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到 那 日 我 必 召 我 僕 人 希 勒 家 的 兒 子 以 利 亞 敬 來 ．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22:21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將 你 的 外 袍 給 他 穿 上 、 將 你 的 腰 帶 給 他 繫 緊 、 將 你 的 政 權 交 在 他 手 中 ． 他 必 作 耶 路 撒 冷 居 民 和 猶 大 家 的 父 。</a:t>
            </a:r>
          </a:p>
        </p:txBody>
      </p:sp>
    </p:spTree>
    <p:extLst>
      <p:ext uri="{BB962C8B-B14F-4D97-AF65-F5344CB8AC3E}">
        <p14:creationId xmlns:p14="http://schemas.microsoft.com/office/powerpoint/2010/main" val="14213459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08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695453" y="887038"/>
            <a:ext cx="842317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22:22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我 必 將 大 衛 家 的 鑰 匙 放 在 他 肩 頭 上 ． 他 開 、 無 人 能 關 ． 他 關 、 無 人 能 開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22:23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我 必 將 他 安 穩 、 像 釘 子 釘 在 堅 固 處 ． 他 必 作 為 他 父 家 榮 耀 的 寶 座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22:24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他 父 家 所 有 的 榮 耀 、 連 兒 女 帶 子 孫 、 都 掛 在 他 身 上 、 好 像 一 切 小 器 皿 、 從 杯 子 到 酒 瓶 掛 上 一 樣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22:25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萬 軍 之 耶 和 華 說 、 當 那 日 釘 在 堅 固 處 的 釘 子 必 壓 斜 、 被 砍 斷 落 地 ． 掛 在 其 上 的 重 擔 必 被 剪 斷 ． 因 為 這 是 耶 和 華 說 的 。</a:t>
            </a:r>
          </a:p>
        </p:txBody>
      </p:sp>
    </p:spTree>
    <p:extLst>
      <p:ext uri="{BB962C8B-B14F-4D97-AF65-F5344CB8AC3E}">
        <p14:creationId xmlns:p14="http://schemas.microsoft.com/office/powerpoint/2010/main" val="9122543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08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634084" y="868628"/>
            <a:ext cx="842317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          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賽第二十三章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: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推羅荒廢被神拯救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lvl="0"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推羅荒廢哀歌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（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～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14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節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)</a:t>
            </a:r>
          </a:p>
          <a:p>
            <a:pPr lvl="0">
              <a:defRPr/>
            </a:pP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lvl="0"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哀歌遠傳到地級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（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～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7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節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)</a:t>
            </a:r>
          </a:p>
          <a:p>
            <a:pPr lvl="0">
              <a:defRPr/>
            </a:pP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23:1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論 推 羅 的 </a:t>
            </a: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默 示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。 他 施 的 船 隻 、 都 要 哀 號 ． 因 為 推 羅 變 為 荒 場 、 甚 至 沒 有 房 屋 、 沒 有 可 進 之 路 ． 這 消 息 是 從 基 提 地 得 來 的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23:2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沿 海 的 居 民 、 就 是 素 來 靠 航 海 西 頓 的 商 家 得 豐 盛 的 、 你 們 當 靜 默 無 言 。</a:t>
            </a:r>
          </a:p>
        </p:txBody>
      </p:sp>
    </p:spTree>
    <p:extLst>
      <p:ext uri="{BB962C8B-B14F-4D97-AF65-F5344CB8AC3E}">
        <p14:creationId xmlns:p14="http://schemas.microsoft.com/office/powerpoint/2010/main" val="15794189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08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65834F-3830-4211-8AB1-42F800381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461" y="1000316"/>
            <a:ext cx="4314840" cy="51979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2373CA-37A3-49C9-BE6F-E5D8E9D7FA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6563" y="2091840"/>
            <a:ext cx="4131976" cy="301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122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08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634084" y="868628"/>
            <a:ext cx="842317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23:3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在 大 水 之 上 、 西 曷 的 糧 食 、 尼 羅 河 的 莊 稼 、 是 推 羅 的 進 項 ． 他 作 列 國 的 大 碼 頭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23:4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西 頓 哪 、 你 當 慚 愧 ． 因 為 大 海 說 、 就 是 海 中 的 保 障 說 、 我 沒 有 劬 勞 、 也 沒 有 生 產 、 沒 有 養 育 男 子 、 也 沒 有 撫 養 童 女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23:5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這 風 聲 傳 到 埃 及 、 埃 及 人 為 推 羅 的 風 聲 、 極 其 疼 痛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23:6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推 羅 人 哪 、 你 們 當 過 到 他 施 去 ． 沿 海 的 居 民 哪 、 你 們 都 當 哀 號 ．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23:7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這 是 你 們 歡 樂 的 城 、 從 上 古 而 有 的 麼 ． 其 中 的 居 民 、 往 遠 方 寄 居 。</a:t>
            </a:r>
          </a:p>
        </p:txBody>
      </p:sp>
    </p:spTree>
    <p:extLst>
      <p:ext uri="{BB962C8B-B14F-4D97-AF65-F5344CB8AC3E}">
        <p14:creationId xmlns:p14="http://schemas.microsoft.com/office/powerpoint/2010/main" val="23578348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08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634084" y="868628"/>
            <a:ext cx="842317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推羅因高傲荒廢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（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8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～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14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節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)</a:t>
            </a:r>
          </a:p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23:8	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推 羅 本 是 賜 冠 冕 的 ． 他 的 商 家 是 王 子 、 他 的 買 賣 人 、 是 世 上 的 尊 貴 人 ． 遭 遇 如 此 、 是 誰 定 的 呢 ．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23:9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是 萬 軍 之 耶 和 華 所 定 的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、 為 要 污 辱 一 切 高 傲 的 榮 耀 、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使 地 上 一 切 的 尊 貴 人 被 藐 視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。</a:t>
            </a:r>
          </a:p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23:10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他 施 的 民 哪 、 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〔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民 原 文 作 女 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〕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可 以 流 行 你 的 地 、 好 像 尼 羅 河 、 不 再 有 腰 帶 拘 緊 你 。</a:t>
            </a:r>
          </a:p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23:11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耶 和 華 已 經 向 海 伸 手 、 震 動 列 國 ． 至 於 迦 南 、 他 已 經 吩 咐 拆 毀 其 中 的 保 障 。</a:t>
            </a:r>
          </a:p>
        </p:txBody>
      </p:sp>
    </p:spTree>
    <p:extLst>
      <p:ext uri="{BB962C8B-B14F-4D97-AF65-F5344CB8AC3E}">
        <p14:creationId xmlns:p14="http://schemas.microsoft.com/office/powerpoint/2010/main" val="2351096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40" y="0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637AA8-E7DB-4702-B9C1-1343A47A13EC}"/>
              </a:ext>
            </a:extLst>
          </p:cNvPr>
          <p:cNvSpPr txBox="1"/>
          <p:nvPr/>
        </p:nvSpPr>
        <p:spPr>
          <a:xfrm>
            <a:off x="2022031" y="797510"/>
            <a:ext cx="826028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巴比倫王國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（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606 - 536 BC)</a:t>
            </a: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巴比倫在聖經中出現過 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280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次之多，從創世記到啟示錄都有。神用巴比倫來懲罰以色列和猶大。巴比倫代表了人所矝誇的華美，列國的榮耀。</a:t>
            </a: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創世紀 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11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章提到巴別塔 （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Babel Tower)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。人聚集起來反抗神，神使他們分散。</a:t>
            </a: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神默示巴比倫滅亡時，距離巴比倫真正滅亡的時間相距差不多 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170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年。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巴比倫王 尼布甲尼撒三次攻打猶大</a:t>
            </a: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612 BC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巴比倫取代亞述王國</a:t>
            </a: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601 BC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巴比倫王尼布甲尼撒攻入耶路撒冷：但以理在內的第一次被擄 （王下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24:1-9)</a:t>
            </a: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597 BC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包括以西結在內的第二次被擄 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(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王下 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24: 11-14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）</a:t>
            </a: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586 BC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第三次被擄，聖殿被毀 （王下 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25: 1-12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53587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08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627947" y="1093075"/>
            <a:ext cx="842317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23:12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他 又 說 、 受 欺 壓 西 頓 的 居 民 哪 、 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〔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居 民 原 文 作 處 女 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〕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你 必 不 得 再 歡 樂 ． 起 來 、 過 到 基 提 去 ． 就 是 在 那 裡 、 也 不 得 安 歇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23:13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看 哪 、 迦 勒 底 人 之 地 向 來 沒 有 這 民 ． 這 國 是 亞 述 人 為 住 曠 野 的 人 所 立 的 ． 現 在 他 們 建 築 戍 樓 、 拆 毀 推 羅 的 宮 殿 、 使 他 成 為 荒 涼 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endParaRPr kumimoji="0" lang="zh-TW" alt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23:14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他 施 的 船 隻 都 要 哀 號 ． 因 為 你 們 的 保 障 變 為 荒 場 。</a:t>
            </a:r>
          </a:p>
        </p:txBody>
      </p:sp>
    </p:spTree>
    <p:extLst>
      <p:ext uri="{BB962C8B-B14F-4D97-AF65-F5344CB8AC3E}">
        <p14:creationId xmlns:p14="http://schemas.microsoft.com/office/powerpoint/2010/main" val="9613407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08" y="-8506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83A3A-D6C3-4CA9-B3C6-D30F6D082923}"/>
              </a:ext>
            </a:extLst>
          </p:cNvPr>
          <p:cNvSpPr txBox="1"/>
          <p:nvPr/>
        </p:nvSpPr>
        <p:spPr>
          <a:xfrm>
            <a:off x="1627947" y="859872"/>
            <a:ext cx="842317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神必眷顧推羅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（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15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～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18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節）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lvl="0">
              <a:defRPr/>
            </a:pPr>
            <a:endParaRPr lang="en-US" altLang="zh-TW" sz="2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23:15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到 那 時 推 羅 必 被 忘 記 七 十 年 、 照 著 一 王 的 年 日 ． 七 十 年 後 、 推 羅 的 景 況 、 必 像 妓 女 所 唱 的 歌 。</a:t>
            </a:r>
          </a:p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23:16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你 這 被 忘 記 的 妓 女 阿 、 拿 琴 周 流 城 內 、 巧 彈 多 唱 、 使 人 再 想 念 你 。</a:t>
            </a:r>
          </a:p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23:17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七 十 年 後 、 耶 和 華 必 眷 顧 推 羅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、 他 就 仍 得 利 息 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〔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原 文 作 雇 價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〕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與 地 上 的 萬 國 交 易 。 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〔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原 文 作 行 淫 </a:t>
            </a: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〕</a:t>
            </a:r>
          </a:p>
          <a:p>
            <a:pPr lvl="0">
              <a:defRPr/>
            </a:pPr>
            <a:r>
              <a:rPr kumimoji="0" lang="en-US" altLang="zh-TW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23:18</a:t>
            </a:r>
            <a:r>
              <a:rPr lang="en-US" altLang="zh-TW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他 的 貨 財 和 利 息 、 要 歸 耶 和 華 為 聖 、 必 不 積 儹 存 留 ． 因 為 他 的 貨 財 必 為 住 在 耶 和 華 面 前 的 人 所 得 、 使 他 們 喫 飽 、 穿 耐 久 的 衣 服 。</a:t>
            </a:r>
          </a:p>
        </p:txBody>
      </p:sp>
    </p:spTree>
    <p:extLst>
      <p:ext uri="{BB962C8B-B14F-4D97-AF65-F5344CB8AC3E}">
        <p14:creationId xmlns:p14="http://schemas.microsoft.com/office/powerpoint/2010/main" val="3355191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3DE6A-DC9B-4C9B-9833-366C78B0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39" y="0"/>
            <a:ext cx="8886067" cy="6866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DE27BE-4A4F-458D-8518-C26CA0E32DC1}"/>
              </a:ext>
            </a:extLst>
          </p:cNvPr>
          <p:cNvSpPr/>
          <p:nvPr/>
        </p:nvSpPr>
        <p:spPr>
          <a:xfrm>
            <a:off x="2630056" y="160994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637AA8-E7DB-4702-B9C1-1343A47A13EC}"/>
              </a:ext>
            </a:extLst>
          </p:cNvPr>
          <p:cNvSpPr txBox="1"/>
          <p:nvPr/>
        </p:nvSpPr>
        <p:spPr>
          <a:xfrm>
            <a:off x="2022031" y="722967"/>
            <a:ext cx="8260284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                    </a:t>
            </a:r>
            <a:r>
              <a:rPr lang="zh-TW" altLang="en-US" sz="28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賽十三章</a:t>
            </a:r>
            <a:endParaRPr lang="en-US" altLang="zh-TW" sz="2800" u="sng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耶和華 神默示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(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神諭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)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論到巴比倫</a:t>
            </a:r>
          </a:p>
          <a:p>
            <a:r>
              <a:rPr lang="zh-TW" altLang="en-US" sz="2400" u="sng" dirty="0">
                <a:latin typeface="DFKai-SB" panose="03000509000000000000" pitchFamily="65" charset="-120"/>
                <a:ea typeface="DFKai-SB" panose="03000509000000000000" pitchFamily="65" charset="-120"/>
              </a:rPr>
              <a:t>神興起大軍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，要按祂的公義審判懲罰以色列子民和周圍外邦國家（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～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5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節）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A280F0-097F-44EA-9DD7-D51578B13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7926" y="2656367"/>
            <a:ext cx="6028494" cy="399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94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2612</TotalTime>
  <Words>10420</Words>
  <Application>Microsoft Office PowerPoint</Application>
  <PresentationFormat>Widescreen</PresentationFormat>
  <Paragraphs>785</Paragraphs>
  <Slides>81</Slides>
  <Notes>81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6" baseType="lpstr">
      <vt:lpstr>DFKai-SB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Oscar Hsu</dc:creator>
  <cp:lastModifiedBy>Oscar</cp:lastModifiedBy>
  <cp:revision>157</cp:revision>
  <cp:lastPrinted>2022-01-26T18:53:29Z</cp:lastPrinted>
  <dcterms:created xsi:type="dcterms:W3CDTF">2013-07-15T20:26:40Z</dcterms:created>
  <dcterms:modified xsi:type="dcterms:W3CDTF">2022-02-19T23:42:00Z</dcterms:modified>
</cp:coreProperties>
</file>