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4"/>
  </p:notesMasterIdLst>
  <p:sldIdLst>
    <p:sldId id="301" r:id="rId2"/>
    <p:sldId id="360" r:id="rId3"/>
    <p:sldId id="361" r:id="rId4"/>
    <p:sldId id="359" r:id="rId5"/>
    <p:sldId id="316" r:id="rId6"/>
    <p:sldId id="362" r:id="rId7"/>
    <p:sldId id="364" r:id="rId8"/>
    <p:sldId id="393" r:id="rId9"/>
    <p:sldId id="394" r:id="rId10"/>
    <p:sldId id="363" r:id="rId11"/>
    <p:sldId id="390" r:id="rId12"/>
    <p:sldId id="391" r:id="rId13"/>
    <p:sldId id="366" r:id="rId14"/>
    <p:sldId id="367" r:id="rId15"/>
    <p:sldId id="368" r:id="rId16"/>
    <p:sldId id="392" r:id="rId17"/>
    <p:sldId id="369" r:id="rId18"/>
    <p:sldId id="459" r:id="rId19"/>
    <p:sldId id="457" r:id="rId20"/>
    <p:sldId id="458" r:id="rId21"/>
    <p:sldId id="395" r:id="rId22"/>
    <p:sldId id="396" r:id="rId23"/>
    <p:sldId id="413" r:id="rId24"/>
    <p:sldId id="397" r:id="rId25"/>
    <p:sldId id="398" r:id="rId26"/>
    <p:sldId id="414" r:id="rId27"/>
    <p:sldId id="464" r:id="rId28"/>
    <p:sldId id="399" r:id="rId29"/>
    <p:sldId id="463" r:id="rId30"/>
    <p:sldId id="401" r:id="rId31"/>
    <p:sldId id="402" r:id="rId32"/>
    <p:sldId id="403" r:id="rId33"/>
    <p:sldId id="405" r:id="rId34"/>
    <p:sldId id="400" r:id="rId35"/>
    <p:sldId id="412" r:id="rId36"/>
    <p:sldId id="404" r:id="rId37"/>
    <p:sldId id="406" r:id="rId38"/>
    <p:sldId id="460" r:id="rId39"/>
    <p:sldId id="407" r:id="rId40"/>
    <p:sldId id="423" r:id="rId41"/>
    <p:sldId id="409" r:id="rId42"/>
    <p:sldId id="411" r:id="rId43"/>
    <p:sldId id="410" r:id="rId44"/>
    <p:sldId id="415" r:id="rId45"/>
    <p:sldId id="417" r:id="rId46"/>
    <p:sldId id="418" r:id="rId47"/>
    <p:sldId id="419" r:id="rId48"/>
    <p:sldId id="461" r:id="rId49"/>
    <p:sldId id="462" r:id="rId50"/>
    <p:sldId id="370" r:id="rId51"/>
    <p:sldId id="371" r:id="rId52"/>
    <p:sldId id="372" r:id="rId53"/>
    <p:sldId id="373" r:id="rId54"/>
    <p:sldId id="374" r:id="rId55"/>
    <p:sldId id="375" r:id="rId56"/>
    <p:sldId id="376" r:id="rId57"/>
    <p:sldId id="377" r:id="rId58"/>
    <p:sldId id="420" r:id="rId59"/>
    <p:sldId id="421" r:id="rId60"/>
    <p:sldId id="426" r:id="rId61"/>
    <p:sldId id="378" r:id="rId62"/>
    <p:sldId id="379" r:id="rId63"/>
    <p:sldId id="380" r:id="rId64"/>
    <p:sldId id="381" r:id="rId65"/>
    <p:sldId id="382" r:id="rId66"/>
    <p:sldId id="383" r:id="rId67"/>
    <p:sldId id="384" r:id="rId68"/>
    <p:sldId id="385" r:id="rId69"/>
    <p:sldId id="386" r:id="rId70"/>
    <p:sldId id="387" r:id="rId71"/>
    <p:sldId id="388" r:id="rId72"/>
    <p:sldId id="389" r:id="rId73"/>
    <p:sldId id="425" r:id="rId74"/>
    <p:sldId id="427" r:id="rId75"/>
    <p:sldId id="428" r:id="rId76"/>
    <p:sldId id="429" r:id="rId77"/>
    <p:sldId id="444" r:id="rId78"/>
    <p:sldId id="430" r:id="rId79"/>
    <p:sldId id="431" r:id="rId80"/>
    <p:sldId id="432" r:id="rId81"/>
    <p:sldId id="433" r:id="rId82"/>
    <p:sldId id="434" r:id="rId83"/>
    <p:sldId id="435" r:id="rId84"/>
    <p:sldId id="436" r:id="rId85"/>
    <p:sldId id="437" r:id="rId86"/>
    <p:sldId id="438" r:id="rId87"/>
    <p:sldId id="439" r:id="rId88"/>
    <p:sldId id="445" r:id="rId89"/>
    <p:sldId id="441" r:id="rId90"/>
    <p:sldId id="442" r:id="rId91"/>
    <p:sldId id="443" r:id="rId92"/>
    <p:sldId id="446" r:id="rId93"/>
    <p:sldId id="447" r:id="rId94"/>
    <p:sldId id="448" r:id="rId95"/>
    <p:sldId id="449" r:id="rId96"/>
    <p:sldId id="450" r:id="rId97"/>
    <p:sldId id="451" r:id="rId98"/>
    <p:sldId id="452" r:id="rId99"/>
    <p:sldId id="453" r:id="rId100"/>
    <p:sldId id="454" r:id="rId101"/>
    <p:sldId id="455" r:id="rId102"/>
    <p:sldId id="456" r:id="rId10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9" autoAdjust="0"/>
    <p:restoredTop sz="87682" autoAdjust="0"/>
  </p:normalViewPr>
  <p:slideViewPr>
    <p:cSldViewPr snapToGrid="0">
      <p:cViewPr varScale="1">
        <p:scale>
          <a:sx n="69" d="100"/>
          <a:sy n="69" d="100"/>
        </p:scale>
        <p:origin x="168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microsoft.com/office/2016/11/relationships/changesInfo" Target="changesInfos/changesInfo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car" userId="b95cad20f085f37f" providerId="LiveId" clId="{6A3A90EB-9D00-4959-80CE-B783AE9BA3DB}"/>
    <pc:docChg chg="undo custSel addSld delSld modSld sldOrd modNotesMaster">
      <pc:chgData name="Oscar" userId="b95cad20f085f37f" providerId="LiveId" clId="{6A3A90EB-9D00-4959-80CE-B783AE9BA3DB}" dt="2022-02-19T23:41:06.915" v="884"/>
      <pc:docMkLst>
        <pc:docMk/>
      </pc:docMkLst>
      <pc:sldChg chg="modSp mod">
        <pc:chgData name="Oscar" userId="b95cad20f085f37f" providerId="LiveId" clId="{6A3A90EB-9D00-4959-80CE-B783AE9BA3DB}" dt="2022-01-30T23:22:33.682" v="857" actId="20577"/>
        <pc:sldMkLst>
          <pc:docMk/>
          <pc:sldMk cId="2420343552" sldId="301"/>
        </pc:sldMkLst>
        <pc:spChg chg="mod">
          <ac:chgData name="Oscar" userId="b95cad20f085f37f" providerId="LiveId" clId="{6A3A90EB-9D00-4959-80CE-B783AE9BA3DB}" dt="2022-01-30T23:22:33.682" v="857" actId="20577"/>
          <ac:spMkLst>
            <pc:docMk/>
            <pc:sldMk cId="2420343552" sldId="301"/>
            <ac:spMk id="9" creationId="{88F0DA54-4641-480D-B64B-748C6A6B49E5}"/>
          </ac:spMkLst>
        </pc:spChg>
      </pc:sldChg>
      <pc:sldChg chg="modSp mod">
        <pc:chgData name="Oscar" userId="b95cad20f085f37f" providerId="LiveId" clId="{6A3A90EB-9D00-4959-80CE-B783AE9BA3DB}" dt="2022-01-24T14:41:55.564" v="9" actId="115"/>
        <pc:sldMkLst>
          <pc:docMk/>
          <pc:sldMk cId="105592057" sldId="310"/>
        </pc:sldMkLst>
        <pc:spChg chg="mod">
          <ac:chgData name="Oscar" userId="b95cad20f085f37f" providerId="LiveId" clId="{6A3A90EB-9D00-4959-80CE-B783AE9BA3DB}" dt="2022-01-24T14:41:55.564" v="9" actId="115"/>
          <ac:spMkLst>
            <pc:docMk/>
            <pc:sldMk cId="105592057" sldId="310"/>
            <ac:spMk id="6" creationId="{E14487D4-D3E1-48E5-A645-B143BA0ABB9F}"/>
          </ac:spMkLst>
        </pc:spChg>
      </pc:sldChg>
      <pc:sldChg chg="ord">
        <pc:chgData name="Oscar" userId="b95cad20f085f37f" providerId="LiveId" clId="{6A3A90EB-9D00-4959-80CE-B783AE9BA3DB}" dt="2022-01-24T14:39:04.633" v="3"/>
        <pc:sldMkLst>
          <pc:docMk/>
          <pc:sldMk cId="3057888920" sldId="313"/>
        </pc:sldMkLst>
      </pc:sldChg>
      <pc:sldChg chg="modSp">
        <pc:chgData name="Oscar" userId="b95cad20f085f37f" providerId="LiveId" clId="{6A3A90EB-9D00-4959-80CE-B783AE9BA3DB}" dt="2022-02-19T23:41:06.915" v="884"/>
        <pc:sldMkLst>
          <pc:docMk/>
          <pc:sldMk cId="189838758" sldId="317"/>
        </pc:sldMkLst>
        <pc:spChg chg="mod">
          <ac:chgData name="Oscar" userId="b95cad20f085f37f" providerId="LiveId" clId="{6A3A90EB-9D00-4959-80CE-B783AE9BA3DB}" dt="2022-02-19T23:41:06.915" v="884"/>
          <ac:spMkLst>
            <pc:docMk/>
            <pc:sldMk cId="189838758" sldId="317"/>
            <ac:spMk id="6" creationId="{81637AA8-E7DB-4702-B9C1-1343A47A13EC}"/>
          </ac:spMkLst>
        </pc:spChg>
      </pc:sldChg>
      <pc:sldChg chg="modSp mod">
        <pc:chgData name="Oscar" userId="b95cad20f085f37f" providerId="LiveId" clId="{6A3A90EB-9D00-4959-80CE-B783AE9BA3DB}" dt="2022-01-24T14:43:25.556" v="16" actId="115"/>
        <pc:sldMkLst>
          <pc:docMk/>
          <pc:sldMk cId="2627543023" sldId="319"/>
        </pc:sldMkLst>
        <pc:spChg chg="mod">
          <ac:chgData name="Oscar" userId="b95cad20f085f37f" providerId="LiveId" clId="{6A3A90EB-9D00-4959-80CE-B783AE9BA3DB}" dt="2022-01-24T14:43:25.556" v="16" actId="115"/>
          <ac:spMkLst>
            <pc:docMk/>
            <pc:sldMk cId="2627543023" sldId="319"/>
            <ac:spMk id="6" creationId="{2BB83A3A-D6C3-4CA9-B3C6-D30F6D082923}"/>
          </ac:spMkLst>
        </pc:spChg>
      </pc:sldChg>
      <pc:sldChg chg="ord">
        <pc:chgData name="Oscar" userId="b95cad20f085f37f" providerId="LiveId" clId="{6A3A90EB-9D00-4959-80CE-B783AE9BA3DB}" dt="2022-01-24T14:40:22.582" v="5"/>
        <pc:sldMkLst>
          <pc:docMk/>
          <pc:sldMk cId="3513587585" sldId="320"/>
        </pc:sldMkLst>
      </pc:sldChg>
      <pc:sldChg chg="modSp mod">
        <pc:chgData name="Oscar" userId="b95cad20f085f37f" providerId="LiveId" clId="{6A3A90EB-9D00-4959-80CE-B783AE9BA3DB}" dt="2022-01-29T18:59:22.735" v="843" actId="20577"/>
        <pc:sldMkLst>
          <pc:docMk/>
          <pc:sldMk cId="1278855185" sldId="322"/>
        </pc:sldMkLst>
        <pc:spChg chg="mod">
          <ac:chgData name="Oscar" userId="b95cad20f085f37f" providerId="LiveId" clId="{6A3A90EB-9D00-4959-80CE-B783AE9BA3DB}" dt="2022-01-29T18:59:22.735" v="843" actId="20577"/>
          <ac:spMkLst>
            <pc:docMk/>
            <pc:sldMk cId="1278855185" sldId="322"/>
            <ac:spMk id="6" creationId="{2BB83A3A-D6C3-4CA9-B3C6-D30F6D082923}"/>
          </ac:spMkLst>
        </pc:spChg>
      </pc:sldChg>
      <pc:sldChg chg="modSp mod">
        <pc:chgData name="Oscar" userId="b95cad20f085f37f" providerId="LiveId" clId="{6A3A90EB-9D00-4959-80CE-B783AE9BA3DB}" dt="2022-01-29T19:00:34.474" v="844" actId="207"/>
        <pc:sldMkLst>
          <pc:docMk/>
          <pc:sldMk cId="640829561" sldId="323"/>
        </pc:sldMkLst>
        <pc:spChg chg="mod">
          <ac:chgData name="Oscar" userId="b95cad20f085f37f" providerId="LiveId" clId="{6A3A90EB-9D00-4959-80CE-B783AE9BA3DB}" dt="2022-01-29T19:00:34.474" v="844" actId="207"/>
          <ac:spMkLst>
            <pc:docMk/>
            <pc:sldMk cId="640829561" sldId="323"/>
            <ac:spMk id="6" creationId="{2BB83A3A-D6C3-4CA9-B3C6-D30F6D082923}"/>
          </ac:spMkLst>
        </pc:spChg>
      </pc:sldChg>
      <pc:sldChg chg="ord">
        <pc:chgData name="Oscar" userId="b95cad20f085f37f" providerId="LiveId" clId="{6A3A90EB-9D00-4959-80CE-B783AE9BA3DB}" dt="2022-01-30T19:31:02.622" v="849"/>
        <pc:sldMkLst>
          <pc:docMk/>
          <pc:sldMk cId="3824188076" sldId="328"/>
        </pc:sldMkLst>
      </pc:sldChg>
      <pc:sldChg chg="modSp mod">
        <pc:chgData name="Oscar" userId="b95cad20f085f37f" providerId="LiveId" clId="{6A3A90EB-9D00-4959-80CE-B783AE9BA3DB}" dt="2022-01-24T14:38:38.589" v="0" actId="115"/>
        <pc:sldMkLst>
          <pc:docMk/>
          <pc:sldMk cId="3323894600" sldId="333"/>
        </pc:sldMkLst>
        <pc:spChg chg="mod">
          <ac:chgData name="Oscar" userId="b95cad20f085f37f" providerId="LiveId" clId="{6A3A90EB-9D00-4959-80CE-B783AE9BA3DB}" dt="2022-01-24T14:38:38.589" v="0" actId="115"/>
          <ac:spMkLst>
            <pc:docMk/>
            <pc:sldMk cId="3323894600" sldId="333"/>
            <ac:spMk id="6" creationId="{81637AA8-E7DB-4702-B9C1-1343A47A13EC}"/>
          </ac:spMkLst>
        </pc:spChg>
      </pc:sldChg>
      <pc:sldChg chg="modSp mod">
        <pc:chgData name="Oscar" userId="b95cad20f085f37f" providerId="LiveId" clId="{6A3A90EB-9D00-4959-80CE-B783AE9BA3DB}" dt="2022-01-24T14:38:54.645" v="1" actId="115"/>
        <pc:sldMkLst>
          <pc:docMk/>
          <pc:sldMk cId="4281809833" sldId="334"/>
        </pc:sldMkLst>
        <pc:spChg chg="mod">
          <ac:chgData name="Oscar" userId="b95cad20f085f37f" providerId="LiveId" clId="{6A3A90EB-9D00-4959-80CE-B783AE9BA3DB}" dt="2022-01-24T14:38:54.645" v="1" actId="115"/>
          <ac:spMkLst>
            <pc:docMk/>
            <pc:sldMk cId="4281809833" sldId="334"/>
            <ac:spMk id="6" creationId="{FB1E616E-3759-4301-9A16-B53891FA30F8}"/>
          </ac:spMkLst>
        </pc:spChg>
      </pc:sldChg>
      <pc:sldChg chg="modSp mod">
        <pc:chgData name="Oscar" userId="b95cad20f085f37f" providerId="LiveId" clId="{6A3A90EB-9D00-4959-80CE-B783AE9BA3DB}" dt="2022-01-25T02:06:15.829" v="20" actId="207"/>
        <pc:sldMkLst>
          <pc:docMk/>
          <pc:sldMk cId="2473571499" sldId="337"/>
        </pc:sldMkLst>
        <pc:spChg chg="mod">
          <ac:chgData name="Oscar" userId="b95cad20f085f37f" providerId="LiveId" clId="{6A3A90EB-9D00-4959-80CE-B783AE9BA3DB}" dt="2022-01-25T02:06:15.829" v="20" actId="207"/>
          <ac:spMkLst>
            <pc:docMk/>
            <pc:sldMk cId="2473571499" sldId="337"/>
            <ac:spMk id="6" creationId="{2BB83A3A-D6C3-4CA9-B3C6-D30F6D082923}"/>
          </ac:spMkLst>
        </pc:spChg>
      </pc:sldChg>
      <pc:sldChg chg="modSp mod">
        <pc:chgData name="Oscar" userId="b95cad20f085f37f" providerId="LiveId" clId="{6A3A90EB-9D00-4959-80CE-B783AE9BA3DB}" dt="2022-01-29T20:01:40.747" v="847" actId="207"/>
        <pc:sldMkLst>
          <pc:docMk/>
          <pc:sldMk cId="1199045911" sldId="338"/>
        </pc:sldMkLst>
        <pc:spChg chg="mod">
          <ac:chgData name="Oscar" userId="b95cad20f085f37f" providerId="LiveId" clId="{6A3A90EB-9D00-4959-80CE-B783AE9BA3DB}" dt="2022-01-29T20:01:40.747" v="847" actId="207"/>
          <ac:spMkLst>
            <pc:docMk/>
            <pc:sldMk cId="1199045911" sldId="338"/>
            <ac:spMk id="6" creationId="{2BB83A3A-D6C3-4CA9-B3C6-D30F6D082923}"/>
          </ac:spMkLst>
        </pc:spChg>
      </pc:sldChg>
      <pc:sldChg chg="modSp mod">
        <pc:chgData name="Oscar" userId="b95cad20f085f37f" providerId="LiveId" clId="{6A3A90EB-9D00-4959-80CE-B783AE9BA3DB}" dt="2022-01-30T19:31:14.077" v="850" actId="115"/>
        <pc:sldMkLst>
          <pc:docMk/>
          <pc:sldMk cId="3070861256" sldId="351"/>
        </pc:sldMkLst>
        <pc:spChg chg="mod">
          <ac:chgData name="Oscar" userId="b95cad20f085f37f" providerId="LiveId" clId="{6A3A90EB-9D00-4959-80CE-B783AE9BA3DB}" dt="2022-01-30T19:31:14.077" v="850" actId="115"/>
          <ac:spMkLst>
            <pc:docMk/>
            <pc:sldMk cId="3070861256" sldId="351"/>
            <ac:spMk id="6" creationId="{2BB83A3A-D6C3-4CA9-B3C6-D30F6D082923}"/>
          </ac:spMkLst>
        </pc:spChg>
      </pc:sldChg>
      <pc:sldChg chg="modSp mod">
        <pc:chgData name="Oscar" userId="b95cad20f085f37f" providerId="LiveId" clId="{6A3A90EB-9D00-4959-80CE-B783AE9BA3DB}" dt="2022-01-29T18:51:43.915" v="777" actId="115"/>
        <pc:sldMkLst>
          <pc:docMk/>
          <pc:sldMk cId="384449026" sldId="363"/>
        </pc:sldMkLst>
        <pc:spChg chg="mod">
          <ac:chgData name="Oscar" userId="b95cad20f085f37f" providerId="LiveId" clId="{6A3A90EB-9D00-4959-80CE-B783AE9BA3DB}" dt="2022-01-29T18:51:43.915" v="777" actId="115"/>
          <ac:spMkLst>
            <pc:docMk/>
            <pc:sldMk cId="384449026" sldId="363"/>
            <ac:spMk id="6" creationId="{2BB83A3A-D6C3-4CA9-B3C6-D30F6D082923}"/>
          </ac:spMkLst>
        </pc:spChg>
      </pc:sldChg>
      <pc:sldChg chg="modSp mod">
        <pc:chgData name="Oscar" userId="b95cad20f085f37f" providerId="LiveId" clId="{6A3A90EB-9D00-4959-80CE-B783AE9BA3DB}" dt="2022-01-29T18:52:50.532" v="835" actId="115"/>
        <pc:sldMkLst>
          <pc:docMk/>
          <pc:sldMk cId="1798408622" sldId="365"/>
        </pc:sldMkLst>
        <pc:spChg chg="mod">
          <ac:chgData name="Oscar" userId="b95cad20f085f37f" providerId="LiveId" clId="{6A3A90EB-9D00-4959-80CE-B783AE9BA3DB}" dt="2022-01-29T18:52:50.532" v="835" actId="115"/>
          <ac:spMkLst>
            <pc:docMk/>
            <pc:sldMk cId="1798408622" sldId="365"/>
            <ac:spMk id="6" creationId="{2BB83A3A-D6C3-4CA9-B3C6-D30F6D082923}"/>
          </ac:spMkLst>
        </pc:spChg>
      </pc:sldChg>
      <pc:sldChg chg="modSp mod">
        <pc:chgData name="Oscar" userId="b95cad20f085f37f" providerId="LiveId" clId="{6A3A90EB-9D00-4959-80CE-B783AE9BA3DB}" dt="2022-01-29T18:58:37.692" v="841" actId="20577"/>
        <pc:sldMkLst>
          <pc:docMk/>
          <pc:sldMk cId="3060557054" sldId="366"/>
        </pc:sldMkLst>
        <pc:spChg chg="mod">
          <ac:chgData name="Oscar" userId="b95cad20f085f37f" providerId="LiveId" clId="{6A3A90EB-9D00-4959-80CE-B783AE9BA3DB}" dt="2022-01-29T18:58:37.692" v="841" actId="20577"/>
          <ac:spMkLst>
            <pc:docMk/>
            <pc:sldMk cId="3060557054" sldId="366"/>
            <ac:spMk id="6" creationId="{2BB83A3A-D6C3-4CA9-B3C6-D30F6D082923}"/>
          </ac:spMkLst>
        </pc:spChg>
      </pc:sldChg>
      <pc:sldChg chg="modSp add mod">
        <pc:chgData name="Oscar" userId="b95cad20f085f37f" providerId="LiveId" clId="{6A3A90EB-9D00-4959-80CE-B783AE9BA3DB}" dt="2022-01-26T19:07:12.832" v="101" actId="207"/>
        <pc:sldMkLst>
          <pc:docMk/>
          <pc:sldMk cId="1805979093" sldId="368"/>
        </pc:sldMkLst>
        <pc:spChg chg="mod">
          <ac:chgData name="Oscar" userId="b95cad20f085f37f" providerId="LiveId" clId="{6A3A90EB-9D00-4959-80CE-B783AE9BA3DB}" dt="2022-01-26T19:07:12.832" v="101" actId="207"/>
          <ac:spMkLst>
            <pc:docMk/>
            <pc:sldMk cId="1805979093" sldId="368"/>
            <ac:spMk id="6" creationId="{2BB83A3A-D6C3-4CA9-B3C6-D30F6D082923}"/>
          </ac:spMkLst>
        </pc:spChg>
      </pc:sldChg>
      <pc:sldChg chg="modSp add mod">
        <pc:chgData name="Oscar" userId="b95cad20f085f37f" providerId="LiveId" clId="{6A3A90EB-9D00-4959-80CE-B783AE9BA3DB}" dt="2022-01-26T19:09:36.424" v="120" actId="20577"/>
        <pc:sldMkLst>
          <pc:docMk/>
          <pc:sldMk cId="1209509328" sldId="369"/>
        </pc:sldMkLst>
        <pc:spChg chg="mod">
          <ac:chgData name="Oscar" userId="b95cad20f085f37f" providerId="LiveId" clId="{6A3A90EB-9D00-4959-80CE-B783AE9BA3DB}" dt="2022-01-26T19:09:36.424" v="120" actId="20577"/>
          <ac:spMkLst>
            <pc:docMk/>
            <pc:sldMk cId="1209509328" sldId="369"/>
            <ac:spMk id="6" creationId="{2BB83A3A-D6C3-4CA9-B3C6-D30F6D082923}"/>
          </ac:spMkLst>
        </pc:spChg>
      </pc:sldChg>
      <pc:sldChg chg="modSp add mod">
        <pc:chgData name="Oscar" userId="b95cad20f085f37f" providerId="LiveId" clId="{6A3A90EB-9D00-4959-80CE-B783AE9BA3DB}" dt="2022-02-06T03:55:09.578" v="858" actId="115"/>
        <pc:sldMkLst>
          <pc:docMk/>
          <pc:sldMk cId="850373096" sldId="370"/>
        </pc:sldMkLst>
        <pc:spChg chg="mod">
          <ac:chgData name="Oscar" userId="b95cad20f085f37f" providerId="LiveId" clId="{6A3A90EB-9D00-4959-80CE-B783AE9BA3DB}" dt="2022-02-06T03:55:09.578" v="858" actId="115"/>
          <ac:spMkLst>
            <pc:docMk/>
            <pc:sldMk cId="850373096" sldId="370"/>
            <ac:spMk id="6" creationId="{2BB83A3A-D6C3-4CA9-B3C6-D30F6D082923}"/>
          </ac:spMkLst>
        </pc:spChg>
      </pc:sldChg>
      <pc:sldChg chg="modSp add mod">
        <pc:chgData name="Oscar" userId="b95cad20f085f37f" providerId="LiveId" clId="{6A3A90EB-9D00-4959-80CE-B783AE9BA3DB}" dt="2022-01-26T19:19:28.765" v="226" actId="1076"/>
        <pc:sldMkLst>
          <pc:docMk/>
          <pc:sldMk cId="2496589275" sldId="371"/>
        </pc:sldMkLst>
        <pc:spChg chg="mod">
          <ac:chgData name="Oscar" userId="b95cad20f085f37f" providerId="LiveId" clId="{6A3A90EB-9D00-4959-80CE-B783AE9BA3DB}" dt="2022-01-26T19:19:28.765" v="226" actId="1076"/>
          <ac:spMkLst>
            <pc:docMk/>
            <pc:sldMk cId="2496589275" sldId="371"/>
            <ac:spMk id="6" creationId="{2BB83A3A-D6C3-4CA9-B3C6-D30F6D082923}"/>
          </ac:spMkLst>
        </pc:spChg>
      </pc:sldChg>
      <pc:sldChg chg="modSp add mod">
        <pc:chgData name="Oscar" userId="b95cad20f085f37f" providerId="LiveId" clId="{6A3A90EB-9D00-4959-80CE-B783AE9BA3DB}" dt="2022-01-26T19:23:24.525" v="272" actId="207"/>
        <pc:sldMkLst>
          <pc:docMk/>
          <pc:sldMk cId="2767239010" sldId="372"/>
        </pc:sldMkLst>
        <pc:spChg chg="mod">
          <ac:chgData name="Oscar" userId="b95cad20f085f37f" providerId="LiveId" clId="{6A3A90EB-9D00-4959-80CE-B783AE9BA3DB}" dt="2022-01-26T19:23:24.525" v="272" actId="207"/>
          <ac:spMkLst>
            <pc:docMk/>
            <pc:sldMk cId="2767239010" sldId="372"/>
            <ac:spMk id="6" creationId="{2BB83A3A-D6C3-4CA9-B3C6-D30F6D082923}"/>
          </ac:spMkLst>
        </pc:spChg>
      </pc:sldChg>
      <pc:sldChg chg="modSp add mod">
        <pc:chgData name="Oscar" userId="b95cad20f085f37f" providerId="LiveId" clId="{6A3A90EB-9D00-4959-80CE-B783AE9BA3DB}" dt="2022-02-06T03:56:19.811" v="859" actId="115"/>
        <pc:sldMkLst>
          <pc:docMk/>
          <pc:sldMk cId="1835282462" sldId="373"/>
        </pc:sldMkLst>
        <pc:spChg chg="mod">
          <ac:chgData name="Oscar" userId="b95cad20f085f37f" providerId="LiveId" clId="{6A3A90EB-9D00-4959-80CE-B783AE9BA3DB}" dt="2022-02-06T03:56:19.811" v="859" actId="115"/>
          <ac:spMkLst>
            <pc:docMk/>
            <pc:sldMk cId="1835282462" sldId="373"/>
            <ac:spMk id="6" creationId="{2BB83A3A-D6C3-4CA9-B3C6-D30F6D082923}"/>
          </ac:spMkLst>
        </pc:spChg>
      </pc:sldChg>
      <pc:sldChg chg="addSp modSp add mod">
        <pc:chgData name="Oscar" userId="b95cad20f085f37f" providerId="LiveId" clId="{6A3A90EB-9D00-4959-80CE-B783AE9BA3DB}" dt="2022-02-06T04:02:51.725" v="864" actId="1076"/>
        <pc:sldMkLst>
          <pc:docMk/>
          <pc:sldMk cId="2310429825" sldId="374"/>
        </pc:sldMkLst>
        <pc:spChg chg="mod">
          <ac:chgData name="Oscar" userId="b95cad20f085f37f" providerId="LiveId" clId="{6A3A90EB-9D00-4959-80CE-B783AE9BA3DB}" dt="2022-02-06T04:02:37.092" v="861" actId="14100"/>
          <ac:spMkLst>
            <pc:docMk/>
            <pc:sldMk cId="2310429825" sldId="374"/>
            <ac:spMk id="6" creationId="{2BB83A3A-D6C3-4CA9-B3C6-D30F6D082923}"/>
          </ac:spMkLst>
        </pc:spChg>
        <pc:picChg chg="add mod">
          <ac:chgData name="Oscar" userId="b95cad20f085f37f" providerId="LiveId" clId="{6A3A90EB-9D00-4959-80CE-B783AE9BA3DB}" dt="2022-02-06T04:02:51.725" v="864" actId="1076"/>
          <ac:picMkLst>
            <pc:docMk/>
            <pc:sldMk cId="2310429825" sldId="374"/>
            <ac:picMk id="3" creationId="{C59ADAEA-F8F1-4B8A-836C-0284E779EEE9}"/>
          </ac:picMkLst>
        </pc:picChg>
      </pc:sldChg>
      <pc:sldChg chg="modSp add mod">
        <pc:chgData name="Oscar" userId="b95cad20f085f37f" providerId="LiveId" clId="{6A3A90EB-9D00-4959-80CE-B783AE9BA3DB}" dt="2022-01-26T19:27:10.122" v="327" actId="20577"/>
        <pc:sldMkLst>
          <pc:docMk/>
          <pc:sldMk cId="3548519030" sldId="375"/>
        </pc:sldMkLst>
        <pc:spChg chg="mod">
          <ac:chgData name="Oscar" userId="b95cad20f085f37f" providerId="LiveId" clId="{6A3A90EB-9D00-4959-80CE-B783AE9BA3DB}" dt="2022-01-26T19:27:10.122" v="327" actId="20577"/>
          <ac:spMkLst>
            <pc:docMk/>
            <pc:sldMk cId="3548519030" sldId="375"/>
            <ac:spMk id="6" creationId="{2BB83A3A-D6C3-4CA9-B3C6-D30F6D082923}"/>
          </ac:spMkLst>
        </pc:spChg>
      </pc:sldChg>
      <pc:sldChg chg="modSp add mod">
        <pc:chgData name="Oscar" userId="b95cad20f085f37f" providerId="LiveId" clId="{6A3A90EB-9D00-4959-80CE-B783AE9BA3DB}" dt="2022-02-06T04:09:15.301" v="865" actId="115"/>
        <pc:sldMkLst>
          <pc:docMk/>
          <pc:sldMk cId="3475840714" sldId="376"/>
        </pc:sldMkLst>
        <pc:spChg chg="mod">
          <ac:chgData name="Oscar" userId="b95cad20f085f37f" providerId="LiveId" clId="{6A3A90EB-9D00-4959-80CE-B783AE9BA3DB}" dt="2022-02-06T04:09:15.301" v="865" actId="115"/>
          <ac:spMkLst>
            <pc:docMk/>
            <pc:sldMk cId="3475840714" sldId="376"/>
            <ac:spMk id="6" creationId="{2BB83A3A-D6C3-4CA9-B3C6-D30F6D082923}"/>
          </ac:spMkLst>
        </pc:spChg>
      </pc:sldChg>
      <pc:sldChg chg="modSp add mod">
        <pc:chgData name="Oscar" userId="b95cad20f085f37f" providerId="LiveId" clId="{6A3A90EB-9D00-4959-80CE-B783AE9BA3DB}" dt="2022-02-06T04:14:00.777" v="870" actId="113"/>
        <pc:sldMkLst>
          <pc:docMk/>
          <pc:sldMk cId="1466831537" sldId="377"/>
        </pc:sldMkLst>
        <pc:spChg chg="mod">
          <ac:chgData name="Oscar" userId="b95cad20f085f37f" providerId="LiveId" clId="{6A3A90EB-9D00-4959-80CE-B783AE9BA3DB}" dt="2022-02-06T04:14:00.777" v="870" actId="113"/>
          <ac:spMkLst>
            <pc:docMk/>
            <pc:sldMk cId="1466831537" sldId="377"/>
            <ac:spMk id="6" creationId="{2BB83A3A-D6C3-4CA9-B3C6-D30F6D082923}"/>
          </ac:spMkLst>
        </pc:spChg>
      </pc:sldChg>
      <pc:sldChg chg="modSp add mod">
        <pc:chgData name="Oscar" userId="b95cad20f085f37f" providerId="LiveId" clId="{6A3A90EB-9D00-4959-80CE-B783AE9BA3DB}" dt="2022-02-06T04:11:00.123" v="868" actId="115"/>
        <pc:sldMkLst>
          <pc:docMk/>
          <pc:sldMk cId="3699812835" sldId="378"/>
        </pc:sldMkLst>
        <pc:spChg chg="mod">
          <ac:chgData name="Oscar" userId="b95cad20f085f37f" providerId="LiveId" clId="{6A3A90EB-9D00-4959-80CE-B783AE9BA3DB}" dt="2022-02-06T04:11:00.123" v="868" actId="115"/>
          <ac:spMkLst>
            <pc:docMk/>
            <pc:sldMk cId="3699812835" sldId="378"/>
            <ac:spMk id="6" creationId="{2BB83A3A-D6C3-4CA9-B3C6-D30F6D082923}"/>
          </ac:spMkLst>
        </pc:spChg>
      </pc:sldChg>
      <pc:sldChg chg="modSp add mod">
        <pc:chgData name="Oscar" userId="b95cad20f085f37f" providerId="LiveId" clId="{6A3A90EB-9D00-4959-80CE-B783AE9BA3DB}" dt="2022-02-06T04:14:11.960" v="871" actId="115"/>
        <pc:sldMkLst>
          <pc:docMk/>
          <pc:sldMk cId="261450766" sldId="379"/>
        </pc:sldMkLst>
        <pc:spChg chg="mod">
          <ac:chgData name="Oscar" userId="b95cad20f085f37f" providerId="LiveId" clId="{6A3A90EB-9D00-4959-80CE-B783AE9BA3DB}" dt="2022-02-06T04:14:11.960" v="871" actId="115"/>
          <ac:spMkLst>
            <pc:docMk/>
            <pc:sldMk cId="261450766" sldId="379"/>
            <ac:spMk id="6" creationId="{2BB83A3A-D6C3-4CA9-B3C6-D30F6D082923}"/>
          </ac:spMkLst>
        </pc:spChg>
      </pc:sldChg>
      <pc:sldChg chg="modSp add mod">
        <pc:chgData name="Oscar" userId="b95cad20f085f37f" providerId="LiveId" clId="{6A3A90EB-9D00-4959-80CE-B783AE9BA3DB}" dt="2022-01-26T19:45:40.505" v="565" actId="1076"/>
        <pc:sldMkLst>
          <pc:docMk/>
          <pc:sldMk cId="2381359874" sldId="380"/>
        </pc:sldMkLst>
        <pc:spChg chg="mod">
          <ac:chgData name="Oscar" userId="b95cad20f085f37f" providerId="LiveId" clId="{6A3A90EB-9D00-4959-80CE-B783AE9BA3DB}" dt="2022-01-26T19:45:40.505" v="565" actId="1076"/>
          <ac:spMkLst>
            <pc:docMk/>
            <pc:sldMk cId="2381359874" sldId="380"/>
            <ac:spMk id="6" creationId="{2BB83A3A-D6C3-4CA9-B3C6-D30F6D082923}"/>
          </ac:spMkLst>
        </pc:spChg>
        <pc:picChg chg="mod">
          <ac:chgData name="Oscar" userId="b95cad20f085f37f" providerId="LiveId" clId="{6A3A90EB-9D00-4959-80CE-B783AE9BA3DB}" dt="2022-01-26T19:45:19.626" v="563" actId="1076"/>
          <ac:picMkLst>
            <pc:docMk/>
            <pc:sldMk cId="2381359874" sldId="380"/>
            <ac:picMk id="5" creationId="{8853DE6A-DC9B-4C9B-9833-366C78B00AB3}"/>
          </ac:picMkLst>
        </pc:picChg>
      </pc:sldChg>
      <pc:sldChg chg="modSp add mod">
        <pc:chgData name="Oscar" userId="b95cad20f085f37f" providerId="LiveId" clId="{6A3A90EB-9D00-4959-80CE-B783AE9BA3DB}" dt="2022-01-26T19:46:46.401" v="569" actId="115"/>
        <pc:sldMkLst>
          <pc:docMk/>
          <pc:sldMk cId="1421345929" sldId="381"/>
        </pc:sldMkLst>
        <pc:spChg chg="mod">
          <ac:chgData name="Oscar" userId="b95cad20f085f37f" providerId="LiveId" clId="{6A3A90EB-9D00-4959-80CE-B783AE9BA3DB}" dt="2022-01-26T19:46:46.401" v="569" actId="115"/>
          <ac:spMkLst>
            <pc:docMk/>
            <pc:sldMk cId="1421345929" sldId="381"/>
            <ac:spMk id="6" creationId="{2BB83A3A-D6C3-4CA9-B3C6-D30F6D082923}"/>
          </ac:spMkLst>
        </pc:spChg>
        <pc:picChg chg="mod">
          <ac:chgData name="Oscar" userId="b95cad20f085f37f" providerId="LiveId" clId="{6A3A90EB-9D00-4959-80CE-B783AE9BA3DB}" dt="2022-01-26T19:42:04.997" v="509" actId="1076"/>
          <ac:picMkLst>
            <pc:docMk/>
            <pc:sldMk cId="1421345929" sldId="381"/>
            <ac:picMk id="5" creationId="{8853DE6A-DC9B-4C9B-9833-366C78B00AB3}"/>
          </ac:picMkLst>
        </pc:picChg>
      </pc:sldChg>
      <pc:sldChg chg="modSp add mod">
        <pc:chgData name="Oscar" userId="b95cad20f085f37f" providerId="LiveId" clId="{6A3A90EB-9D00-4959-80CE-B783AE9BA3DB}" dt="2022-01-26T19:44:09.879" v="558" actId="1076"/>
        <pc:sldMkLst>
          <pc:docMk/>
          <pc:sldMk cId="912254329" sldId="382"/>
        </pc:sldMkLst>
        <pc:spChg chg="mod">
          <ac:chgData name="Oscar" userId="b95cad20f085f37f" providerId="LiveId" clId="{6A3A90EB-9D00-4959-80CE-B783AE9BA3DB}" dt="2022-01-26T19:44:09.879" v="558" actId="1076"/>
          <ac:spMkLst>
            <pc:docMk/>
            <pc:sldMk cId="912254329" sldId="382"/>
            <ac:spMk id="6" creationId="{2BB83A3A-D6C3-4CA9-B3C6-D30F6D082923}"/>
          </ac:spMkLst>
        </pc:spChg>
      </pc:sldChg>
      <pc:sldChg chg="modSp add mod">
        <pc:chgData name="Oscar" userId="b95cad20f085f37f" providerId="LiveId" clId="{6A3A90EB-9D00-4959-80CE-B783AE9BA3DB}" dt="2022-01-26T19:50:48.138" v="627" actId="20577"/>
        <pc:sldMkLst>
          <pc:docMk/>
          <pc:sldMk cId="1579418968" sldId="383"/>
        </pc:sldMkLst>
        <pc:spChg chg="mod">
          <ac:chgData name="Oscar" userId="b95cad20f085f37f" providerId="LiveId" clId="{6A3A90EB-9D00-4959-80CE-B783AE9BA3DB}" dt="2022-01-26T19:50:48.138" v="627" actId="20577"/>
          <ac:spMkLst>
            <pc:docMk/>
            <pc:sldMk cId="1579418968" sldId="383"/>
            <ac:spMk id="6" creationId="{2BB83A3A-D6C3-4CA9-B3C6-D30F6D082923}"/>
          </ac:spMkLst>
        </pc:spChg>
      </pc:sldChg>
      <pc:sldChg chg="modSp add mod">
        <pc:chgData name="Oscar" userId="b95cad20f085f37f" providerId="LiveId" clId="{6A3A90EB-9D00-4959-80CE-B783AE9BA3DB}" dt="2022-01-26T19:52:55.340" v="677" actId="20577"/>
        <pc:sldMkLst>
          <pc:docMk/>
          <pc:sldMk cId="2357834810" sldId="384"/>
        </pc:sldMkLst>
        <pc:spChg chg="mod">
          <ac:chgData name="Oscar" userId="b95cad20f085f37f" providerId="LiveId" clId="{6A3A90EB-9D00-4959-80CE-B783AE9BA3DB}" dt="2022-01-26T19:52:55.340" v="677" actId="20577"/>
          <ac:spMkLst>
            <pc:docMk/>
            <pc:sldMk cId="2357834810" sldId="384"/>
            <ac:spMk id="6" creationId="{2BB83A3A-D6C3-4CA9-B3C6-D30F6D082923}"/>
          </ac:spMkLst>
        </pc:spChg>
      </pc:sldChg>
      <pc:sldChg chg="modSp add mod">
        <pc:chgData name="Oscar" userId="b95cad20f085f37f" providerId="LiveId" clId="{6A3A90EB-9D00-4959-80CE-B783AE9BA3DB}" dt="2022-01-26T19:55:34.714" v="713" actId="207"/>
        <pc:sldMkLst>
          <pc:docMk/>
          <pc:sldMk cId="2351096008" sldId="385"/>
        </pc:sldMkLst>
        <pc:spChg chg="mod">
          <ac:chgData name="Oscar" userId="b95cad20f085f37f" providerId="LiveId" clId="{6A3A90EB-9D00-4959-80CE-B783AE9BA3DB}" dt="2022-01-26T19:55:34.714" v="713" actId="207"/>
          <ac:spMkLst>
            <pc:docMk/>
            <pc:sldMk cId="2351096008" sldId="385"/>
            <ac:spMk id="6" creationId="{2BB83A3A-D6C3-4CA9-B3C6-D30F6D082923}"/>
          </ac:spMkLst>
        </pc:spChg>
      </pc:sldChg>
      <pc:sldChg chg="modSp add mod">
        <pc:chgData name="Oscar" userId="b95cad20f085f37f" providerId="LiveId" clId="{6A3A90EB-9D00-4959-80CE-B783AE9BA3DB}" dt="2022-01-26T19:57:10.264" v="735" actId="1076"/>
        <pc:sldMkLst>
          <pc:docMk/>
          <pc:sldMk cId="961340703" sldId="386"/>
        </pc:sldMkLst>
        <pc:spChg chg="mod">
          <ac:chgData name="Oscar" userId="b95cad20f085f37f" providerId="LiveId" clId="{6A3A90EB-9D00-4959-80CE-B783AE9BA3DB}" dt="2022-01-26T19:57:10.264" v="735" actId="1076"/>
          <ac:spMkLst>
            <pc:docMk/>
            <pc:sldMk cId="961340703" sldId="386"/>
            <ac:spMk id="6" creationId="{2BB83A3A-D6C3-4CA9-B3C6-D30F6D082923}"/>
          </ac:spMkLst>
        </pc:spChg>
      </pc:sldChg>
      <pc:sldChg chg="modSp add mod">
        <pc:chgData name="Oscar" userId="b95cad20f085f37f" providerId="LiveId" clId="{6A3A90EB-9D00-4959-80CE-B783AE9BA3DB}" dt="2022-01-26T19:59:24.006" v="770" actId="1076"/>
        <pc:sldMkLst>
          <pc:docMk/>
          <pc:sldMk cId="3355191238" sldId="387"/>
        </pc:sldMkLst>
        <pc:spChg chg="mod">
          <ac:chgData name="Oscar" userId="b95cad20f085f37f" providerId="LiveId" clId="{6A3A90EB-9D00-4959-80CE-B783AE9BA3DB}" dt="2022-01-26T19:59:24.006" v="770" actId="1076"/>
          <ac:spMkLst>
            <pc:docMk/>
            <pc:sldMk cId="3355191238" sldId="387"/>
            <ac:spMk id="6" creationId="{2BB83A3A-D6C3-4CA9-B3C6-D30F6D082923}"/>
          </ac:spMkLst>
        </pc:spChg>
      </pc:sldChg>
      <pc:sldChg chg="add del">
        <pc:chgData name="Oscar" userId="b95cad20f085f37f" providerId="LiveId" clId="{6A3A90EB-9D00-4959-80CE-B783AE9BA3DB}" dt="2022-01-26T20:00:15.008" v="772" actId="2696"/>
        <pc:sldMkLst>
          <pc:docMk/>
          <pc:sldMk cId="2740323816" sldId="388"/>
        </pc:sldMkLst>
      </pc:sldChg>
      <pc:sldChg chg="addSp delSp modSp add mod">
        <pc:chgData name="Oscar" userId="b95cad20f085f37f" providerId="LiveId" clId="{6A3A90EB-9D00-4959-80CE-B783AE9BA3DB}" dt="2022-02-06T04:22:04.943" v="881" actId="1076"/>
        <pc:sldMkLst>
          <pc:docMk/>
          <pc:sldMk cId="4060512254" sldId="388"/>
        </pc:sldMkLst>
        <pc:spChg chg="del">
          <ac:chgData name="Oscar" userId="b95cad20f085f37f" providerId="LiveId" clId="{6A3A90EB-9D00-4959-80CE-B783AE9BA3DB}" dt="2022-02-06T04:20:17.302" v="874" actId="21"/>
          <ac:spMkLst>
            <pc:docMk/>
            <pc:sldMk cId="4060512254" sldId="388"/>
            <ac:spMk id="6" creationId="{2BB83A3A-D6C3-4CA9-B3C6-D30F6D082923}"/>
          </ac:spMkLst>
        </pc:spChg>
        <pc:picChg chg="add mod">
          <ac:chgData name="Oscar" userId="b95cad20f085f37f" providerId="LiveId" clId="{6A3A90EB-9D00-4959-80CE-B783AE9BA3DB}" dt="2022-02-06T04:20:33.158" v="878" actId="1076"/>
          <ac:picMkLst>
            <pc:docMk/>
            <pc:sldMk cId="4060512254" sldId="388"/>
            <ac:picMk id="3" creationId="{6C65834F-3830-4211-8AB1-42F8003819A7}"/>
          </ac:picMkLst>
        </pc:picChg>
        <pc:picChg chg="add mod">
          <ac:chgData name="Oscar" userId="b95cad20f085f37f" providerId="LiveId" clId="{6A3A90EB-9D00-4959-80CE-B783AE9BA3DB}" dt="2022-02-06T04:22:04.943" v="881" actId="1076"/>
          <ac:picMkLst>
            <pc:docMk/>
            <pc:sldMk cId="4060512254" sldId="388"/>
            <ac:picMk id="4" creationId="{132373CA-37A3-49C9-BE6F-E5D8E9D7FA42}"/>
          </ac:picMkLst>
        </pc:picChg>
      </pc:sldChg>
      <pc:sldChg chg="new del">
        <pc:chgData name="Oscar" userId="b95cad20f085f37f" providerId="LiveId" clId="{6A3A90EB-9D00-4959-80CE-B783AE9BA3DB}" dt="2022-02-06T04:39:28.319" v="883" actId="680"/>
        <pc:sldMkLst>
          <pc:docMk/>
          <pc:sldMk cId="1964575880" sldId="389"/>
        </pc:sldMkLst>
      </pc:sldChg>
    </pc:docChg>
  </pc:docChgLst>
  <pc:docChgLst>
    <pc:chgData name="Oscar" userId="b95cad20f085f37f" providerId="LiveId" clId="{6FB4F306-1146-48F0-BF0E-EBC0887B3351}"/>
    <pc:docChg chg="undo custSel addSld modSld sldOrd">
      <pc:chgData name="Oscar" userId="b95cad20f085f37f" providerId="LiveId" clId="{6FB4F306-1146-48F0-BF0E-EBC0887B3351}" dt="2022-03-21T14:43:45.120" v="55" actId="14100"/>
      <pc:docMkLst>
        <pc:docMk/>
      </pc:docMkLst>
      <pc:sldChg chg="modSp mod">
        <pc:chgData name="Oscar" userId="b95cad20f085f37f" providerId="LiveId" clId="{6FB4F306-1146-48F0-BF0E-EBC0887B3351}" dt="2022-03-08T21:23:35.684" v="2" actId="113"/>
        <pc:sldMkLst>
          <pc:docMk/>
          <pc:sldMk cId="3392172232" sldId="327"/>
        </pc:sldMkLst>
        <pc:spChg chg="mod">
          <ac:chgData name="Oscar" userId="b95cad20f085f37f" providerId="LiveId" clId="{6FB4F306-1146-48F0-BF0E-EBC0887B3351}" dt="2022-03-08T21:23:35.684" v="2" actId="113"/>
          <ac:spMkLst>
            <pc:docMk/>
            <pc:sldMk cId="3392172232" sldId="327"/>
            <ac:spMk id="8" creationId="{DD19315C-1D8C-435C-B564-9DE7CBF20963}"/>
          </ac:spMkLst>
        </pc:spChg>
      </pc:sldChg>
      <pc:sldChg chg="modSp mod">
        <pc:chgData name="Oscar" userId="b95cad20f085f37f" providerId="LiveId" clId="{6FB4F306-1146-48F0-BF0E-EBC0887B3351}" dt="2022-03-08T21:23:12.678" v="0" actId="113"/>
        <pc:sldMkLst>
          <pc:docMk/>
          <pc:sldMk cId="681927585" sldId="349"/>
        </pc:sldMkLst>
        <pc:spChg chg="mod">
          <ac:chgData name="Oscar" userId="b95cad20f085f37f" providerId="LiveId" clId="{6FB4F306-1146-48F0-BF0E-EBC0887B3351}" dt="2022-03-08T21:23:12.678" v="0" actId="113"/>
          <ac:spMkLst>
            <pc:docMk/>
            <pc:sldMk cId="681927585" sldId="349"/>
            <ac:spMk id="6" creationId="{2BB83A3A-D6C3-4CA9-B3C6-D30F6D082923}"/>
          </ac:spMkLst>
        </pc:spChg>
      </pc:sldChg>
      <pc:sldChg chg="modSp mod">
        <pc:chgData name="Oscar" userId="b95cad20f085f37f" providerId="LiveId" clId="{6FB4F306-1146-48F0-BF0E-EBC0887B3351}" dt="2022-03-08T21:23:23.950" v="1" actId="113"/>
        <pc:sldMkLst>
          <pc:docMk/>
          <pc:sldMk cId="253001792" sldId="350"/>
        </pc:sldMkLst>
        <pc:spChg chg="mod">
          <ac:chgData name="Oscar" userId="b95cad20f085f37f" providerId="LiveId" clId="{6FB4F306-1146-48F0-BF0E-EBC0887B3351}" dt="2022-03-08T21:23:23.950" v="1" actId="113"/>
          <ac:spMkLst>
            <pc:docMk/>
            <pc:sldMk cId="253001792" sldId="350"/>
            <ac:spMk id="6" creationId="{2BB83A3A-D6C3-4CA9-B3C6-D30F6D082923}"/>
          </ac:spMkLst>
        </pc:spChg>
      </pc:sldChg>
      <pc:sldChg chg="modSp mod">
        <pc:chgData name="Oscar" userId="b95cad20f085f37f" providerId="LiveId" clId="{6FB4F306-1146-48F0-BF0E-EBC0887B3351}" dt="2022-03-08T21:23:44.679" v="3" actId="113"/>
        <pc:sldMkLst>
          <pc:docMk/>
          <pc:sldMk cId="3070861256" sldId="351"/>
        </pc:sldMkLst>
        <pc:spChg chg="mod">
          <ac:chgData name="Oscar" userId="b95cad20f085f37f" providerId="LiveId" clId="{6FB4F306-1146-48F0-BF0E-EBC0887B3351}" dt="2022-03-08T21:23:44.679" v="3" actId="113"/>
          <ac:spMkLst>
            <pc:docMk/>
            <pc:sldMk cId="3070861256" sldId="351"/>
            <ac:spMk id="6" creationId="{2BB83A3A-D6C3-4CA9-B3C6-D30F6D082923}"/>
          </ac:spMkLst>
        </pc:spChg>
      </pc:sldChg>
      <pc:sldChg chg="modSp mod">
        <pc:chgData name="Oscar" userId="b95cad20f085f37f" providerId="LiveId" clId="{6FB4F306-1146-48F0-BF0E-EBC0887B3351}" dt="2022-03-08T21:23:54.597" v="4" actId="113"/>
        <pc:sldMkLst>
          <pc:docMk/>
          <pc:sldMk cId="3266374717" sldId="352"/>
        </pc:sldMkLst>
        <pc:spChg chg="mod">
          <ac:chgData name="Oscar" userId="b95cad20f085f37f" providerId="LiveId" clId="{6FB4F306-1146-48F0-BF0E-EBC0887B3351}" dt="2022-03-08T21:23:54.597" v="4" actId="113"/>
          <ac:spMkLst>
            <pc:docMk/>
            <pc:sldMk cId="3266374717" sldId="352"/>
            <ac:spMk id="6" creationId="{2BB83A3A-D6C3-4CA9-B3C6-D30F6D082923}"/>
          </ac:spMkLst>
        </pc:spChg>
      </pc:sldChg>
      <pc:sldChg chg="modSp mod">
        <pc:chgData name="Oscar" userId="b95cad20f085f37f" providerId="LiveId" clId="{6FB4F306-1146-48F0-BF0E-EBC0887B3351}" dt="2022-03-08T21:24:04.266" v="5" actId="113"/>
        <pc:sldMkLst>
          <pc:docMk/>
          <pc:sldMk cId="3787134494" sldId="353"/>
        </pc:sldMkLst>
        <pc:spChg chg="mod">
          <ac:chgData name="Oscar" userId="b95cad20f085f37f" providerId="LiveId" clId="{6FB4F306-1146-48F0-BF0E-EBC0887B3351}" dt="2022-03-08T21:24:04.266" v="5" actId="113"/>
          <ac:spMkLst>
            <pc:docMk/>
            <pc:sldMk cId="3787134494" sldId="353"/>
            <ac:spMk id="6" creationId="{2BB83A3A-D6C3-4CA9-B3C6-D30F6D082923}"/>
          </ac:spMkLst>
        </pc:spChg>
      </pc:sldChg>
      <pc:sldChg chg="modSp mod">
        <pc:chgData name="Oscar" userId="b95cad20f085f37f" providerId="LiveId" clId="{6FB4F306-1146-48F0-BF0E-EBC0887B3351}" dt="2022-03-08T21:24:13.639" v="6" actId="113"/>
        <pc:sldMkLst>
          <pc:docMk/>
          <pc:sldMk cId="65785564" sldId="354"/>
        </pc:sldMkLst>
        <pc:spChg chg="mod">
          <ac:chgData name="Oscar" userId="b95cad20f085f37f" providerId="LiveId" clId="{6FB4F306-1146-48F0-BF0E-EBC0887B3351}" dt="2022-03-08T21:24:13.639" v="6" actId="113"/>
          <ac:spMkLst>
            <pc:docMk/>
            <pc:sldMk cId="65785564" sldId="354"/>
            <ac:spMk id="6" creationId="{2BB83A3A-D6C3-4CA9-B3C6-D30F6D082923}"/>
          </ac:spMkLst>
        </pc:spChg>
      </pc:sldChg>
      <pc:sldChg chg="modSp mod">
        <pc:chgData name="Oscar" userId="b95cad20f085f37f" providerId="LiveId" clId="{6FB4F306-1146-48F0-BF0E-EBC0887B3351}" dt="2022-03-08T21:24:23.275" v="7" actId="113"/>
        <pc:sldMkLst>
          <pc:docMk/>
          <pc:sldMk cId="2172989985" sldId="355"/>
        </pc:sldMkLst>
        <pc:spChg chg="mod">
          <ac:chgData name="Oscar" userId="b95cad20f085f37f" providerId="LiveId" clId="{6FB4F306-1146-48F0-BF0E-EBC0887B3351}" dt="2022-03-08T21:24:23.275" v="7" actId="113"/>
          <ac:spMkLst>
            <pc:docMk/>
            <pc:sldMk cId="2172989985" sldId="355"/>
            <ac:spMk id="6" creationId="{2BB83A3A-D6C3-4CA9-B3C6-D30F6D082923}"/>
          </ac:spMkLst>
        </pc:spChg>
      </pc:sldChg>
      <pc:sldChg chg="modSp mod">
        <pc:chgData name="Oscar" userId="b95cad20f085f37f" providerId="LiveId" clId="{6FB4F306-1146-48F0-BF0E-EBC0887B3351}" dt="2022-03-08T21:24:32.004" v="8" actId="113"/>
        <pc:sldMkLst>
          <pc:docMk/>
          <pc:sldMk cId="3776193963" sldId="356"/>
        </pc:sldMkLst>
        <pc:spChg chg="mod">
          <ac:chgData name="Oscar" userId="b95cad20f085f37f" providerId="LiveId" clId="{6FB4F306-1146-48F0-BF0E-EBC0887B3351}" dt="2022-03-08T21:24:32.004" v="8" actId="113"/>
          <ac:spMkLst>
            <pc:docMk/>
            <pc:sldMk cId="3776193963" sldId="356"/>
            <ac:spMk id="6" creationId="{2BB83A3A-D6C3-4CA9-B3C6-D30F6D082923}"/>
          </ac:spMkLst>
        </pc:spChg>
      </pc:sldChg>
      <pc:sldChg chg="modSp mod">
        <pc:chgData name="Oscar" userId="b95cad20f085f37f" providerId="LiveId" clId="{6FB4F306-1146-48F0-BF0E-EBC0887B3351}" dt="2022-03-08T21:24:46.771" v="9" actId="113"/>
        <pc:sldMkLst>
          <pc:docMk/>
          <pc:sldMk cId="2551440081" sldId="357"/>
        </pc:sldMkLst>
        <pc:spChg chg="mod">
          <ac:chgData name="Oscar" userId="b95cad20f085f37f" providerId="LiveId" clId="{6FB4F306-1146-48F0-BF0E-EBC0887B3351}" dt="2022-03-08T21:24:46.771" v="9" actId="113"/>
          <ac:spMkLst>
            <pc:docMk/>
            <pc:sldMk cId="2551440081" sldId="357"/>
            <ac:spMk id="6" creationId="{2BB83A3A-D6C3-4CA9-B3C6-D30F6D082923}"/>
          </ac:spMkLst>
        </pc:spChg>
      </pc:sldChg>
      <pc:sldChg chg="modSp mod">
        <pc:chgData name="Oscar" userId="b95cad20f085f37f" providerId="LiveId" clId="{6FB4F306-1146-48F0-BF0E-EBC0887B3351}" dt="2022-03-08T21:24:57.625" v="10" actId="113"/>
        <pc:sldMkLst>
          <pc:docMk/>
          <pc:sldMk cId="300267627" sldId="358"/>
        </pc:sldMkLst>
        <pc:spChg chg="mod">
          <ac:chgData name="Oscar" userId="b95cad20f085f37f" providerId="LiveId" clId="{6FB4F306-1146-48F0-BF0E-EBC0887B3351}" dt="2022-03-08T21:24:57.625" v="10" actId="113"/>
          <ac:spMkLst>
            <pc:docMk/>
            <pc:sldMk cId="300267627" sldId="358"/>
            <ac:spMk id="6" creationId="{2BB83A3A-D6C3-4CA9-B3C6-D30F6D082923}"/>
          </ac:spMkLst>
        </pc:spChg>
      </pc:sldChg>
      <pc:sldChg chg="modSp mod">
        <pc:chgData name="Oscar" userId="b95cad20f085f37f" providerId="LiveId" clId="{6FB4F306-1146-48F0-BF0E-EBC0887B3351}" dt="2022-03-08T21:25:05.349" v="11" actId="113"/>
        <pc:sldMkLst>
          <pc:docMk/>
          <pc:sldMk cId="1805979093" sldId="368"/>
        </pc:sldMkLst>
        <pc:spChg chg="mod">
          <ac:chgData name="Oscar" userId="b95cad20f085f37f" providerId="LiveId" clId="{6FB4F306-1146-48F0-BF0E-EBC0887B3351}" dt="2022-03-08T21:25:05.349" v="11" actId="113"/>
          <ac:spMkLst>
            <pc:docMk/>
            <pc:sldMk cId="1805979093" sldId="368"/>
            <ac:spMk id="6" creationId="{2BB83A3A-D6C3-4CA9-B3C6-D30F6D082923}"/>
          </ac:spMkLst>
        </pc:spChg>
      </pc:sldChg>
      <pc:sldChg chg="modSp mod">
        <pc:chgData name="Oscar" userId="b95cad20f085f37f" providerId="LiveId" clId="{6FB4F306-1146-48F0-BF0E-EBC0887B3351}" dt="2022-03-08T21:25:15.730" v="12" actId="113"/>
        <pc:sldMkLst>
          <pc:docMk/>
          <pc:sldMk cId="1209509328" sldId="369"/>
        </pc:sldMkLst>
        <pc:spChg chg="mod">
          <ac:chgData name="Oscar" userId="b95cad20f085f37f" providerId="LiveId" clId="{6FB4F306-1146-48F0-BF0E-EBC0887B3351}" dt="2022-03-08T21:25:15.730" v="12" actId="113"/>
          <ac:spMkLst>
            <pc:docMk/>
            <pc:sldMk cId="1209509328" sldId="369"/>
            <ac:spMk id="6" creationId="{2BB83A3A-D6C3-4CA9-B3C6-D30F6D082923}"/>
          </ac:spMkLst>
        </pc:spChg>
      </pc:sldChg>
      <pc:sldChg chg="modSp mod">
        <pc:chgData name="Oscar" userId="b95cad20f085f37f" providerId="LiveId" clId="{6FB4F306-1146-48F0-BF0E-EBC0887B3351}" dt="2022-03-08T21:25:33.137" v="13" actId="113"/>
        <pc:sldMkLst>
          <pc:docMk/>
          <pc:sldMk cId="850373096" sldId="370"/>
        </pc:sldMkLst>
        <pc:spChg chg="mod">
          <ac:chgData name="Oscar" userId="b95cad20f085f37f" providerId="LiveId" clId="{6FB4F306-1146-48F0-BF0E-EBC0887B3351}" dt="2022-03-08T21:25:33.137" v="13" actId="113"/>
          <ac:spMkLst>
            <pc:docMk/>
            <pc:sldMk cId="850373096" sldId="370"/>
            <ac:spMk id="6" creationId="{2BB83A3A-D6C3-4CA9-B3C6-D30F6D082923}"/>
          </ac:spMkLst>
        </pc:spChg>
      </pc:sldChg>
      <pc:sldChg chg="modSp mod">
        <pc:chgData name="Oscar" userId="b95cad20f085f37f" providerId="LiveId" clId="{6FB4F306-1146-48F0-BF0E-EBC0887B3351}" dt="2022-03-08T21:25:40.871" v="14" actId="113"/>
        <pc:sldMkLst>
          <pc:docMk/>
          <pc:sldMk cId="2496589275" sldId="371"/>
        </pc:sldMkLst>
        <pc:spChg chg="mod">
          <ac:chgData name="Oscar" userId="b95cad20f085f37f" providerId="LiveId" clId="{6FB4F306-1146-48F0-BF0E-EBC0887B3351}" dt="2022-03-08T21:25:40.871" v="14" actId="113"/>
          <ac:spMkLst>
            <pc:docMk/>
            <pc:sldMk cId="2496589275" sldId="371"/>
            <ac:spMk id="6" creationId="{2BB83A3A-D6C3-4CA9-B3C6-D30F6D082923}"/>
          </ac:spMkLst>
        </pc:spChg>
      </pc:sldChg>
      <pc:sldChg chg="modSp mod">
        <pc:chgData name="Oscar" userId="b95cad20f085f37f" providerId="LiveId" clId="{6FB4F306-1146-48F0-BF0E-EBC0887B3351}" dt="2022-03-08T21:25:50.606" v="15" actId="113"/>
        <pc:sldMkLst>
          <pc:docMk/>
          <pc:sldMk cId="2767239010" sldId="372"/>
        </pc:sldMkLst>
        <pc:spChg chg="mod">
          <ac:chgData name="Oscar" userId="b95cad20f085f37f" providerId="LiveId" clId="{6FB4F306-1146-48F0-BF0E-EBC0887B3351}" dt="2022-03-08T21:25:50.606" v="15" actId="113"/>
          <ac:spMkLst>
            <pc:docMk/>
            <pc:sldMk cId="2767239010" sldId="372"/>
            <ac:spMk id="6" creationId="{2BB83A3A-D6C3-4CA9-B3C6-D30F6D082923}"/>
          </ac:spMkLst>
        </pc:spChg>
      </pc:sldChg>
      <pc:sldChg chg="modSp mod">
        <pc:chgData name="Oscar" userId="b95cad20f085f37f" providerId="LiveId" clId="{6FB4F306-1146-48F0-BF0E-EBC0887B3351}" dt="2022-03-08T21:25:57.220" v="16" actId="113"/>
        <pc:sldMkLst>
          <pc:docMk/>
          <pc:sldMk cId="1835282462" sldId="373"/>
        </pc:sldMkLst>
        <pc:spChg chg="mod">
          <ac:chgData name="Oscar" userId="b95cad20f085f37f" providerId="LiveId" clId="{6FB4F306-1146-48F0-BF0E-EBC0887B3351}" dt="2022-03-08T21:25:57.220" v="16" actId="113"/>
          <ac:spMkLst>
            <pc:docMk/>
            <pc:sldMk cId="1835282462" sldId="373"/>
            <ac:spMk id="6" creationId="{2BB83A3A-D6C3-4CA9-B3C6-D30F6D082923}"/>
          </ac:spMkLst>
        </pc:spChg>
      </pc:sldChg>
      <pc:sldChg chg="modSp mod">
        <pc:chgData name="Oscar" userId="b95cad20f085f37f" providerId="LiveId" clId="{6FB4F306-1146-48F0-BF0E-EBC0887B3351}" dt="2022-03-08T21:26:07.366" v="17" actId="113"/>
        <pc:sldMkLst>
          <pc:docMk/>
          <pc:sldMk cId="2310429825" sldId="374"/>
        </pc:sldMkLst>
        <pc:spChg chg="mod">
          <ac:chgData name="Oscar" userId="b95cad20f085f37f" providerId="LiveId" clId="{6FB4F306-1146-48F0-BF0E-EBC0887B3351}" dt="2022-03-08T21:26:07.366" v="17" actId="113"/>
          <ac:spMkLst>
            <pc:docMk/>
            <pc:sldMk cId="2310429825" sldId="374"/>
            <ac:spMk id="6" creationId="{2BB83A3A-D6C3-4CA9-B3C6-D30F6D082923}"/>
          </ac:spMkLst>
        </pc:spChg>
      </pc:sldChg>
      <pc:sldChg chg="modSp mod">
        <pc:chgData name="Oscar" userId="b95cad20f085f37f" providerId="LiveId" clId="{6FB4F306-1146-48F0-BF0E-EBC0887B3351}" dt="2022-03-08T21:26:17.147" v="18" actId="113"/>
        <pc:sldMkLst>
          <pc:docMk/>
          <pc:sldMk cId="3548519030" sldId="375"/>
        </pc:sldMkLst>
        <pc:spChg chg="mod">
          <ac:chgData name="Oscar" userId="b95cad20f085f37f" providerId="LiveId" clId="{6FB4F306-1146-48F0-BF0E-EBC0887B3351}" dt="2022-03-08T21:26:17.147" v="18" actId="113"/>
          <ac:spMkLst>
            <pc:docMk/>
            <pc:sldMk cId="3548519030" sldId="375"/>
            <ac:spMk id="6" creationId="{2BB83A3A-D6C3-4CA9-B3C6-D30F6D082923}"/>
          </ac:spMkLst>
        </pc:spChg>
      </pc:sldChg>
      <pc:sldChg chg="modSp mod">
        <pc:chgData name="Oscar" userId="b95cad20f085f37f" providerId="LiveId" clId="{6FB4F306-1146-48F0-BF0E-EBC0887B3351}" dt="2022-03-08T21:26:23.846" v="19" actId="113"/>
        <pc:sldMkLst>
          <pc:docMk/>
          <pc:sldMk cId="3475840714" sldId="376"/>
        </pc:sldMkLst>
        <pc:spChg chg="mod">
          <ac:chgData name="Oscar" userId="b95cad20f085f37f" providerId="LiveId" clId="{6FB4F306-1146-48F0-BF0E-EBC0887B3351}" dt="2022-03-08T21:26:23.846" v="19" actId="113"/>
          <ac:spMkLst>
            <pc:docMk/>
            <pc:sldMk cId="3475840714" sldId="376"/>
            <ac:spMk id="6" creationId="{2BB83A3A-D6C3-4CA9-B3C6-D30F6D082923}"/>
          </ac:spMkLst>
        </pc:spChg>
      </pc:sldChg>
      <pc:sldChg chg="modSp mod">
        <pc:chgData name="Oscar" userId="b95cad20f085f37f" providerId="LiveId" clId="{6FB4F306-1146-48F0-BF0E-EBC0887B3351}" dt="2022-03-08T21:26:31.568" v="20" actId="113"/>
        <pc:sldMkLst>
          <pc:docMk/>
          <pc:sldMk cId="1466831537" sldId="377"/>
        </pc:sldMkLst>
        <pc:spChg chg="mod">
          <ac:chgData name="Oscar" userId="b95cad20f085f37f" providerId="LiveId" clId="{6FB4F306-1146-48F0-BF0E-EBC0887B3351}" dt="2022-03-08T21:26:31.568" v="20" actId="113"/>
          <ac:spMkLst>
            <pc:docMk/>
            <pc:sldMk cId="1466831537" sldId="377"/>
            <ac:spMk id="6" creationId="{2BB83A3A-D6C3-4CA9-B3C6-D30F6D082923}"/>
          </ac:spMkLst>
        </pc:spChg>
      </pc:sldChg>
      <pc:sldChg chg="modSp mod">
        <pc:chgData name="Oscar" userId="b95cad20f085f37f" providerId="LiveId" clId="{6FB4F306-1146-48F0-BF0E-EBC0887B3351}" dt="2022-03-08T21:26:38.119" v="21" actId="113"/>
        <pc:sldMkLst>
          <pc:docMk/>
          <pc:sldMk cId="3699812835" sldId="378"/>
        </pc:sldMkLst>
        <pc:spChg chg="mod">
          <ac:chgData name="Oscar" userId="b95cad20f085f37f" providerId="LiveId" clId="{6FB4F306-1146-48F0-BF0E-EBC0887B3351}" dt="2022-03-08T21:26:38.119" v="21" actId="113"/>
          <ac:spMkLst>
            <pc:docMk/>
            <pc:sldMk cId="3699812835" sldId="378"/>
            <ac:spMk id="6" creationId="{2BB83A3A-D6C3-4CA9-B3C6-D30F6D082923}"/>
          </ac:spMkLst>
        </pc:spChg>
      </pc:sldChg>
      <pc:sldChg chg="modSp mod">
        <pc:chgData name="Oscar" userId="b95cad20f085f37f" providerId="LiveId" clId="{6FB4F306-1146-48F0-BF0E-EBC0887B3351}" dt="2022-03-08T21:26:48.317" v="22" actId="113"/>
        <pc:sldMkLst>
          <pc:docMk/>
          <pc:sldMk cId="261450766" sldId="379"/>
        </pc:sldMkLst>
        <pc:spChg chg="mod">
          <ac:chgData name="Oscar" userId="b95cad20f085f37f" providerId="LiveId" clId="{6FB4F306-1146-48F0-BF0E-EBC0887B3351}" dt="2022-03-08T21:26:48.317" v="22" actId="113"/>
          <ac:spMkLst>
            <pc:docMk/>
            <pc:sldMk cId="261450766" sldId="379"/>
            <ac:spMk id="6" creationId="{2BB83A3A-D6C3-4CA9-B3C6-D30F6D082923}"/>
          </ac:spMkLst>
        </pc:spChg>
      </pc:sldChg>
      <pc:sldChg chg="modSp mod">
        <pc:chgData name="Oscar" userId="b95cad20f085f37f" providerId="LiveId" clId="{6FB4F306-1146-48F0-BF0E-EBC0887B3351}" dt="2022-03-08T21:26:55.762" v="23" actId="113"/>
        <pc:sldMkLst>
          <pc:docMk/>
          <pc:sldMk cId="2381359874" sldId="380"/>
        </pc:sldMkLst>
        <pc:spChg chg="mod">
          <ac:chgData name="Oscar" userId="b95cad20f085f37f" providerId="LiveId" clId="{6FB4F306-1146-48F0-BF0E-EBC0887B3351}" dt="2022-03-08T21:26:55.762" v="23" actId="113"/>
          <ac:spMkLst>
            <pc:docMk/>
            <pc:sldMk cId="2381359874" sldId="380"/>
            <ac:spMk id="6" creationId="{2BB83A3A-D6C3-4CA9-B3C6-D30F6D082923}"/>
          </ac:spMkLst>
        </pc:spChg>
      </pc:sldChg>
      <pc:sldChg chg="modSp mod">
        <pc:chgData name="Oscar" userId="b95cad20f085f37f" providerId="LiveId" clId="{6FB4F306-1146-48F0-BF0E-EBC0887B3351}" dt="2022-03-08T21:27:03.867" v="24" actId="113"/>
        <pc:sldMkLst>
          <pc:docMk/>
          <pc:sldMk cId="1421345929" sldId="381"/>
        </pc:sldMkLst>
        <pc:spChg chg="mod">
          <ac:chgData name="Oscar" userId="b95cad20f085f37f" providerId="LiveId" clId="{6FB4F306-1146-48F0-BF0E-EBC0887B3351}" dt="2022-03-08T21:27:03.867" v="24" actId="113"/>
          <ac:spMkLst>
            <pc:docMk/>
            <pc:sldMk cId="1421345929" sldId="381"/>
            <ac:spMk id="6" creationId="{2BB83A3A-D6C3-4CA9-B3C6-D30F6D082923}"/>
          </ac:spMkLst>
        </pc:spChg>
      </pc:sldChg>
      <pc:sldChg chg="modSp mod">
        <pc:chgData name="Oscar" userId="b95cad20f085f37f" providerId="LiveId" clId="{6FB4F306-1146-48F0-BF0E-EBC0887B3351}" dt="2022-03-08T21:27:12.172" v="25" actId="113"/>
        <pc:sldMkLst>
          <pc:docMk/>
          <pc:sldMk cId="912254329" sldId="382"/>
        </pc:sldMkLst>
        <pc:spChg chg="mod">
          <ac:chgData name="Oscar" userId="b95cad20f085f37f" providerId="LiveId" clId="{6FB4F306-1146-48F0-BF0E-EBC0887B3351}" dt="2022-03-08T21:27:12.172" v="25" actId="113"/>
          <ac:spMkLst>
            <pc:docMk/>
            <pc:sldMk cId="912254329" sldId="382"/>
            <ac:spMk id="6" creationId="{2BB83A3A-D6C3-4CA9-B3C6-D30F6D082923}"/>
          </ac:spMkLst>
        </pc:spChg>
      </pc:sldChg>
      <pc:sldChg chg="modSp mod">
        <pc:chgData name="Oscar" userId="b95cad20f085f37f" providerId="LiveId" clId="{6FB4F306-1146-48F0-BF0E-EBC0887B3351}" dt="2022-03-21T01:31:45.821" v="49" actId="115"/>
        <pc:sldMkLst>
          <pc:docMk/>
          <pc:sldMk cId="1579418968" sldId="383"/>
        </pc:sldMkLst>
        <pc:spChg chg="mod">
          <ac:chgData name="Oscar" userId="b95cad20f085f37f" providerId="LiveId" clId="{6FB4F306-1146-48F0-BF0E-EBC0887B3351}" dt="2022-03-21T01:31:45.821" v="49" actId="115"/>
          <ac:spMkLst>
            <pc:docMk/>
            <pc:sldMk cId="1579418968" sldId="383"/>
            <ac:spMk id="6" creationId="{2BB83A3A-D6C3-4CA9-B3C6-D30F6D082923}"/>
          </ac:spMkLst>
        </pc:spChg>
      </pc:sldChg>
      <pc:sldChg chg="modSp mod">
        <pc:chgData name="Oscar" userId="b95cad20f085f37f" providerId="LiveId" clId="{6FB4F306-1146-48F0-BF0E-EBC0887B3351}" dt="2022-03-08T21:27:41.168" v="27" actId="113"/>
        <pc:sldMkLst>
          <pc:docMk/>
          <pc:sldMk cId="2357834810" sldId="384"/>
        </pc:sldMkLst>
        <pc:spChg chg="mod">
          <ac:chgData name="Oscar" userId="b95cad20f085f37f" providerId="LiveId" clId="{6FB4F306-1146-48F0-BF0E-EBC0887B3351}" dt="2022-03-08T21:27:41.168" v="27" actId="113"/>
          <ac:spMkLst>
            <pc:docMk/>
            <pc:sldMk cId="2357834810" sldId="384"/>
            <ac:spMk id="6" creationId="{2BB83A3A-D6C3-4CA9-B3C6-D30F6D082923}"/>
          </ac:spMkLst>
        </pc:spChg>
      </pc:sldChg>
      <pc:sldChg chg="modSp mod">
        <pc:chgData name="Oscar" userId="b95cad20f085f37f" providerId="LiveId" clId="{6FB4F306-1146-48F0-BF0E-EBC0887B3351}" dt="2022-03-08T21:27:48.895" v="28" actId="113"/>
        <pc:sldMkLst>
          <pc:docMk/>
          <pc:sldMk cId="2351096008" sldId="385"/>
        </pc:sldMkLst>
        <pc:spChg chg="mod">
          <ac:chgData name="Oscar" userId="b95cad20f085f37f" providerId="LiveId" clId="{6FB4F306-1146-48F0-BF0E-EBC0887B3351}" dt="2022-03-08T21:27:48.895" v="28" actId="113"/>
          <ac:spMkLst>
            <pc:docMk/>
            <pc:sldMk cId="2351096008" sldId="385"/>
            <ac:spMk id="6" creationId="{2BB83A3A-D6C3-4CA9-B3C6-D30F6D082923}"/>
          </ac:spMkLst>
        </pc:spChg>
      </pc:sldChg>
      <pc:sldChg chg="modSp mod">
        <pc:chgData name="Oscar" userId="b95cad20f085f37f" providerId="LiveId" clId="{6FB4F306-1146-48F0-BF0E-EBC0887B3351}" dt="2022-03-08T21:27:56.320" v="29" actId="113"/>
        <pc:sldMkLst>
          <pc:docMk/>
          <pc:sldMk cId="961340703" sldId="386"/>
        </pc:sldMkLst>
        <pc:spChg chg="mod">
          <ac:chgData name="Oscar" userId="b95cad20f085f37f" providerId="LiveId" clId="{6FB4F306-1146-48F0-BF0E-EBC0887B3351}" dt="2022-03-08T21:27:56.320" v="29" actId="113"/>
          <ac:spMkLst>
            <pc:docMk/>
            <pc:sldMk cId="961340703" sldId="386"/>
            <ac:spMk id="6" creationId="{2BB83A3A-D6C3-4CA9-B3C6-D30F6D082923}"/>
          </ac:spMkLst>
        </pc:spChg>
      </pc:sldChg>
      <pc:sldChg chg="modSp mod">
        <pc:chgData name="Oscar" userId="b95cad20f085f37f" providerId="LiveId" clId="{6FB4F306-1146-48F0-BF0E-EBC0887B3351}" dt="2022-03-08T21:28:03.427" v="30" actId="113"/>
        <pc:sldMkLst>
          <pc:docMk/>
          <pc:sldMk cId="3355191238" sldId="387"/>
        </pc:sldMkLst>
        <pc:spChg chg="mod">
          <ac:chgData name="Oscar" userId="b95cad20f085f37f" providerId="LiveId" clId="{6FB4F306-1146-48F0-BF0E-EBC0887B3351}" dt="2022-03-08T21:28:03.427" v="30" actId="113"/>
          <ac:spMkLst>
            <pc:docMk/>
            <pc:sldMk cId="3355191238" sldId="387"/>
            <ac:spMk id="6" creationId="{2BB83A3A-D6C3-4CA9-B3C6-D30F6D082923}"/>
          </ac:spMkLst>
        </pc:spChg>
      </pc:sldChg>
      <pc:sldChg chg="addSp delSp modSp mod">
        <pc:chgData name="Oscar" userId="b95cad20f085f37f" providerId="LiveId" clId="{6FB4F306-1146-48F0-BF0E-EBC0887B3351}" dt="2022-03-21T01:30:51.336" v="47" actId="1076"/>
        <pc:sldMkLst>
          <pc:docMk/>
          <pc:sldMk cId="4060512254" sldId="388"/>
        </pc:sldMkLst>
        <pc:picChg chg="mod">
          <ac:chgData name="Oscar" userId="b95cad20f085f37f" providerId="LiveId" clId="{6FB4F306-1146-48F0-BF0E-EBC0887B3351}" dt="2022-03-21T01:30:46.312" v="46" actId="14100"/>
          <ac:picMkLst>
            <pc:docMk/>
            <pc:sldMk cId="4060512254" sldId="388"/>
            <ac:picMk id="3" creationId="{6C65834F-3830-4211-8AB1-42F8003819A7}"/>
          </ac:picMkLst>
        </pc:picChg>
        <pc:picChg chg="del">
          <ac:chgData name="Oscar" userId="b95cad20f085f37f" providerId="LiveId" clId="{6FB4F306-1146-48F0-BF0E-EBC0887B3351}" dt="2022-03-21T01:30:10.393" v="41" actId="21"/>
          <ac:picMkLst>
            <pc:docMk/>
            <pc:sldMk cId="4060512254" sldId="388"/>
            <ac:picMk id="4" creationId="{132373CA-37A3-49C9-BE6F-E5D8E9D7FA42}"/>
          </ac:picMkLst>
        </pc:picChg>
        <pc:picChg chg="add del">
          <ac:chgData name="Oscar" userId="b95cad20f085f37f" providerId="LiveId" clId="{6FB4F306-1146-48F0-BF0E-EBC0887B3351}" dt="2022-03-21T01:30:04.568" v="40" actId="21"/>
          <ac:picMkLst>
            <pc:docMk/>
            <pc:sldMk cId="4060512254" sldId="388"/>
            <ac:picMk id="5" creationId="{8853DE6A-DC9B-4C9B-9833-366C78B00AB3}"/>
          </ac:picMkLst>
        </pc:picChg>
        <pc:picChg chg="add mod">
          <ac:chgData name="Oscar" userId="b95cad20f085f37f" providerId="LiveId" clId="{6FB4F306-1146-48F0-BF0E-EBC0887B3351}" dt="2022-03-21T01:30:51.336" v="47" actId="1076"/>
          <ac:picMkLst>
            <pc:docMk/>
            <pc:sldMk cId="4060512254" sldId="388"/>
            <ac:picMk id="6" creationId="{F3366589-229E-420C-A0F0-6F1E82929085}"/>
          </ac:picMkLst>
        </pc:picChg>
      </pc:sldChg>
      <pc:sldChg chg="addSp delSp modSp add mod ord">
        <pc:chgData name="Oscar" userId="b95cad20f085f37f" providerId="LiveId" clId="{6FB4F306-1146-48F0-BF0E-EBC0887B3351}" dt="2022-03-21T14:43:45.120" v="55" actId="14100"/>
        <pc:sldMkLst>
          <pc:docMk/>
          <pc:sldMk cId="1618732476" sldId="389"/>
        </pc:sldMkLst>
        <pc:picChg chg="add mod">
          <ac:chgData name="Oscar" userId="b95cad20f085f37f" providerId="LiveId" clId="{6FB4F306-1146-48F0-BF0E-EBC0887B3351}" dt="2022-03-21T14:43:40.277" v="54" actId="14100"/>
          <ac:picMkLst>
            <pc:docMk/>
            <pc:sldMk cId="1618732476" sldId="389"/>
            <ac:picMk id="3" creationId="{13B99B24-E016-471D-917D-04124FE27516}"/>
          </ac:picMkLst>
        </pc:picChg>
        <pc:picChg chg="del">
          <ac:chgData name="Oscar" userId="b95cad20f085f37f" providerId="LiveId" clId="{6FB4F306-1146-48F0-BF0E-EBC0887B3351}" dt="2022-03-21T01:29:19.196" v="32" actId="21"/>
          <ac:picMkLst>
            <pc:docMk/>
            <pc:sldMk cId="1618732476" sldId="389"/>
            <ac:picMk id="3" creationId="{6C65834F-3830-4211-8AB1-42F8003819A7}"/>
          </ac:picMkLst>
        </pc:picChg>
        <pc:picChg chg="mod">
          <ac:chgData name="Oscar" userId="b95cad20f085f37f" providerId="LiveId" clId="{6FB4F306-1146-48F0-BF0E-EBC0887B3351}" dt="2022-03-21T14:43:45.120" v="55" actId="14100"/>
          <ac:picMkLst>
            <pc:docMk/>
            <pc:sldMk cId="1618732476" sldId="389"/>
            <ac:picMk id="4" creationId="{132373CA-37A3-49C9-BE6F-E5D8E9D7FA42}"/>
          </ac:picMkLst>
        </pc:picChg>
      </pc:sldChg>
    </pc:docChg>
  </pc:docChgLst>
  <pc:docChgLst>
    <pc:chgData name="Oscar" userId="b95cad20f085f37f" providerId="LiveId" clId="{E343EFC9-0F13-4E4F-A322-CBDE9C21D100}"/>
    <pc:docChg chg="undo custSel addSld delSld modSld sldOrd">
      <pc:chgData name="Oscar" userId="b95cad20f085f37f" providerId="LiveId" clId="{E343EFC9-0F13-4E4F-A322-CBDE9C21D100}" dt="2021-11-13T00:13:06.331" v="710" actId="1076"/>
      <pc:docMkLst>
        <pc:docMk/>
      </pc:docMkLst>
      <pc:sldChg chg="addSp delSp modSp mod">
        <pc:chgData name="Oscar" userId="b95cad20f085f37f" providerId="LiveId" clId="{E343EFC9-0F13-4E4F-A322-CBDE9C21D100}" dt="2021-11-08T21:23:47.083" v="319" actId="1076"/>
        <pc:sldMkLst>
          <pc:docMk/>
          <pc:sldMk cId="2618018261" sldId="258"/>
        </pc:sldMkLst>
        <pc:spChg chg="del">
          <ac:chgData name="Oscar" userId="b95cad20f085f37f" providerId="LiveId" clId="{E343EFC9-0F13-4E4F-A322-CBDE9C21D100}" dt="2021-11-08T21:16:43.764" v="255" actId="21"/>
          <ac:spMkLst>
            <pc:docMk/>
            <pc:sldMk cId="2618018261" sldId="258"/>
            <ac:spMk id="7" creationId="{615E2831-3B45-4EBF-BFC1-50AE6FB59D09}"/>
          </ac:spMkLst>
        </pc:spChg>
        <pc:spChg chg="add mod">
          <ac:chgData name="Oscar" userId="b95cad20f085f37f" providerId="LiveId" clId="{E343EFC9-0F13-4E4F-A322-CBDE9C21D100}" dt="2021-11-08T21:23:32.386" v="315" actId="1076"/>
          <ac:spMkLst>
            <pc:docMk/>
            <pc:sldMk cId="2618018261" sldId="258"/>
            <ac:spMk id="8" creationId="{8B4AF271-7F36-4980-9D04-0C664C4FCF65}"/>
          </ac:spMkLst>
        </pc:spChg>
        <pc:spChg chg="del">
          <ac:chgData name="Oscar" userId="b95cad20f085f37f" providerId="LiveId" clId="{E343EFC9-0F13-4E4F-A322-CBDE9C21D100}" dt="2021-11-08T21:16:49.874" v="256" actId="21"/>
          <ac:spMkLst>
            <pc:docMk/>
            <pc:sldMk cId="2618018261" sldId="258"/>
            <ac:spMk id="9" creationId="{0D56547B-5FF6-4EDE-93FA-9AD820B800B9}"/>
          </ac:spMkLst>
        </pc:spChg>
        <pc:picChg chg="del mod">
          <ac:chgData name="Oscar" userId="b95cad20f085f37f" providerId="LiveId" clId="{E343EFC9-0F13-4E4F-A322-CBDE9C21D100}" dt="2021-11-08T20:58:58.855" v="1" actId="21"/>
          <ac:picMkLst>
            <pc:docMk/>
            <pc:sldMk cId="2618018261" sldId="258"/>
            <ac:picMk id="4" creationId="{B411C656-8A29-4A9B-9249-51FAEAA89CFF}"/>
          </ac:picMkLst>
        </pc:picChg>
        <pc:picChg chg="mod">
          <ac:chgData name="Oscar" userId="b95cad20f085f37f" providerId="LiveId" clId="{E343EFC9-0F13-4E4F-A322-CBDE9C21D100}" dt="2021-11-08T21:23:38.015" v="316" actId="1076"/>
          <ac:picMkLst>
            <pc:docMk/>
            <pc:sldMk cId="2618018261" sldId="258"/>
            <ac:picMk id="5" creationId="{8853DE6A-DC9B-4C9B-9833-366C78B00AB3}"/>
          </ac:picMkLst>
        </pc:picChg>
        <pc:picChg chg="add mod">
          <ac:chgData name="Oscar" userId="b95cad20f085f37f" providerId="LiveId" clId="{E343EFC9-0F13-4E4F-A322-CBDE9C21D100}" dt="2021-11-08T21:23:47.083" v="319" actId="1076"/>
          <ac:picMkLst>
            <pc:docMk/>
            <pc:sldMk cId="2618018261" sldId="258"/>
            <ac:picMk id="6" creationId="{9B35AFF3-8AE6-4A4E-B622-B5FAC2CF6071}"/>
          </ac:picMkLst>
        </pc:picChg>
      </pc:sldChg>
      <pc:sldChg chg="delSp modSp mod">
        <pc:chgData name="Oscar" userId="b95cad20f085f37f" providerId="LiveId" clId="{E343EFC9-0F13-4E4F-A322-CBDE9C21D100}" dt="2021-11-09T01:35:48.912" v="353" actId="115"/>
        <pc:sldMkLst>
          <pc:docMk/>
          <pc:sldMk cId="890960926" sldId="259"/>
        </pc:sldMkLst>
        <pc:spChg chg="mod">
          <ac:chgData name="Oscar" userId="b95cad20f085f37f" providerId="LiveId" clId="{E343EFC9-0F13-4E4F-A322-CBDE9C21D100}" dt="2021-11-09T01:35:48.912" v="353" actId="115"/>
          <ac:spMkLst>
            <pc:docMk/>
            <pc:sldMk cId="890960926" sldId="259"/>
            <ac:spMk id="6" creationId="{75B4BBA1-1B1D-4485-AD9D-5B6A08B464D1}"/>
          </ac:spMkLst>
        </pc:spChg>
        <pc:picChg chg="del">
          <ac:chgData name="Oscar" userId="b95cad20f085f37f" providerId="LiveId" clId="{E343EFC9-0F13-4E4F-A322-CBDE9C21D100}" dt="2021-11-08T21:01:05.738" v="29" actId="21"/>
          <ac:picMkLst>
            <pc:docMk/>
            <pc:sldMk cId="890960926" sldId="259"/>
            <ac:picMk id="4" creationId="{EE561766-46E0-4A0C-9845-2BAA2A52BA7E}"/>
          </ac:picMkLst>
        </pc:picChg>
      </pc:sldChg>
      <pc:sldChg chg="del">
        <pc:chgData name="Oscar" userId="b95cad20f085f37f" providerId="LiveId" clId="{E343EFC9-0F13-4E4F-A322-CBDE9C21D100}" dt="2021-11-08T21:05:08.835" v="57" actId="2696"/>
        <pc:sldMkLst>
          <pc:docMk/>
          <pc:sldMk cId="4087878403" sldId="260"/>
        </pc:sldMkLst>
      </pc:sldChg>
      <pc:sldChg chg="del">
        <pc:chgData name="Oscar" userId="b95cad20f085f37f" providerId="LiveId" clId="{E343EFC9-0F13-4E4F-A322-CBDE9C21D100}" dt="2021-11-08T21:05:08.835" v="57" actId="2696"/>
        <pc:sldMkLst>
          <pc:docMk/>
          <pc:sldMk cId="1119264995" sldId="261"/>
        </pc:sldMkLst>
      </pc:sldChg>
      <pc:sldChg chg="del">
        <pc:chgData name="Oscar" userId="b95cad20f085f37f" providerId="LiveId" clId="{E343EFC9-0F13-4E4F-A322-CBDE9C21D100}" dt="2021-11-08T21:05:08.835" v="57" actId="2696"/>
        <pc:sldMkLst>
          <pc:docMk/>
          <pc:sldMk cId="1974599651" sldId="262"/>
        </pc:sldMkLst>
      </pc:sldChg>
      <pc:sldChg chg="del">
        <pc:chgData name="Oscar" userId="b95cad20f085f37f" providerId="LiveId" clId="{E343EFC9-0F13-4E4F-A322-CBDE9C21D100}" dt="2021-11-08T21:05:08.835" v="57" actId="2696"/>
        <pc:sldMkLst>
          <pc:docMk/>
          <pc:sldMk cId="4190463473" sldId="263"/>
        </pc:sldMkLst>
      </pc:sldChg>
      <pc:sldChg chg="del">
        <pc:chgData name="Oscar" userId="b95cad20f085f37f" providerId="LiveId" clId="{E343EFC9-0F13-4E4F-A322-CBDE9C21D100}" dt="2021-11-08T21:05:08.835" v="57" actId="2696"/>
        <pc:sldMkLst>
          <pc:docMk/>
          <pc:sldMk cId="4252312485" sldId="264"/>
        </pc:sldMkLst>
      </pc:sldChg>
      <pc:sldChg chg="del">
        <pc:chgData name="Oscar" userId="b95cad20f085f37f" providerId="LiveId" clId="{E343EFC9-0F13-4E4F-A322-CBDE9C21D100}" dt="2021-11-08T21:05:08.835" v="57" actId="2696"/>
        <pc:sldMkLst>
          <pc:docMk/>
          <pc:sldMk cId="4246898433" sldId="265"/>
        </pc:sldMkLst>
      </pc:sldChg>
      <pc:sldChg chg="del">
        <pc:chgData name="Oscar" userId="b95cad20f085f37f" providerId="LiveId" clId="{E343EFC9-0F13-4E4F-A322-CBDE9C21D100}" dt="2021-11-08T21:05:08.835" v="57" actId="2696"/>
        <pc:sldMkLst>
          <pc:docMk/>
          <pc:sldMk cId="153738898" sldId="266"/>
        </pc:sldMkLst>
      </pc:sldChg>
      <pc:sldChg chg="del">
        <pc:chgData name="Oscar" userId="b95cad20f085f37f" providerId="LiveId" clId="{E343EFC9-0F13-4E4F-A322-CBDE9C21D100}" dt="2021-11-08T21:05:08.835" v="57" actId="2696"/>
        <pc:sldMkLst>
          <pc:docMk/>
          <pc:sldMk cId="3452003485" sldId="267"/>
        </pc:sldMkLst>
      </pc:sldChg>
      <pc:sldChg chg="del">
        <pc:chgData name="Oscar" userId="b95cad20f085f37f" providerId="LiveId" clId="{E343EFC9-0F13-4E4F-A322-CBDE9C21D100}" dt="2021-11-08T21:05:08.835" v="57" actId="2696"/>
        <pc:sldMkLst>
          <pc:docMk/>
          <pc:sldMk cId="74483907" sldId="268"/>
        </pc:sldMkLst>
      </pc:sldChg>
      <pc:sldChg chg="del">
        <pc:chgData name="Oscar" userId="b95cad20f085f37f" providerId="LiveId" clId="{E343EFC9-0F13-4E4F-A322-CBDE9C21D100}" dt="2021-11-08T21:05:08.835" v="57" actId="2696"/>
        <pc:sldMkLst>
          <pc:docMk/>
          <pc:sldMk cId="3485194199" sldId="269"/>
        </pc:sldMkLst>
      </pc:sldChg>
      <pc:sldChg chg="del">
        <pc:chgData name="Oscar" userId="b95cad20f085f37f" providerId="LiveId" clId="{E343EFC9-0F13-4E4F-A322-CBDE9C21D100}" dt="2021-11-08T21:05:08.835" v="57" actId="2696"/>
        <pc:sldMkLst>
          <pc:docMk/>
          <pc:sldMk cId="423371477" sldId="270"/>
        </pc:sldMkLst>
      </pc:sldChg>
      <pc:sldChg chg="del">
        <pc:chgData name="Oscar" userId="b95cad20f085f37f" providerId="LiveId" clId="{E343EFC9-0F13-4E4F-A322-CBDE9C21D100}" dt="2021-11-08T21:05:08.835" v="57" actId="2696"/>
        <pc:sldMkLst>
          <pc:docMk/>
          <pc:sldMk cId="2261319139" sldId="271"/>
        </pc:sldMkLst>
      </pc:sldChg>
      <pc:sldChg chg="del">
        <pc:chgData name="Oscar" userId="b95cad20f085f37f" providerId="LiveId" clId="{E343EFC9-0F13-4E4F-A322-CBDE9C21D100}" dt="2021-11-08T21:05:08.835" v="57" actId="2696"/>
        <pc:sldMkLst>
          <pc:docMk/>
          <pc:sldMk cId="2282546484" sldId="272"/>
        </pc:sldMkLst>
      </pc:sldChg>
      <pc:sldChg chg="del">
        <pc:chgData name="Oscar" userId="b95cad20f085f37f" providerId="LiveId" clId="{E343EFC9-0F13-4E4F-A322-CBDE9C21D100}" dt="2021-11-08T21:05:08.835" v="57" actId="2696"/>
        <pc:sldMkLst>
          <pc:docMk/>
          <pc:sldMk cId="3687775064" sldId="273"/>
        </pc:sldMkLst>
      </pc:sldChg>
      <pc:sldChg chg="del">
        <pc:chgData name="Oscar" userId="b95cad20f085f37f" providerId="LiveId" clId="{E343EFC9-0F13-4E4F-A322-CBDE9C21D100}" dt="2021-11-08T21:05:08.835" v="57" actId="2696"/>
        <pc:sldMkLst>
          <pc:docMk/>
          <pc:sldMk cId="3818435610" sldId="274"/>
        </pc:sldMkLst>
      </pc:sldChg>
      <pc:sldChg chg="del">
        <pc:chgData name="Oscar" userId="b95cad20f085f37f" providerId="LiveId" clId="{E343EFC9-0F13-4E4F-A322-CBDE9C21D100}" dt="2021-11-08T21:05:08.835" v="57" actId="2696"/>
        <pc:sldMkLst>
          <pc:docMk/>
          <pc:sldMk cId="1915410560" sldId="275"/>
        </pc:sldMkLst>
      </pc:sldChg>
      <pc:sldChg chg="del">
        <pc:chgData name="Oscar" userId="b95cad20f085f37f" providerId="LiveId" clId="{E343EFC9-0F13-4E4F-A322-CBDE9C21D100}" dt="2021-11-08T21:05:08.835" v="57" actId="2696"/>
        <pc:sldMkLst>
          <pc:docMk/>
          <pc:sldMk cId="1179034961" sldId="276"/>
        </pc:sldMkLst>
      </pc:sldChg>
      <pc:sldChg chg="del">
        <pc:chgData name="Oscar" userId="b95cad20f085f37f" providerId="LiveId" clId="{E343EFC9-0F13-4E4F-A322-CBDE9C21D100}" dt="2021-11-08T21:05:08.835" v="57" actId="2696"/>
        <pc:sldMkLst>
          <pc:docMk/>
          <pc:sldMk cId="2095390981" sldId="277"/>
        </pc:sldMkLst>
      </pc:sldChg>
      <pc:sldChg chg="del">
        <pc:chgData name="Oscar" userId="b95cad20f085f37f" providerId="LiveId" clId="{E343EFC9-0F13-4E4F-A322-CBDE9C21D100}" dt="2021-11-08T21:05:08.835" v="57" actId="2696"/>
        <pc:sldMkLst>
          <pc:docMk/>
          <pc:sldMk cId="1519940658" sldId="278"/>
        </pc:sldMkLst>
      </pc:sldChg>
      <pc:sldChg chg="del">
        <pc:chgData name="Oscar" userId="b95cad20f085f37f" providerId="LiveId" clId="{E343EFC9-0F13-4E4F-A322-CBDE9C21D100}" dt="2021-11-08T21:05:08.835" v="57" actId="2696"/>
        <pc:sldMkLst>
          <pc:docMk/>
          <pc:sldMk cId="2277773749" sldId="279"/>
        </pc:sldMkLst>
      </pc:sldChg>
      <pc:sldChg chg="del">
        <pc:chgData name="Oscar" userId="b95cad20f085f37f" providerId="LiveId" clId="{E343EFC9-0F13-4E4F-A322-CBDE9C21D100}" dt="2021-11-08T21:05:08.835" v="57" actId="2696"/>
        <pc:sldMkLst>
          <pc:docMk/>
          <pc:sldMk cId="360523456" sldId="280"/>
        </pc:sldMkLst>
      </pc:sldChg>
      <pc:sldChg chg="del">
        <pc:chgData name="Oscar" userId="b95cad20f085f37f" providerId="LiveId" clId="{E343EFC9-0F13-4E4F-A322-CBDE9C21D100}" dt="2021-11-08T21:05:08.835" v="57" actId="2696"/>
        <pc:sldMkLst>
          <pc:docMk/>
          <pc:sldMk cId="669727498" sldId="281"/>
        </pc:sldMkLst>
      </pc:sldChg>
      <pc:sldChg chg="del">
        <pc:chgData name="Oscar" userId="b95cad20f085f37f" providerId="LiveId" clId="{E343EFC9-0F13-4E4F-A322-CBDE9C21D100}" dt="2021-11-08T21:05:08.835" v="57" actId="2696"/>
        <pc:sldMkLst>
          <pc:docMk/>
          <pc:sldMk cId="3290623247" sldId="282"/>
        </pc:sldMkLst>
      </pc:sldChg>
      <pc:sldChg chg="del">
        <pc:chgData name="Oscar" userId="b95cad20f085f37f" providerId="LiveId" clId="{E343EFC9-0F13-4E4F-A322-CBDE9C21D100}" dt="2021-11-08T21:05:08.835" v="57" actId="2696"/>
        <pc:sldMkLst>
          <pc:docMk/>
          <pc:sldMk cId="1325894848" sldId="283"/>
        </pc:sldMkLst>
      </pc:sldChg>
      <pc:sldChg chg="del">
        <pc:chgData name="Oscar" userId="b95cad20f085f37f" providerId="LiveId" clId="{E343EFC9-0F13-4E4F-A322-CBDE9C21D100}" dt="2021-11-08T21:05:08.835" v="57" actId="2696"/>
        <pc:sldMkLst>
          <pc:docMk/>
          <pc:sldMk cId="2113055689" sldId="284"/>
        </pc:sldMkLst>
      </pc:sldChg>
      <pc:sldChg chg="del">
        <pc:chgData name="Oscar" userId="b95cad20f085f37f" providerId="LiveId" clId="{E343EFC9-0F13-4E4F-A322-CBDE9C21D100}" dt="2021-11-08T21:05:08.835" v="57" actId="2696"/>
        <pc:sldMkLst>
          <pc:docMk/>
          <pc:sldMk cId="3533358102" sldId="285"/>
        </pc:sldMkLst>
      </pc:sldChg>
      <pc:sldChg chg="addSp delSp modSp add mod">
        <pc:chgData name="Oscar" userId="b95cad20f085f37f" providerId="LiveId" clId="{E343EFC9-0F13-4E4F-A322-CBDE9C21D100}" dt="2021-11-09T01:41:57.725" v="372" actId="207"/>
        <pc:sldMkLst>
          <pc:docMk/>
          <pc:sldMk cId="2990720000" sldId="286"/>
        </pc:sldMkLst>
        <pc:spChg chg="mod">
          <ac:chgData name="Oscar" userId="b95cad20f085f37f" providerId="LiveId" clId="{E343EFC9-0F13-4E4F-A322-CBDE9C21D100}" dt="2021-11-09T01:41:57.725" v="372" actId="207"/>
          <ac:spMkLst>
            <pc:docMk/>
            <pc:sldMk cId="2990720000" sldId="286"/>
            <ac:spMk id="6" creationId="{75B4BBA1-1B1D-4485-AD9D-5B6A08B464D1}"/>
          </ac:spMkLst>
        </pc:spChg>
        <pc:graphicFrameChg chg="add del mod">
          <ac:chgData name="Oscar" userId="b95cad20f085f37f" providerId="LiveId" clId="{E343EFC9-0F13-4E4F-A322-CBDE9C21D100}" dt="2021-11-08T21:02:57.002" v="37"/>
          <ac:graphicFrameMkLst>
            <pc:docMk/>
            <pc:sldMk cId="2990720000" sldId="286"/>
            <ac:graphicFrameMk id="3" creationId="{EA0AE41F-5498-4E2A-A111-D3C22E105CFA}"/>
          </ac:graphicFrameMkLst>
        </pc:graphicFrameChg>
      </pc:sldChg>
      <pc:sldChg chg="modSp add mod">
        <pc:chgData name="Oscar" userId="b95cad20f085f37f" providerId="LiveId" clId="{E343EFC9-0F13-4E4F-A322-CBDE9C21D100}" dt="2021-11-09T01:37:39.543" v="358" actId="115"/>
        <pc:sldMkLst>
          <pc:docMk/>
          <pc:sldMk cId="1728656854" sldId="287"/>
        </pc:sldMkLst>
        <pc:spChg chg="mod">
          <ac:chgData name="Oscar" userId="b95cad20f085f37f" providerId="LiveId" clId="{E343EFC9-0F13-4E4F-A322-CBDE9C21D100}" dt="2021-11-09T01:37:39.543" v="358" actId="115"/>
          <ac:spMkLst>
            <pc:docMk/>
            <pc:sldMk cId="1728656854" sldId="287"/>
            <ac:spMk id="6" creationId="{75B4BBA1-1B1D-4485-AD9D-5B6A08B464D1}"/>
          </ac:spMkLst>
        </pc:spChg>
      </pc:sldChg>
      <pc:sldChg chg="modSp add mod">
        <pc:chgData name="Oscar" userId="b95cad20f085f37f" providerId="LiveId" clId="{E343EFC9-0F13-4E4F-A322-CBDE9C21D100}" dt="2021-11-09T01:03:09.492" v="323" actId="207"/>
        <pc:sldMkLst>
          <pc:docMk/>
          <pc:sldMk cId="4038110303" sldId="288"/>
        </pc:sldMkLst>
        <pc:spChg chg="mod">
          <ac:chgData name="Oscar" userId="b95cad20f085f37f" providerId="LiveId" clId="{E343EFC9-0F13-4E4F-A322-CBDE9C21D100}" dt="2021-11-09T01:03:09.492" v="323" actId="207"/>
          <ac:spMkLst>
            <pc:docMk/>
            <pc:sldMk cId="4038110303" sldId="288"/>
            <ac:spMk id="6" creationId="{75B4BBA1-1B1D-4485-AD9D-5B6A08B464D1}"/>
          </ac:spMkLst>
        </pc:spChg>
      </pc:sldChg>
      <pc:sldChg chg="modSp add mod">
        <pc:chgData name="Oscar" userId="b95cad20f085f37f" providerId="LiveId" clId="{E343EFC9-0F13-4E4F-A322-CBDE9C21D100}" dt="2021-11-10T02:54:39.893" v="519" actId="14100"/>
        <pc:sldMkLst>
          <pc:docMk/>
          <pc:sldMk cId="122272050" sldId="289"/>
        </pc:sldMkLst>
        <pc:spChg chg="mod">
          <ac:chgData name="Oscar" userId="b95cad20f085f37f" providerId="LiveId" clId="{E343EFC9-0F13-4E4F-A322-CBDE9C21D100}" dt="2021-11-10T02:54:39.893" v="519" actId="14100"/>
          <ac:spMkLst>
            <pc:docMk/>
            <pc:sldMk cId="122272050" sldId="289"/>
            <ac:spMk id="6" creationId="{75B4BBA1-1B1D-4485-AD9D-5B6A08B464D1}"/>
          </ac:spMkLst>
        </pc:spChg>
      </pc:sldChg>
      <pc:sldChg chg="modSp add mod">
        <pc:chgData name="Oscar" userId="b95cad20f085f37f" providerId="LiveId" clId="{E343EFC9-0F13-4E4F-A322-CBDE9C21D100}" dt="2021-11-09T01:05:08.594" v="328" actId="207"/>
        <pc:sldMkLst>
          <pc:docMk/>
          <pc:sldMk cId="3408402310" sldId="290"/>
        </pc:sldMkLst>
        <pc:spChg chg="mod">
          <ac:chgData name="Oscar" userId="b95cad20f085f37f" providerId="LiveId" clId="{E343EFC9-0F13-4E4F-A322-CBDE9C21D100}" dt="2021-11-09T01:05:08.594" v="328" actId="207"/>
          <ac:spMkLst>
            <pc:docMk/>
            <pc:sldMk cId="3408402310" sldId="290"/>
            <ac:spMk id="6" creationId="{75B4BBA1-1B1D-4485-AD9D-5B6A08B464D1}"/>
          </ac:spMkLst>
        </pc:spChg>
      </pc:sldChg>
      <pc:sldChg chg="modSp add mod">
        <pc:chgData name="Oscar" userId="b95cad20f085f37f" providerId="LiveId" clId="{E343EFC9-0F13-4E4F-A322-CBDE9C21D100}" dt="2021-11-09T01:05:22.168" v="329" actId="207"/>
        <pc:sldMkLst>
          <pc:docMk/>
          <pc:sldMk cId="1511953345" sldId="291"/>
        </pc:sldMkLst>
        <pc:spChg chg="mod">
          <ac:chgData name="Oscar" userId="b95cad20f085f37f" providerId="LiveId" clId="{E343EFC9-0F13-4E4F-A322-CBDE9C21D100}" dt="2021-11-09T01:05:22.168" v="329" actId="207"/>
          <ac:spMkLst>
            <pc:docMk/>
            <pc:sldMk cId="1511953345" sldId="291"/>
            <ac:spMk id="6" creationId="{75B4BBA1-1B1D-4485-AD9D-5B6A08B464D1}"/>
          </ac:spMkLst>
        </pc:spChg>
      </pc:sldChg>
      <pc:sldChg chg="modSp add mod">
        <pc:chgData name="Oscar" userId="b95cad20f085f37f" providerId="LiveId" clId="{E343EFC9-0F13-4E4F-A322-CBDE9C21D100}" dt="2021-11-09T02:06:28.274" v="472" actId="20577"/>
        <pc:sldMkLst>
          <pc:docMk/>
          <pc:sldMk cId="2821337825" sldId="292"/>
        </pc:sldMkLst>
        <pc:spChg chg="mod">
          <ac:chgData name="Oscar" userId="b95cad20f085f37f" providerId="LiveId" clId="{E343EFC9-0F13-4E4F-A322-CBDE9C21D100}" dt="2021-11-09T02:06:28.274" v="472" actId="20577"/>
          <ac:spMkLst>
            <pc:docMk/>
            <pc:sldMk cId="2821337825" sldId="292"/>
            <ac:spMk id="6" creationId="{75B4BBA1-1B1D-4485-AD9D-5B6A08B464D1}"/>
          </ac:spMkLst>
        </pc:spChg>
      </pc:sldChg>
      <pc:sldChg chg="modSp add mod">
        <pc:chgData name="Oscar" userId="b95cad20f085f37f" providerId="LiveId" clId="{E343EFC9-0F13-4E4F-A322-CBDE9C21D100}" dt="2021-11-09T01:58:01.786" v="449" actId="207"/>
        <pc:sldMkLst>
          <pc:docMk/>
          <pc:sldMk cId="1159100105" sldId="293"/>
        </pc:sldMkLst>
        <pc:spChg chg="mod">
          <ac:chgData name="Oscar" userId="b95cad20f085f37f" providerId="LiveId" clId="{E343EFC9-0F13-4E4F-A322-CBDE9C21D100}" dt="2021-11-09T01:58:01.786" v="449" actId="207"/>
          <ac:spMkLst>
            <pc:docMk/>
            <pc:sldMk cId="1159100105" sldId="293"/>
            <ac:spMk id="6" creationId="{75B4BBA1-1B1D-4485-AD9D-5B6A08B464D1}"/>
          </ac:spMkLst>
        </pc:spChg>
      </pc:sldChg>
      <pc:sldChg chg="modSp add mod">
        <pc:chgData name="Oscar" userId="b95cad20f085f37f" providerId="LiveId" clId="{E343EFC9-0F13-4E4F-A322-CBDE9C21D100}" dt="2021-11-09T01:07:40.916" v="334" actId="207"/>
        <pc:sldMkLst>
          <pc:docMk/>
          <pc:sldMk cId="2082541185" sldId="294"/>
        </pc:sldMkLst>
        <pc:spChg chg="mod">
          <ac:chgData name="Oscar" userId="b95cad20f085f37f" providerId="LiveId" clId="{E343EFC9-0F13-4E4F-A322-CBDE9C21D100}" dt="2021-11-09T01:07:40.916" v="334" actId="207"/>
          <ac:spMkLst>
            <pc:docMk/>
            <pc:sldMk cId="2082541185" sldId="294"/>
            <ac:spMk id="6" creationId="{75B4BBA1-1B1D-4485-AD9D-5B6A08B464D1}"/>
          </ac:spMkLst>
        </pc:spChg>
      </pc:sldChg>
      <pc:sldChg chg="modSp add mod">
        <pc:chgData name="Oscar" userId="b95cad20f085f37f" providerId="LiveId" clId="{E343EFC9-0F13-4E4F-A322-CBDE9C21D100}" dt="2021-11-09T01:30:31.694" v="339" actId="20577"/>
        <pc:sldMkLst>
          <pc:docMk/>
          <pc:sldMk cId="2226628260" sldId="295"/>
        </pc:sldMkLst>
        <pc:spChg chg="mod">
          <ac:chgData name="Oscar" userId="b95cad20f085f37f" providerId="LiveId" clId="{E343EFC9-0F13-4E4F-A322-CBDE9C21D100}" dt="2021-11-09T01:30:31.694" v="339" actId="20577"/>
          <ac:spMkLst>
            <pc:docMk/>
            <pc:sldMk cId="2226628260" sldId="295"/>
            <ac:spMk id="6" creationId="{75B4BBA1-1B1D-4485-AD9D-5B6A08B464D1}"/>
          </ac:spMkLst>
        </pc:spChg>
      </pc:sldChg>
      <pc:sldChg chg="modSp add mod">
        <pc:chgData name="Oscar" userId="b95cad20f085f37f" providerId="LiveId" clId="{E343EFC9-0F13-4E4F-A322-CBDE9C21D100}" dt="2021-11-09T01:56:12.718" v="446" actId="207"/>
        <pc:sldMkLst>
          <pc:docMk/>
          <pc:sldMk cId="837398301" sldId="296"/>
        </pc:sldMkLst>
        <pc:spChg chg="mod">
          <ac:chgData name="Oscar" userId="b95cad20f085f37f" providerId="LiveId" clId="{E343EFC9-0F13-4E4F-A322-CBDE9C21D100}" dt="2021-11-09T01:56:12.718" v="446" actId="207"/>
          <ac:spMkLst>
            <pc:docMk/>
            <pc:sldMk cId="837398301" sldId="296"/>
            <ac:spMk id="6" creationId="{75B4BBA1-1B1D-4485-AD9D-5B6A08B464D1}"/>
          </ac:spMkLst>
        </pc:spChg>
      </pc:sldChg>
      <pc:sldChg chg="modSp add mod">
        <pc:chgData name="Oscar" userId="b95cad20f085f37f" providerId="LiveId" clId="{E343EFC9-0F13-4E4F-A322-CBDE9C21D100}" dt="2021-11-09T02:05:53.820" v="470" actId="20577"/>
        <pc:sldMkLst>
          <pc:docMk/>
          <pc:sldMk cId="3923299804" sldId="297"/>
        </pc:sldMkLst>
        <pc:spChg chg="mod">
          <ac:chgData name="Oscar" userId="b95cad20f085f37f" providerId="LiveId" clId="{E343EFC9-0F13-4E4F-A322-CBDE9C21D100}" dt="2021-11-09T02:05:53.820" v="470" actId="20577"/>
          <ac:spMkLst>
            <pc:docMk/>
            <pc:sldMk cId="3923299804" sldId="297"/>
            <ac:spMk id="6" creationId="{75B4BBA1-1B1D-4485-AD9D-5B6A08B464D1}"/>
          </ac:spMkLst>
        </pc:spChg>
      </pc:sldChg>
      <pc:sldChg chg="modSp add mod">
        <pc:chgData name="Oscar" userId="b95cad20f085f37f" providerId="LiveId" clId="{E343EFC9-0F13-4E4F-A322-CBDE9C21D100}" dt="2021-11-09T14:42:41.970" v="517" actId="115"/>
        <pc:sldMkLst>
          <pc:docMk/>
          <pc:sldMk cId="3870414919" sldId="298"/>
        </pc:sldMkLst>
        <pc:spChg chg="mod">
          <ac:chgData name="Oscar" userId="b95cad20f085f37f" providerId="LiveId" clId="{E343EFC9-0F13-4E4F-A322-CBDE9C21D100}" dt="2021-11-09T14:42:41.970" v="517" actId="115"/>
          <ac:spMkLst>
            <pc:docMk/>
            <pc:sldMk cId="3870414919" sldId="298"/>
            <ac:spMk id="6" creationId="{75B4BBA1-1B1D-4485-AD9D-5B6A08B464D1}"/>
          </ac:spMkLst>
        </pc:spChg>
      </pc:sldChg>
      <pc:sldChg chg="addSp modSp add del mod ord">
        <pc:chgData name="Oscar" userId="b95cad20f085f37f" providerId="LiveId" clId="{E343EFC9-0F13-4E4F-A322-CBDE9C21D100}" dt="2021-11-12T13:28:58.767" v="705" actId="2696"/>
        <pc:sldMkLst>
          <pc:docMk/>
          <pc:sldMk cId="1178732454" sldId="299"/>
        </pc:sldMkLst>
        <pc:spChg chg="mod">
          <ac:chgData name="Oscar" userId="b95cad20f085f37f" providerId="LiveId" clId="{E343EFC9-0F13-4E4F-A322-CBDE9C21D100}" dt="2021-11-10T15:23:23.804" v="664" actId="20577"/>
          <ac:spMkLst>
            <pc:docMk/>
            <pc:sldMk cId="1178732454" sldId="299"/>
            <ac:spMk id="6" creationId="{75B4BBA1-1B1D-4485-AD9D-5B6A08B464D1}"/>
          </ac:spMkLst>
        </pc:spChg>
        <pc:picChg chg="add mod">
          <ac:chgData name="Oscar" userId="b95cad20f085f37f" providerId="LiveId" clId="{E343EFC9-0F13-4E4F-A322-CBDE9C21D100}" dt="2021-11-10T15:15:16.790" v="583" actId="1076"/>
          <ac:picMkLst>
            <pc:docMk/>
            <pc:sldMk cId="1178732454" sldId="299"/>
            <ac:picMk id="3" creationId="{D5E5E2D9-08EB-4FA8-B20D-FB2342F61D81}"/>
          </ac:picMkLst>
        </pc:picChg>
        <pc:picChg chg="mod">
          <ac:chgData name="Oscar" userId="b95cad20f085f37f" providerId="LiveId" clId="{E343EFC9-0F13-4E4F-A322-CBDE9C21D100}" dt="2021-11-10T15:22:53.853" v="651" actId="1076"/>
          <ac:picMkLst>
            <pc:docMk/>
            <pc:sldMk cId="1178732454" sldId="299"/>
            <ac:picMk id="5" creationId="{8853DE6A-DC9B-4C9B-9833-366C78B00AB3}"/>
          </ac:picMkLst>
        </pc:picChg>
      </pc:sldChg>
      <pc:sldChg chg="delSp modSp add del mod">
        <pc:chgData name="Oscar" userId="b95cad20f085f37f" providerId="LiveId" clId="{E343EFC9-0F13-4E4F-A322-CBDE9C21D100}" dt="2021-11-12T13:28:54.358" v="704" actId="2696"/>
        <pc:sldMkLst>
          <pc:docMk/>
          <pc:sldMk cId="4123644144" sldId="300"/>
        </pc:sldMkLst>
        <pc:spChg chg="mod">
          <ac:chgData name="Oscar" userId="b95cad20f085f37f" providerId="LiveId" clId="{E343EFC9-0F13-4E4F-A322-CBDE9C21D100}" dt="2021-11-10T15:22:03.855" v="647" actId="207"/>
          <ac:spMkLst>
            <pc:docMk/>
            <pc:sldMk cId="4123644144" sldId="300"/>
            <ac:spMk id="6" creationId="{75B4BBA1-1B1D-4485-AD9D-5B6A08B464D1}"/>
          </ac:spMkLst>
        </pc:spChg>
        <pc:picChg chg="del">
          <ac:chgData name="Oscar" userId="b95cad20f085f37f" providerId="LiveId" clId="{E343EFC9-0F13-4E4F-A322-CBDE9C21D100}" dt="2021-11-10T15:16:08.840" v="585" actId="21"/>
          <ac:picMkLst>
            <pc:docMk/>
            <pc:sldMk cId="4123644144" sldId="300"/>
            <ac:picMk id="3" creationId="{D5E5E2D9-08EB-4FA8-B20D-FB2342F61D81}"/>
          </ac:picMkLst>
        </pc:picChg>
      </pc:sldChg>
      <pc:sldChg chg="addSp modSp add mod">
        <pc:chgData name="Oscar" userId="b95cad20f085f37f" providerId="LiveId" clId="{E343EFC9-0F13-4E4F-A322-CBDE9C21D100}" dt="2021-11-13T00:13:06.331" v="710" actId="1076"/>
        <pc:sldMkLst>
          <pc:docMk/>
          <pc:sldMk cId="2420343552" sldId="301"/>
        </pc:sldMkLst>
        <pc:spChg chg="mod">
          <ac:chgData name="Oscar" userId="b95cad20f085f37f" providerId="LiveId" clId="{E343EFC9-0F13-4E4F-A322-CBDE9C21D100}" dt="2021-11-12T13:28:24.299" v="700" actId="1076"/>
          <ac:spMkLst>
            <pc:docMk/>
            <pc:sldMk cId="2420343552" sldId="301"/>
            <ac:spMk id="6" creationId="{75B4BBA1-1B1D-4485-AD9D-5B6A08B464D1}"/>
          </ac:spMkLst>
        </pc:spChg>
        <pc:picChg chg="add mod">
          <ac:chgData name="Oscar" userId="b95cad20f085f37f" providerId="LiveId" clId="{E343EFC9-0F13-4E4F-A322-CBDE9C21D100}" dt="2021-11-13T00:13:06.331" v="710" actId="1076"/>
          <ac:picMkLst>
            <pc:docMk/>
            <pc:sldMk cId="2420343552" sldId="301"/>
            <ac:picMk id="3" creationId="{41BDA866-4064-48B0-B7E2-68765EA8ECDC}"/>
          </ac:picMkLst>
        </pc:picChg>
      </pc:sldChg>
      <pc:sldChg chg="modSp add mod ord">
        <pc:chgData name="Oscar" userId="b95cad20f085f37f" providerId="LiveId" clId="{E343EFC9-0F13-4E4F-A322-CBDE9C21D100}" dt="2021-11-12T13:30:31.095" v="709" actId="207"/>
        <pc:sldMkLst>
          <pc:docMk/>
          <pc:sldMk cId="3050940242" sldId="302"/>
        </pc:sldMkLst>
        <pc:spChg chg="mod">
          <ac:chgData name="Oscar" userId="b95cad20f085f37f" providerId="LiveId" clId="{E343EFC9-0F13-4E4F-A322-CBDE9C21D100}" dt="2021-11-12T13:30:31.095" v="709" actId="207"/>
          <ac:spMkLst>
            <pc:docMk/>
            <pc:sldMk cId="3050940242" sldId="302"/>
            <ac:spMk id="6" creationId="{75B4BBA1-1B1D-4485-AD9D-5B6A08B464D1}"/>
          </ac:spMkLst>
        </pc:spChg>
      </pc:sldChg>
    </pc:docChg>
  </pc:docChgLst>
  <pc:docChgLst>
    <pc:chgData name="Oscar" userId="b95cad20f085f37f" providerId="LiveId" clId="{18049AD2-DDCE-419A-A64F-61BF6BF56FDF}"/>
    <pc:docChg chg="undo custSel addSld modSld sldOrd">
      <pc:chgData name="Oscar" userId="b95cad20f085f37f" providerId="LiveId" clId="{18049AD2-DDCE-419A-A64F-61BF6BF56FDF}" dt="2021-02-01T23:49:27.357" v="718" actId="1076"/>
      <pc:docMkLst>
        <pc:docMk/>
      </pc:docMkLst>
      <pc:sldChg chg="modNotesTx">
        <pc:chgData name="Oscar" userId="b95cad20f085f37f" providerId="LiveId" clId="{18049AD2-DDCE-419A-A64F-61BF6BF56FDF}" dt="2021-01-28T02:40:43.264" v="121" actId="20577"/>
        <pc:sldMkLst>
          <pc:docMk/>
          <pc:sldMk cId="2618018261" sldId="258"/>
        </pc:sldMkLst>
      </pc:sldChg>
      <pc:sldChg chg="modNotesTx">
        <pc:chgData name="Oscar" userId="b95cad20f085f37f" providerId="LiveId" clId="{18049AD2-DDCE-419A-A64F-61BF6BF56FDF}" dt="2021-01-28T02:40:48.659" v="122" actId="20577"/>
        <pc:sldMkLst>
          <pc:docMk/>
          <pc:sldMk cId="890960926" sldId="259"/>
        </pc:sldMkLst>
      </pc:sldChg>
      <pc:sldChg chg="modNotesTx">
        <pc:chgData name="Oscar" userId="b95cad20f085f37f" providerId="LiveId" clId="{18049AD2-DDCE-419A-A64F-61BF6BF56FDF}" dt="2021-01-28T02:40:52.735" v="123" actId="20577"/>
        <pc:sldMkLst>
          <pc:docMk/>
          <pc:sldMk cId="4087878403" sldId="260"/>
        </pc:sldMkLst>
      </pc:sldChg>
      <pc:sldChg chg="addSp modSp mod ord modNotesTx">
        <pc:chgData name="Oscar" userId="b95cad20f085f37f" providerId="LiveId" clId="{18049AD2-DDCE-419A-A64F-61BF6BF56FDF}" dt="2021-01-30T12:58:14.290" v="410" actId="113"/>
        <pc:sldMkLst>
          <pc:docMk/>
          <pc:sldMk cId="1119264995" sldId="261"/>
        </pc:sldMkLst>
        <pc:spChg chg="add mod">
          <ac:chgData name="Oscar" userId="b95cad20f085f37f" providerId="LiveId" clId="{18049AD2-DDCE-419A-A64F-61BF6BF56FDF}" dt="2021-01-30T12:58:14.290" v="410" actId="113"/>
          <ac:spMkLst>
            <pc:docMk/>
            <pc:sldMk cId="1119264995" sldId="261"/>
            <ac:spMk id="6" creationId="{7636D124-E069-47F2-A95B-782E10EB0A25}"/>
          </ac:spMkLst>
        </pc:spChg>
        <pc:picChg chg="add mod">
          <ac:chgData name="Oscar" userId="b95cad20f085f37f" providerId="LiveId" clId="{18049AD2-DDCE-419A-A64F-61BF6BF56FDF}" dt="2021-01-30T12:57:37.853" v="408" actId="1076"/>
          <ac:picMkLst>
            <pc:docMk/>
            <pc:sldMk cId="1119264995" sldId="261"/>
            <ac:picMk id="3" creationId="{DDA64D58-496D-44FF-A1AC-AE2FC94F9AA6}"/>
          </ac:picMkLst>
        </pc:picChg>
      </pc:sldChg>
      <pc:sldChg chg="addSp modSp mod modNotesTx">
        <pc:chgData name="Oscar" userId="b95cad20f085f37f" providerId="LiveId" clId="{18049AD2-DDCE-419A-A64F-61BF6BF56FDF}" dt="2021-01-28T02:40:32.011" v="119" actId="20577"/>
        <pc:sldMkLst>
          <pc:docMk/>
          <pc:sldMk cId="1974599651" sldId="262"/>
        </pc:sldMkLst>
        <pc:spChg chg="add mod">
          <ac:chgData name="Oscar" userId="b95cad20f085f37f" providerId="LiveId" clId="{18049AD2-DDCE-419A-A64F-61BF6BF56FDF}" dt="2021-01-28T02:36:54.338" v="67" actId="115"/>
          <ac:spMkLst>
            <pc:docMk/>
            <pc:sldMk cId="1974599651" sldId="262"/>
            <ac:spMk id="6" creationId="{55368EDE-B0FB-4651-8E61-96B69F3424AB}"/>
          </ac:spMkLst>
        </pc:spChg>
      </pc:sldChg>
      <pc:sldChg chg="addSp modSp mod modNotesTx">
        <pc:chgData name="Oscar" userId="b95cad20f085f37f" providerId="LiveId" clId="{18049AD2-DDCE-419A-A64F-61BF6BF56FDF}" dt="2021-01-28T02:40:27.039" v="118" actId="20577"/>
        <pc:sldMkLst>
          <pc:docMk/>
          <pc:sldMk cId="4190463473" sldId="263"/>
        </pc:sldMkLst>
        <pc:spChg chg="add mod">
          <ac:chgData name="Oscar" userId="b95cad20f085f37f" providerId="LiveId" clId="{18049AD2-DDCE-419A-A64F-61BF6BF56FDF}" dt="2021-01-28T02:39:34.782" v="117" actId="20577"/>
          <ac:spMkLst>
            <pc:docMk/>
            <pc:sldMk cId="4190463473" sldId="263"/>
            <ac:spMk id="6" creationId="{F9BDDE4A-EFE9-41BA-BF9E-F6A348FAAFCA}"/>
          </ac:spMkLst>
        </pc:spChg>
      </pc:sldChg>
      <pc:sldChg chg="addSp modSp mod ord modAnim modNotesTx">
        <pc:chgData name="Oscar" userId="b95cad20f085f37f" providerId="LiveId" clId="{18049AD2-DDCE-419A-A64F-61BF6BF56FDF}" dt="2021-01-30T13:06:41.772" v="473" actId="20577"/>
        <pc:sldMkLst>
          <pc:docMk/>
          <pc:sldMk cId="4252312485" sldId="264"/>
        </pc:sldMkLst>
        <pc:spChg chg="add mod">
          <ac:chgData name="Oscar" userId="b95cad20f085f37f" providerId="LiveId" clId="{18049AD2-DDCE-419A-A64F-61BF6BF56FDF}" dt="2021-01-29T16:00:36.788" v="366" actId="20577"/>
          <ac:spMkLst>
            <pc:docMk/>
            <pc:sldMk cId="4252312485" sldId="264"/>
            <ac:spMk id="6" creationId="{D1B76E2E-A54D-4FDB-8ADE-73C39ACB4231}"/>
          </ac:spMkLst>
        </pc:spChg>
      </pc:sldChg>
      <pc:sldChg chg="addSp modSp mod modAnim modNotesTx">
        <pc:chgData name="Oscar" userId="b95cad20f085f37f" providerId="LiveId" clId="{18049AD2-DDCE-419A-A64F-61BF6BF56FDF}" dt="2021-01-30T13:06:35.713" v="472" actId="20577"/>
        <pc:sldMkLst>
          <pc:docMk/>
          <pc:sldMk cId="4246898433" sldId="265"/>
        </pc:sldMkLst>
        <pc:spChg chg="add mod">
          <ac:chgData name="Oscar" userId="b95cad20f085f37f" providerId="LiveId" clId="{18049AD2-DDCE-419A-A64F-61BF6BF56FDF}" dt="2021-01-29T16:00:44.516" v="367" actId="20577"/>
          <ac:spMkLst>
            <pc:docMk/>
            <pc:sldMk cId="4246898433" sldId="265"/>
            <ac:spMk id="6" creationId="{BF458ED6-6804-4615-B84E-87178E8631F7}"/>
          </ac:spMkLst>
        </pc:spChg>
      </pc:sldChg>
      <pc:sldChg chg="addSp modSp mod modAnim modNotesTx">
        <pc:chgData name="Oscar" userId="b95cad20f085f37f" providerId="LiveId" clId="{18049AD2-DDCE-419A-A64F-61BF6BF56FDF}" dt="2021-01-30T13:06:29.377" v="471" actId="20577"/>
        <pc:sldMkLst>
          <pc:docMk/>
          <pc:sldMk cId="153738898" sldId="266"/>
        </pc:sldMkLst>
        <pc:spChg chg="add mod">
          <ac:chgData name="Oscar" userId="b95cad20f085f37f" providerId="LiveId" clId="{18049AD2-DDCE-419A-A64F-61BF6BF56FDF}" dt="2021-01-29T16:01:19.897" v="370" actId="20577"/>
          <ac:spMkLst>
            <pc:docMk/>
            <pc:sldMk cId="153738898" sldId="266"/>
            <ac:spMk id="6" creationId="{DE130BCA-F070-4B0F-A559-BCB08364983D}"/>
          </ac:spMkLst>
        </pc:spChg>
        <pc:picChg chg="mod">
          <ac:chgData name="Oscar" userId="b95cad20f085f37f" providerId="LiveId" clId="{18049AD2-DDCE-419A-A64F-61BF6BF56FDF}" dt="2021-01-28T17:23:09.875" v="310" actId="1076"/>
          <ac:picMkLst>
            <pc:docMk/>
            <pc:sldMk cId="153738898" sldId="266"/>
            <ac:picMk id="5" creationId="{8853DE6A-DC9B-4C9B-9833-366C78B00AB3}"/>
          </ac:picMkLst>
        </pc:picChg>
      </pc:sldChg>
      <pc:sldChg chg="modNotesTx">
        <pc:chgData name="Oscar" userId="b95cad20f085f37f" providerId="LiveId" clId="{18049AD2-DDCE-419A-A64F-61BF6BF56FDF}" dt="2021-01-28T02:40:56.658" v="124" actId="20577"/>
        <pc:sldMkLst>
          <pc:docMk/>
          <pc:sldMk cId="3452003485" sldId="267"/>
        </pc:sldMkLst>
      </pc:sldChg>
      <pc:sldChg chg="modNotesTx">
        <pc:chgData name="Oscar" userId="b95cad20f085f37f" providerId="LiveId" clId="{18049AD2-DDCE-419A-A64F-61BF6BF56FDF}" dt="2021-01-28T02:41:01.688" v="125" actId="20577"/>
        <pc:sldMkLst>
          <pc:docMk/>
          <pc:sldMk cId="74483907" sldId="268"/>
        </pc:sldMkLst>
      </pc:sldChg>
      <pc:sldChg chg="addSp modSp add mod modAnim modNotesTx">
        <pc:chgData name="Oscar" userId="b95cad20f085f37f" providerId="LiveId" clId="{18049AD2-DDCE-419A-A64F-61BF6BF56FDF}" dt="2021-01-30T13:06:24.090" v="470" actId="20577"/>
        <pc:sldMkLst>
          <pc:docMk/>
          <pc:sldMk cId="3485194199" sldId="269"/>
        </pc:sldMkLst>
        <pc:spChg chg="add mod">
          <ac:chgData name="Oscar" userId="b95cad20f085f37f" providerId="LiveId" clId="{18049AD2-DDCE-419A-A64F-61BF6BF56FDF}" dt="2021-01-28T17:22:03.143" v="306" actId="20577"/>
          <ac:spMkLst>
            <pc:docMk/>
            <pc:sldMk cId="3485194199" sldId="269"/>
            <ac:spMk id="6" creationId="{2B9B776E-A51D-47AC-B0DF-1B83E7464C64}"/>
          </ac:spMkLst>
        </pc:spChg>
        <pc:picChg chg="add mod">
          <ac:chgData name="Oscar" userId="b95cad20f085f37f" providerId="LiveId" clId="{18049AD2-DDCE-419A-A64F-61BF6BF56FDF}" dt="2021-01-28T17:21:58.318" v="305" actId="14100"/>
          <ac:picMkLst>
            <pc:docMk/>
            <pc:sldMk cId="3485194199" sldId="269"/>
            <ac:picMk id="4" creationId="{00F4A6EB-1433-4B93-8F22-2E95B40C3B27}"/>
          </ac:picMkLst>
        </pc:picChg>
      </pc:sldChg>
      <pc:sldChg chg="addSp delSp modSp add mod delAnim modAnim modNotesTx">
        <pc:chgData name="Oscar" userId="b95cad20f085f37f" providerId="LiveId" clId="{18049AD2-DDCE-419A-A64F-61BF6BF56FDF}" dt="2021-01-31T15:43:49.033" v="675" actId="14100"/>
        <pc:sldMkLst>
          <pc:docMk/>
          <pc:sldMk cId="423371477" sldId="270"/>
        </pc:sldMkLst>
        <pc:spChg chg="del mod">
          <ac:chgData name="Oscar" userId="b95cad20f085f37f" providerId="LiveId" clId="{18049AD2-DDCE-419A-A64F-61BF6BF56FDF}" dt="2021-01-30T13:00:41.968" v="413" actId="21"/>
          <ac:spMkLst>
            <pc:docMk/>
            <pc:sldMk cId="423371477" sldId="270"/>
            <ac:spMk id="6" creationId="{DE130BCA-F070-4B0F-A559-BCB08364983D}"/>
          </ac:spMkLst>
        </pc:spChg>
        <pc:spChg chg="add mod">
          <ac:chgData name="Oscar" userId="b95cad20f085f37f" providerId="LiveId" clId="{18049AD2-DDCE-419A-A64F-61BF6BF56FDF}" dt="2021-01-30T13:28:11.106" v="643" actId="207"/>
          <ac:spMkLst>
            <pc:docMk/>
            <pc:sldMk cId="423371477" sldId="270"/>
            <ac:spMk id="7" creationId="{63423C09-A702-427C-A217-662ACEC8DBA5}"/>
          </ac:spMkLst>
        </pc:spChg>
        <pc:picChg chg="add del mod">
          <ac:chgData name="Oscar" userId="b95cad20f085f37f" providerId="LiveId" clId="{18049AD2-DDCE-419A-A64F-61BF6BF56FDF}" dt="2021-01-31T15:43:08.539" v="669" actId="21"/>
          <ac:picMkLst>
            <pc:docMk/>
            <pc:sldMk cId="423371477" sldId="270"/>
            <ac:picMk id="3" creationId="{8EA82D35-4977-4ED1-98D7-84B2490B44A4}"/>
          </ac:picMkLst>
        </pc:picChg>
        <pc:picChg chg="add mod">
          <ac:chgData name="Oscar" userId="b95cad20f085f37f" providerId="LiveId" clId="{18049AD2-DDCE-419A-A64F-61BF6BF56FDF}" dt="2021-01-31T15:43:49.033" v="675" actId="14100"/>
          <ac:picMkLst>
            <pc:docMk/>
            <pc:sldMk cId="423371477" sldId="270"/>
            <ac:picMk id="4" creationId="{6E58E631-E3B7-48C7-B178-A045CE9D73E5}"/>
          </ac:picMkLst>
        </pc:picChg>
      </pc:sldChg>
      <pc:sldChg chg="addSp modSp add mod modAnim">
        <pc:chgData name="Oscar" userId="b95cad20f085f37f" providerId="LiveId" clId="{18049AD2-DDCE-419A-A64F-61BF6BF56FDF}" dt="2021-01-30T13:27:49.519" v="642" actId="207"/>
        <pc:sldMkLst>
          <pc:docMk/>
          <pc:sldMk cId="2261319139" sldId="271"/>
        </pc:sldMkLst>
        <pc:spChg chg="mod">
          <ac:chgData name="Oscar" userId="b95cad20f085f37f" providerId="LiveId" clId="{18049AD2-DDCE-419A-A64F-61BF6BF56FDF}" dt="2021-01-30T13:27:49.519" v="642" actId="207"/>
          <ac:spMkLst>
            <pc:docMk/>
            <pc:sldMk cId="2261319139" sldId="271"/>
            <ac:spMk id="6" creationId="{DE130BCA-F070-4B0F-A559-BCB08364983D}"/>
          </ac:spMkLst>
        </pc:spChg>
        <pc:picChg chg="add mod">
          <ac:chgData name="Oscar" userId="b95cad20f085f37f" providerId="LiveId" clId="{18049AD2-DDCE-419A-A64F-61BF6BF56FDF}" dt="2021-01-30T13:27:19.886" v="640" actId="14100"/>
          <ac:picMkLst>
            <pc:docMk/>
            <pc:sldMk cId="2261319139" sldId="271"/>
            <ac:picMk id="3" creationId="{BC2AE11D-199C-4DE0-8115-CC24A5CC2E30}"/>
          </ac:picMkLst>
        </pc:picChg>
      </pc:sldChg>
      <pc:sldChg chg="modSp add mod">
        <pc:chgData name="Oscar" userId="b95cad20f085f37f" providerId="LiveId" clId="{18049AD2-DDCE-419A-A64F-61BF6BF56FDF}" dt="2021-02-01T23:44:48.258" v="714" actId="20577"/>
        <pc:sldMkLst>
          <pc:docMk/>
          <pc:sldMk cId="2282546484" sldId="272"/>
        </pc:sldMkLst>
        <pc:spChg chg="mod">
          <ac:chgData name="Oscar" userId="b95cad20f085f37f" providerId="LiveId" clId="{18049AD2-DDCE-419A-A64F-61BF6BF56FDF}" dt="2021-02-01T23:44:48.258" v="714" actId="20577"/>
          <ac:spMkLst>
            <pc:docMk/>
            <pc:sldMk cId="2282546484" sldId="272"/>
            <ac:spMk id="6" creationId="{DE130BCA-F070-4B0F-A559-BCB08364983D}"/>
          </ac:spMkLst>
        </pc:spChg>
      </pc:sldChg>
      <pc:sldChg chg="addSp delSp modSp add mod">
        <pc:chgData name="Oscar" userId="b95cad20f085f37f" providerId="LiveId" clId="{18049AD2-DDCE-419A-A64F-61BF6BF56FDF}" dt="2021-02-01T23:49:27.357" v="718" actId="1076"/>
        <pc:sldMkLst>
          <pc:docMk/>
          <pc:sldMk cId="3687775064" sldId="273"/>
        </pc:sldMkLst>
        <pc:spChg chg="del mod">
          <ac:chgData name="Oscar" userId="b95cad20f085f37f" providerId="LiveId" clId="{18049AD2-DDCE-419A-A64F-61BF6BF56FDF}" dt="2021-01-30T13:18:19.138" v="543" actId="21"/>
          <ac:spMkLst>
            <pc:docMk/>
            <pc:sldMk cId="3687775064" sldId="273"/>
            <ac:spMk id="6" creationId="{DE130BCA-F070-4B0F-A559-BCB08364983D}"/>
          </ac:spMkLst>
        </pc:spChg>
        <pc:spChg chg="add mod">
          <ac:chgData name="Oscar" userId="b95cad20f085f37f" providerId="LiveId" clId="{18049AD2-DDCE-419A-A64F-61BF6BF56FDF}" dt="2021-02-01T23:45:01.223" v="715" actId="20577"/>
          <ac:spMkLst>
            <pc:docMk/>
            <pc:sldMk cId="3687775064" sldId="273"/>
            <ac:spMk id="7" creationId="{E6CC1687-AA0E-4FDB-B331-9B98D66431C6}"/>
          </ac:spMkLst>
        </pc:spChg>
        <pc:picChg chg="add mod">
          <ac:chgData name="Oscar" userId="b95cad20f085f37f" providerId="LiveId" clId="{18049AD2-DDCE-419A-A64F-61BF6BF56FDF}" dt="2021-02-01T23:49:27.357" v="718" actId="1076"/>
          <ac:picMkLst>
            <pc:docMk/>
            <pc:sldMk cId="3687775064" sldId="273"/>
            <ac:picMk id="3" creationId="{7A7E3F38-F7D7-49DB-AFD8-44775E27CE80}"/>
          </ac:picMkLst>
        </pc:picChg>
        <pc:picChg chg="add del mod">
          <ac:chgData name="Oscar" userId="b95cad20f085f37f" providerId="LiveId" clId="{18049AD2-DDCE-419A-A64F-61BF6BF56FDF}" dt="2021-01-30T13:18:33.101" v="546" actId="21"/>
          <ac:picMkLst>
            <pc:docMk/>
            <pc:sldMk cId="3687775064" sldId="273"/>
            <ac:picMk id="3" creationId="{E5507D36-A642-42EC-9998-1B8EBACE5C9E}"/>
          </ac:picMkLst>
        </pc:picChg>
      </pc:sldChg>
      <pc:sldChg chg="addSp modSp add mod">
        <pc:chgData name="Oscar" userId="b95cad20f085f37f" providerId="LiveId" clId="{18049AD2-DDCE-419A-A64F-61BF6BF56FDF}" dt="2021-02-01T23:45:18.360" v="716" actId="20577"/>
        <pc:sldMkLst>
          <pc:docMk/>
          <pc:sldMk cId="3818435610" sldId="274"/>
        </pc:sldMkLst>
        <pc:spChg chg="mod">
          <ac:chgData name="Oscar" userId="b95cad20f085f37f" providerId="LiveId" clId="{18049AD2-DDCE-419A-A64F-61BF6BF56FDF}" dt="2021-02-01T23:45:18.360" v="716" actId="20577"/>
          <ac:spMkLst>
            <pc:docMk/>
            <pc:sldMk cId="3818435610" sldId="274"/>
            <ac:spMk id="6" creationId="{DE130BCA-F070-4B0F-A559-BCB08364983D}"/>
          </ac:spMkLst>
        </pc:spChg>
        <pc:picChg chg="add mod">
          <ac:chgData name="Oscar" userId="b95cad20f085f37f" providerId="LiveId" clId="{18049AD2-DDCE-419A-A64F-61BF6BF56FDF}" dt="2021-01-30T13:30:46.316" v="648" actId="1076"/>
          <ac:picMkLst>
            <pc:docMk/>
            <pc:sldMk cId="3818435610" sldId="274"/>
            <ac:picMk id="3" creationId="{EF062466-B83B-4AC1-B241-7A8FC502FF19}"/>
          </ac:picMkLst>
        </pc:picChg>
      </pc:sldChg>
      <pc:sldChg chg="addSp delSp modSp add mod">
        <pc:chgData name="Oscar" userId="b95cad20f085f37f" providerId="LiveId" clId="{18049AD2-DDCE-419A-A64F-61BF6BF56FDF}" dt="2021-02-01T01:11:37.746" v="703" actId="1076"/>
        <pc:sldMkLst>
          <pc:docMk/>
          <pc:sldMk cId="1915410560" sldId="275"/>
        </pc:sldMkLst>
        <pc:spChg chg="del">
          <ac:chgData name="Oscar" userId="b95cad20f085f37f" providerId="LiveId" clId="{18049AD2-DDCE-419A-A64F-61BF6BF56FDF}" dt="2021-01-31T15:39:53.649" v="663" actId="21"/>
          <ac:spMkLst>
            <pc:docMk/>
            <pc:sldMk cId="1915410560" sldId="275"/>
            <ac:spMk id="6" creationId="{DE130BCA-F070-4B0F-A559-BCB08364983D}"/>
          </ac:spMkLst>
        </pc:spChg>
        <pc:spChg chg="add mod">
          <ac:chgData name="Oscar" userId="b95cad20f085f37f" providerId="LiveId" clId="{18049AD2-DDCE-419A-A64F-61BF6BF56FDF}" dt="2021-02-01T01:11:37.746" v="703" actId="1076"/>
          <ac:spMkLst>
            <pc:docMk/>
            <pc:sldMk cId="1915410560" sldId="275"/>
            <ac:spMk id="7" creationId="{BFBFA5BD-6EF8-4944-9BAD-9CC7700A9089}"/>
          </ac:spMkLst>
        </pc:spChg>
        <pc:picChg chg="del">
          <ac:chgData name="Oscar" userId="b95cad20f085f37f" providerId="LiveId" clId="{18049AD2-DDCE-419A-A64F-61BF6BF56FDF}" dt="2021-01-31T15:40:10.126" v="666" actId="21"/>
          <ac:picMkLst>
            <pc:docMk/>
            <pc:sldMk cId="1915410560" sldId="275"/>
            <ac:picMk id="3" creationId="{BC2AE11D-199C-4DE0-8115-CC24A5CC2E30}"/>
          </ac:picMkLst>
        </pc:picChg>
        <pc:picChg chg="add del mod">
          <ac:chgData name="Oscar" userId="b95cad20f085f37f" providerId="LiveId" clId="{18049AD2-DDCE-419A-A64F-61BF6BF56FDF}" dt="2021-02-01T01:11:33.399" v="702" actId="1076"/>
          <ac:picMkLst>
            <pc:docMk/>
            <pc:sldMk cId="1915410560" sldId="275"/>
            <ac:picMk id="5" creationId="{8853DE6A-DC9B-4C9B-9833-366C78B00AB3}"/>
          </ac:picMkLst>
        </pc:picChg>
      </pc:sldChg>
      <pc:sldChg chg="add ord">
        <pc:chgData name="Oscar" userId="b95cad20f085f37f" providerId="LiveId" clId="{18049AD2-DDCE-419A-A64F-61BF6BF56FDF}" dt="2021-02-01T23:42:46.248" v="706"/>
        <pc:sldMkLst>
          <pc:docMk/>
          <pc:sldMk cId="1179034961" sldId="276"/>
        </pc:sldMkLst>
      </pc:sldChg>
    </pc:docChg>
  </pc:docChgLst>
  <pc:docChgLst>
    <pc:chgData name="Oscar" userId="b95cad20f085f37f" providerId="LiveId" clId="{7EDA1A41-7F46-4E74-BB67-F2B6DE26C37A}"/>
    <pc:docChg chg="custSel modSld">
      <pc:chgData name="Oscar" userId="b95cad20f085f37f" providerId="LiveId" clId="{7EDA1A41-7F46-4E74-BB67-F2B6DE26C37A}" dt="2021-12-03T21:26:05.403" v="80"/>
      <pc:docMkLst>
        <pc:docMk/>
      </pc:docMkLst>
      <pc:sldChg chg="modSp mod">
        <pc:chgData name="Oscar" userId="b95cad20f085f37f" providerId="LiveId" clId="{7EDA1A41-7F46-4E74-BB67-F2B6DE26C37A}" dt="2021-12-03T21:15:46.406" v="3" actId="20577"/>
        <pc:sldMkLst>
          <pc:docMk/>
          <pc:sldMk cId="2821337825" sldId="292"/>
        </pc:sldMkLst>
        <pc:spChg chg="mod">
          <ac:chgData name="Oscar" userId="b95cad20f085f37f" providerId="LiveId" clId="{7EDA1A41-7F46-4E74-BB67-F2B6DE26C37A}" dt="2021-12-03T21:15:46.406" v="3" actId="20577"/>
          <ac:spMkLst>
            <pc:docMk/>
            <pc:sldMk cId="2821337825" sldId="292"/>
            <ac:spMk id="6" creationId="{75B4BBA1-1B1D-4485-AD9D-5B6A08B464D1}"/>
          </ac:spMkLst>
        </pc:spChg>
      </pc:sldChg>
      <pc:sldChg chg="modSp mod modAnim">
        <pc:chgData name="Oscar" userId="b95cad20f085f37f" providerId="LiveId" clId="{7EDA1A41-7F46-4E74-BB67-F2B6DE26C37A}" dt="2021-12-03T21:19:51.516" v="39"/>
        <pc:sldMkLst>
          <pc:docMk/>
          <pc:sldMk cId="837398301" sldId="296"/>
        </pc:sldMkLst>
        <pc:spChg chg="mod">
          <ac:chgData name="Oscar" userId="b95cad20f085f37f" providerId="LiveId" clId="{7EDA1A41-7F46-4E74-BB67-F2B6DE26C37A}" dt="2021-12-03T21:19:30.643" v="37" actId="20577"/>
          <ac:spMkLst>
            <pc:docMk/>
            <pc:sldMk cId="837398301" sldId="296"/>
            <ac:spMk id="6" creationId="{75B4BBA1-1B1D-4485-AD9D-5B6A08B464D1}"/>
          </ac:spMkLst>
        </pc:spChg>
        <pc:picChg chg="mod">
          <ac:chgData name="Oscar" userId="b95cad20f085f37f" providerId="LiveId" clId="{7EDA1A41-7F46-4E74-BB67-F2B6DE26C37A}" dt="2021-12-03T21:16:29.116" v="6" actId="1076"/>
          <ac:picMkLst>
            <pc:docMk/>
            <pc:sldMk cId="837398301" sldId="296"/>
            <ac:picMk id="5" creationId="{8853DE6A-DC9B-4C9B-9833-366C78B00AB3}"/>
          </ac:picMkLst>
        </pc:picChg>
      </pc:sldChg>
      <pc:sldChg chg="modSp mod modAnim">
        <pc:chgData name="Oscar" userId="b95cad20f085f37f" providerId="LiveId" clId="{7EDA1A41-7F46-4E74-BB67-F2B6DE26C37A}" dt="2021-12-03T21:26:05.403" v="80"/>
        <pc:sldMkLst>
          <pc:docMk/>
          <pc:sldMk cId="3923299804" sldId="297"/>
        </pc:sldMkLst>
        <pc:spChg chg="mod">
          <ac:chgData name="Oscar" userId="b95cad20f085f37f" providerId="LiveId" clId="{7EDA1A41-7F46-4E74-BB67-F2B6DE26C37A}" dt="2021-12-03T21:25:07.006" v="76" actId="20577"/>
          <ac:spMkLst>
            <pc:docMk/>
            <pc:sldMk cId="3923299804" sldId="297"/>
            <ac:spMk id="6" creationId="{75B4BBA1-1B1D-4485-AD9D-5B6A08B464D1}"/>
          </ac:spMkLst>
        </pc:spChg>
      </pc:sldChg>
    </pc:docChg>
  </pc:docChgLst>
  <pc:docChgLst>
    <pc:chgData name="Oscar Hsu" userId="b95cad20f085f37f" providerId="LiveId" clId="{A54546CA-0EA5-483C-BFAB-86FE86A1928B}"/>
    <pc:docChg chg="undo custSel addSld delSld modSld sldOrd">
      <pc:chgData name="Oscar Hsu" userId="b95cad20f085f37f" providerId="LiveId" clId="{A54546CA-0EA5-483C-BFAB-86FE86A1928B}" dt="2022-11-21T18:19:41.952" v="5069" actId="1076"/>
      <pc:docMkLst>
        <pc:docMk/>
      </pc:docMkLst>
      <pc:sldChg chg="modSp mod">
        <pc:chgData name="Oscar Hsu" userId="b95cad20f085f37f" providerId="LiveId" clId="{A54546CA-0EA5-483C-BFAB-86FE86A1928B}" dt="2022-09-25T00:30:52.214" v="292" actId="1076"/>
        <pc:sldMkLst>
          <pc:docMk/>
          <pc:sldMk cId="2420343552" sldId="301"/>
        </pc:sldMkLst>
        <pc:spChg chg="mod">
          <ac:chgData name="Oscar Hsu" userId="b95cad20f085f37f" providerId="LiveId" clId="{A54546CA-0EA5-483C-BFAB-86FE86A1928B}" dt="2022-09-20T01:11:01.036" v="7" actId="20577"/>
          <ac:spMkLst>
            <pc:docMk/>
            <pc:sldMk cId="2420343552" sldId="301"/>
            <ac:spMk id="9" creationId="{88F0DA54-4641-480D-B64B-748C6A6B49E5}"/>
          </ac:spMkLst>
        </pc:spChg>
        <pc:picChg chg="mod">
          <ac:chgData name="Oscar Hsu" userId="b95cad20f085f37f" providerId="LiveId" clId="{A54546CA-0EA5-483C-BFAB-86FE86A1928B}" dt="2022-09-25T00:30:52.214" v="292" actId="1076"/>
          <ac:picMkLst>
            <pc:docMk/>
            <pc:sldMk cId="2420343552" sldId="301"/>
            <ac:picMk id="7" creationId="{8E3C31AB-A3DF-42C5-911F-3E1B11692C77}"/>
          </ac:picMkLst>
        </pc:picChg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1305002523" sldId="302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3075282991" sldId="304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2629443174" sldId="305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2370106269" sldId="307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419578532" sldId="308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1190044517" sldId="309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105592057" sldId="310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3057888920" sldId="313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3427720928" sldId="314"/>
        </pc:sldMkLst>
      </pc:sldChg>
      <pc:sldChg chg="del">
        <pc:chgData name="Oscar Hsu" userId="b95cad20f085f37f" providerId="LiveId" clId="{A54546CA-0EA5-483C-BFAB-86FE86A1928B}" dt="2022-09-20T01:11:27.522" v="8" actId="2696"/>
        <pc:sldMkLst>
          <pc:docMk/>
          <pc:sldMk cId="189838758" sldId="317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2335118496" sldId="318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2627543023" sldId="319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3513587585" sldId="320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1278855185" sldId="322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640829561" sldId="323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3209007696" sldId="324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1333181098" sldId="325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1499552229" sldId="326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3392172232" sldId="327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3824188076" sldId="328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3828026602" sldId="330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64157292" sldId="331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3535870745" sldId="332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3323894600" sldId="333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4281809833" sldId="334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2733532416" sldId="335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2285111036" sldId="336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2473571499" sldId="337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1199045911" sldId="338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1210857897" sldId="339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2077116270" sldId="340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2339900700" sldId="341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3928378538" sldId="342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2300351241" sldId="343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2024854694" sldId="344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4074007089" sldId="345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660282136" sldId="346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2361465912" sldId="347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1603230267" sldId="348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681927585" sldId="349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253001792" sldId="350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3070861256" sldId="351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3266374717" sldId="352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3787134494" sldId="353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65785564" sldId="354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2172989985" sldId="355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3776193963" sldId="356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2551440081" sldId="357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300267627" sldId="358"/>
        </pc:sldMkLst>
      </pc:sldChg>
      <pc:sldChg chg="addSp delSp modSp add mod modNotesTx">
        <pc:chgData name="Oscar Hsu" userId="b95cad20f085f37f" providerId="LiveId" clId="{A54546CA-0EA5-483C-BFAB-86FE86A1928B}" dt="2022-09-20T21:00:03.231" v="165" actId="255"/>
        <pc:sldMkLst>
          <pc:docMk/>
          <pc:sldMk cId="885226349" sldId="360"/>
        </pc:sldMkLst>
        <pc:spChg chg="add mod">
          <ac:chgData name="Oscar Hsu" userId="b95cad20f085f37f" providerId="LiveId" clId="{A54546CA-0EA5-483C-BFAB-86FE86A1928B}" dt="2022-09-20T21:00:03.231" v="165" actId="255"/>
          <ac:spMkLst>
            <pc:docMk/>
            <pc:sldMk cId="885226349" sldId="360"/>
            <ac:spMk id="8" creationId="{6930A37D-A791-F5FE-1BA0-C91CF51F56DE}"/>
          </ac:spMkLst>
        </pc:spChg>
        <pc:spChg chg="del">
          <ac:chgData name="Oscar Hsu" userId="b95cad20f085f37f" providerId="LiveId" clId="{A54546CA-0EA5-483C-BFAB-86FE86A1928B}" dt="2022-09-20T20:54:09.689" v="18" actId="21"/>
          <ac:spMkLst>
            <pc:docMk/>
            <pc:sldMk cId="885226349" sldId="360"/>
            <ac:spMk id="9" creationId="{88F0DA54-4641-480D-B64B-748C6A6B49E5}"/>
          </ac:spMkLst>
        </pc:spChg>
        <pc:picChg chg="add mod">
          <ac:chgData name="Oscar Hsu" userId="b95cad20f085f37f" providerId="LiveId" clId="{A54546CA-0EA5-483C-BFAB-86FE86A1928B}" dt="2022-09-20T20:54:32.081" v="19"/>
          <ac:picMkLst>
            <pc:docMk/>
            <pc:sldMk cId="885226349" sldId="360"/>
            <ac:picMk id="4" creationId="{B05BB11B-C7C5-2C22-CFE6-78FED5E4C8CA}"/>
          </ac:picMkLst>
        </pc:picChg>
        <pc:picChg chg="del">
          <ac:chgData name="Oscar Hsu" userId="b95cad20f085f37f" providerId="LiveId" clId="{A54546CA-0EA5-483C-BFAB-86FE86A1928B}" dt="2022-09-20T20:54:01.871" v="17" actId="21"/>
          <ac:picMkLst>
            <pc:docMk/>
            <pc:sldMk cId="885226349" sldId="360"/>
            <ac:picMk id="7" creationId="{8E3C31AB-A3DF-42C5-911F-3E1B11692C77}"/>
          </ac:picMkLst>
        </pc:picChg>
      </pc:sldChg>
      <pc:sldChg chg="del">
        <pc:chgData name="Oscar Hsu" userId="b95cad20f085f37f" providerId="LiveId" clId="{A54546CA-0EA5-483C-BFAB-86FE86A1928B}" dt="2022-09-20T01:11:41.191" v="9" actId="2696"/>
        <pc:sldMkLst>
          <pc:docMk/>
          <pc:sldMk cId="3256651555" sldId="360"/>
        </pc:sldMkLst>
      </pc:sldChg>
      <pc:sldChg chg="addSp delSp modSp add mod modNotesTx">
        <pc:chgData name="Oscar Hsu" userId="b95cad20f085f37f" providerId="LiveId" clId="{A54546CA-0EA5-483C-BFAB-86FE86A1928B}" dt="2022-09-20T20:56:20.607" v="98" actId="20577"/>
        <pc:sldMkLst>
          <pc:docMk/>
          <pc:sldMk cId="776794705" sldId="361"/>
        </pc:sldMkLst>
        <pc:spChg chg="del">
          <ac:chgData name="Oscar Hsu" userId="b95cad20f085f37f" providerId="LiveId" clId="{A54546CA-0EA5-483C-BFAB-86FE86A1928B}" dt="2022-09-20T20:55:18.750" v="38" actId="21"/>
          <ac:spMkLst>
            <pc:docMk/>
            <pc:sldMk cId="776794705" sldId="361"/>
            <ac:spMk id="9" creationId="{88F0DA54-4641-480D-B64B-748C6A6B49E5}"/>
          </ac:spMkLst>
        </pc:spChg>
        <pc:picChg chg="add mod">
          <ac:chgData name="Oscar Hsu" userId="b95cad20f085f37f" providerId="LiveId" clId="{A54546CA-0EA5-483C-BFAB-86FE86A1928B}" dt="2022-09-20T20:55:51.476" v="42" actId="1076"/>
          <ac:picMkLst>
            <pc:docMk/>
            <pc:sldMk cId="776794705" sldId="361"/>
            <ac:picMk id="3" creationId="{A69C8EE9-1D51-F5D8-E0E1-1F26331C9098}"/>
          </ac:picMkLst>
        </pc:picChg>
        <pc:picChg chg="add del">
          <ac:chgData name="Oscar Hsu" userId="b95cad20f085f37f" providerId="LiveId" clId="{A54546CA-0EA5-483C-BFAB-86FE86A1928B}" dt="2022-09-20T20:55:07.743" v="36" actId="21"/>
          <ac:picMkLst>
            <pc:docMk/>
            <pc:sldMk cId="776794705" sldId="361"/>
            <ac:picMk id="5" creationId="{8853DE6A-DC9B-4C9B-9833-366C78B00AB3}"/>
          </ac:picMkLst>
        </pc:picChg>
        <pc:picChg chg="del">
          <ac:chgData name="Oscar Hsu" userId="b95cad20f085f37f" providerId="LiveId" clId="{A54546CA-0EA5-483C-BFAB-86FE86A1928B}" dt="2022-09-20T20:55:13.771" v="37" actId="21"/>
          <ac:picMkLst>
            <pc:docMk/>
            <pc:sldMk cId="776794705" sldId="361"/>
            <ac:picMk id="7" creationId="{8E3C31AB-A3DF-42C5-911F-3E1B11692C77}"/>
          </ac:picMkLst>
        </pc:picChg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1662373440" sldId="361"/>
        </pc:sldMkLst>
      </pc:sldChg>
      <pc:sldChg chg="modSp add mod">
        <pc:chgData name="Oscar Hsu" userId="b95cad20f085f37f" providerId="LiveId" clId="{A54546CA-0EA5-483C-BFAB-86FE86A1928B}" dt="2022-09-20T22:01:27.768" v="261" actId="20577"/>
        <pc:sldMkLst>
          <pc:docMk/>
          <pc:sldMk cId="2104739815" sldId="362"/>
        </pc:sldMkLst>
        <pc:spChg chg="mod">
          <ac:chgData name="Oscar Hsu" userId="b95cad20f085f37f" providerId="LiveId" clId="{A54546CA-0EA5-483C-BFAB-86FE86A1928B}" dt="2022-09-20T22:01:27.768" v="261" actId="20577"/>
          <ac:spMkLst>
            <pc:docMk/>
            <pc:sldMk cId="2104739815" sldId="362"/>
            <ac:spMk id="6" creationId="{81637AA8-E7DB-4702-B9C1-1343A47A13EC}"/>
          </ac:spMkLst>
        </pc:spChg>
        <pc:picChg chg="mod">
          <ac:chgData name="Oscar Hsu" userId="b95cad20f085f37f" providerId="LiveId" clId="{A54546CA-0EA5-483C-BFAB-86FE86A1928B}" dt="2022-09-20T22:00:51.577" v="257" actId="1076"/>
          <ac:picMkLst>
            <pc:docMk/>
            <pc:sldMk cId="2104739815" sldId="362"/>
            <ac:picMk id="5" creationId="{8853DE6A-DC9B-4C9B-9833-366C78B00AB3}"/>
          </ac:picMkLst>
        </pc:picChg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2506048780" sldId="362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384449026" sldId="363"/>
        </pc:sldMkLst>
      </pc:sldChg>
      <pc:sldChg chg="modSp add mod">
        <pc:chgData name="Oscar Hsu" userId="b95cad20f085f37f" providerId="LiveId" clId="{A54546CA-0EA5-483C-BFAB-86FE86A1928B}" dt="2022-10-05T00:35:58.456" v="2057" actId="20577"/>
        <pc:sldMkLst>
          <pc:docMk/>
          <pc:sldMk cId="1826993242" sldId="363"/>
        </pc:sldMkLst>
        <pc:spChg chg="mod">
          <ac:chgData name="Oscar Hsu" userId="b95cad20f085f37f" providerId="LiveId" clId="{A54546CA-0EA5-483C-BFAB-86FE86A1928B}" dt="2022-10-05T00:35:58.456" v="2057" actId="20577"/>
          <ac:spMkLst>
            <pc:docMk/>
            <pc:sldMk cId="1826993242" sldId="363"/>
            <ac:spMk id="6" creationId="{81637AA8-E7DB-4702-B9C1-1343A47A13EC}"/>
          </ac:spMkLst>
        </pc:spChg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1576532467" sldId="364"/>
        </pc:sldMkLst>
      </pc:sldChg>
      <pc:sldChg chg="modSp add mod">
        <pc:chgData name="Oscar Hsu" userId="b95cad20f085f37f" providerId="LiveId" clId="{A54546CA-0EA5-483C-BFAB-86FE86A1928B}" dt="2022-09-28T19:06:54.613" v="1815"/>
        <pc:sldMkLst>
          <pc:docMk/>
          <pc:sldMk cId="4206870696" sldId="364"/>
        </pc:sldMkLst>
        <pc:spChg chg="mod">
          <ac:chgData name="Oscar Hsu" userId="b95cad20f085f37f" providerId="LiveId" clId="{A54546CA-0EA5-483C-BFAB-86FE86A1928B}" dt="2022-09-28T19:06:54.613" v="1815"/>
          <ac:spMkLst>
            <pc:docMk/>
            <pc:sldMk cId="4206870696" sldId="364"/>
            <ac:spMk id="6" creationId="{81637AA8-E7DB-4702-B9C1-1343A47A13EC}"/>
          </ac:spMkLst>
        </pc:spChg>
        <pc:picChg chg="mod">
          <ac:chgData name="Oscar Hsu" userId="b95cad20f085f37f" providerId="LiveId" clId="{A54546CA-0EA5-483C-BFAB-86FE86A1928B}" dt="2022-09-28T18:21:18.492" v="1675" actId="1076"/>
          <ac:picMkLst>
            <pc:docMk/>
            <pc:sldMk cId="4206870696" sldId="364"/>
            <ac:picMk id="5" creationId="{8853DE6A-DC9B-4C9B-9833-366C78B00AB3}"/>
          </ac:picMkLst>
        </pc:picChg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1798408622" sldId="365"/>
        </pc:sldMkLst>
      </pc:sldChg>
      <pc:sldChg chg="del">
        <pc:chgData name="Oscar Hsu" userId="b95cad20f085f37f" providerId="LiveId" clId="{A54546CA-0EA5-483C-BFAB-86FE86A1928B}" dt="2022-09-26T19:47:29.466" v="1631" actId="2696"/>
        <pc:sldMkLst>
          <pc:docMk/>
          <pc:sldMk cId="3455722409" sldId="365"/>
        </pc:sldMkLst>
      </pc:sldChg>
      <pc:sldChg chg="modSp mod">
        <pc:chgData name="Oscar Hsu" userId="b95cad20f085f37f" providerId="LiveId" clId="{A54546CA-0EA5-483C-BFAB-86FE86A1928B}" dt="2022-10-01T02:19:56.637" v="1864" actId="207"/>
        <pc:sldMkLst>
          <pc:docMk/>
          <pc:sldMk cId="2668348706" sldId="366"/>
        </pc:sldMkLst>
        <pc:spChg chg="mod">
          <ac:chgData name="Oscar Hsu" userId="b95cad20f085f37f" providerId="LiveId" clId="{A54546CA-0EA5-483C-BFAB-86FE86A1928B}" dt="2022-10-01T02:19:56.637" v="1864" actId="207"/>
          <ac:spMkLst>
            <pc:docMk/>
            <pc:sldMk cId="2668348706" sldId="366"/>
            <ac:spMk id="6" creationId="{81637AA8-E7DB-4702-B9C1-1343A47A13EC}"/>
          </ac:spMkLst>
        </pc:spChg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3060557054" sldId="366"/>
        </pc:sldMkLst>
      </pc:sldChg>
      <pc:sldChg chg="modSp mod">
        <pc:chgData name="Oscar Hsu" userId="b95cad20f085f37f" providerId="LiveId" clId="{A54546CA-0EA5-483C-BFAB-86FE86A1928B}" dt="2022-09-26T19:49:30.733" v="1637" actId="207"/>
        <pc:sldMkLst>
          <pc:docMk/>
          <pc:sldMk cId="806294946" sldId="367"/>
        </pc:sldMkLst>
        <pc:spChg chg="mod">
          <ac:chgData name="Oscar Hsu" userId="b95cad20f085f37f" providerId="LiveId" clId="{A54546CA-0EA5-483C-BFAB-86FE86A1928B}" dt="2022-09-26T19:49:30.733" v="1637" actId="207"/>
          <ac:spMkLst>
            <pc:docMk/>
            <pc:sldMk cId="806294946" sldId="367"/>
            <ac:spMk id="6" creationId="{81637AA8-E7DB-4702-B9C1-1343A47A13EC}"/>
          </ac:spMkLst>
        </pc:spChg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1841443919" sldId="367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1805979093" sldId="368"/>
        </pc:sldMkLst>
      </pc:sldChg>
      <pc:sldChg chg="addSp delSp modSp add mod">
        <pc:chgData name="Oscar Hsu" userId="b95cad20f085f37f" providerId="LiveId" clId="{A54546CA-0EA5-483C-BFAB-86FE86A1928B}" dt="2022-09-25T00:32:02.312" v="296" actId="1076"/>
        <pc:sldMkLst>
          <pc:docMk/>
          <pc:sldMk cId="1029693719" sldId="369"/>
        </pc:sldMkLst>
        <pc:spChg chg="del">
          <ac:chgData name="Oscar Hsu" userId="b95cad20f085f37f" providerId="LiveId" clId="{A54546CA-0EA5-483C-BFAB-86FE86A1928B}" dt="2022-09-25T00:31:22.398" v="294" actId="21"/>
          <ac:spMkLst>
            <pc:docMk/>
            <pc:sldMk cId="1029693719" sldId="369"/>
            <ac:spMk id="6" creationId="{81637AA8-E7DB-4702-B9C1-1343A47A13EC}"/>
          </ac:spMkLst>
        </pc:spChg>
        <pc:picChg chg="add del">
          <ac:chgData name="Oscar Hsu" userId="b95cad20f085f37f" providerId="LiveId" clId="{A54546CA-0EA5-483C-BFAB-86FE86A1928B}" dt="2022-09-25T00:30:41.532" v="291"/>
          <ac:picMkLst>
            <pc:docMk/>
            <pc:sldMk cId="1029693719" sldId="369"/>
            <ac:picMk id="3" creationId="{DD190A94-1796-B302-D3D5-41D0DDE8AA1A}"/>
          </ac:picMkLst>
        </pc:picChg>
        <pc:picChg chg="add">
          <ac:chgData name="Oscar Hsu" userId="b95cad20f085f37f" providerId="LiveId" clId="{A54546CA-0EA5-483C-BFAB-86FE86A1928B}" dt="2022-09-25T00:31:15.873" v="293"/>
          <ac:picMkLst>
            <pc:docMk/>
            <pc:sldMk cId="1029693719" sldId="369"/>
            <ac:picMk id="4" creationId="{56306564-08A0-2305-2CDC-55F9BAD2215D}"/>
          </ac:picMkLst>
        </pc:picChg>
        <pc:picChg chg="add mod">
          <ac:chgData name="Oscar Hsu" userId="b95cad20f085f37f" providerId="LiveId" clId="{A54546CA-0EA5-483C-BFAB-86FE86A1928B}" dt="2022-09-25T00:32:02.312" v="296" actId="1076"/>
          <ac:picMkLst>
            <pc:docMk/>
            <pc:sldMk cId="1029693719" sldId="369"/>
            <ac:picMk id="7" creationId="{A59DE6F3-7B4F-8E0B-863C-FE1D04929FD4}"/>
          </ac:picMkLst>
        </pc:picChg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1209509328" sldId="369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850373096" sldId="370"/>
        </pc:sldMkLst>
      </pc:sldChg>
      <pc:sldChg chg="modSp add mod">
        <pc:chgData name="Oscar Hsu" userId="b95cad20f085f37f" providerId="LiveId" clId="{A54546CA-0EA5-483C-BFAB-86FE86A1928B}" dt="2022-10-05T14:26:10.880" v="2910" actId="114"/>
        <pc:sldMkLst>
          <pc:docMk/>
          <pc:sldMk cId="1274521579" sldId="370"/>
        </pc:sldMkLst>
        <pc:spChg chg="mod">
          <ac:chgData name="Oscar Hsu" userId="b95cad20f085f37f" providerId="LiveId" clId="{A54546CA-0EA5-483C-BFAB-86FE86A1928B}" dt="2022-10-05T14:26:10.880" v="2910" actId="114"/>
          <ac:spMkLst>
            <pc:docMk/>
            <pc:sldMk cId="1274521579" sldId="370"/>
            <ac:spMk id="6" creationId="{81637AA8-E7DB-4702-B9C1-1343A47A13EC}"/>
          </ac:spMkLst>
        </pc:spChg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2496589275" sldId="371"/>
        </pc:sldMkLst>
      </pc:sldChg>
      <pc:sldChg chg="modSp add mod">
        <pc:chgData name="Oscar Hsu" userId="b95cad20f085f37f" providerId="LiveId" clId="{A54546CA-0EA5-483C-BFAB-86FE86A1928B}" dt="2022-10-05T17:45:27.220" v="3814" actId="207"/>
        <pc:sldMkLst>
          <pc:docMk/>
          <pc:sldMk cId="2499406094" sldId="371"/>
        </pc:sldMkLst>
        <pc:spChg chg="mod">
          <ac:chgData name="Oscar Hsu" userId="b95cad20f085f37f" providerId="LiveId" clId="{A54546CA-0EA5-483C-BFAB-86FE86A1928B}" dt="2022-10-05T17:45:27.220" v="3814" actId="207"/>
          <ac:spMkLst>
            <pc:docMk/>
            <pc:sldMk cId="2499406094" sldId="371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0-05T17:45:46.320" v="3815" actId="207"/>
        <pc:sldMkLst>
          <pc:docMk/>
          <pc:sldMk cId="240941224" sldId="372"/>
        </pc:sldMkLst>
        <pc:spChg chg="mod">
          <ac:chgData name="Oscar Hsu" userId="b95cad20f085f37f" providerId="LiveId" clId="{A54546CA-0EA5-483C-BFAB-86FE86A1928B}" dt="2022-10-05T17:45:46.320" v="3815" actId="207"/>
          <ac:spMkLst>
            <pc:docMk/>
            <pc:sldMk cId="240941224" sldId="372"/>
            <ac:spMk id="6" creationId="{81637AA8-E7DB-4702-B9C1-1343A47A13EC}"/>
          </ac:spMkLst>
        </pc:spChg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2767239010" sldId="372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1835282462" sldId="373"/>
        </pc:sldMkLst>
      </pc:sldChg>
      <pc:sldChg chg="modSp add mod">
        <pc:chgData name="Oscar Hsu" userId="b95cad20f085f37f" providerId="LiveId" clId="{A54546CA-0EA5-483C-BFAB-86FE86A1928B}" dt="2022-10-05T14:28:25.348" v="2972" actId="207"/>
        <pc:sldMkLst>
          <pc:docMk/>
          <pc:sldMk cId="2578395195" sldId="373"/>
        </pc:sldMkLst>
        <pc:spChg chg="mod">
          <ac:chgData name="Oscar Hsu" userId="b95cad20f085f37f" providerId="LiveId" clId="{A54546CA-0EA5-483C-BFAB-86FE86A1928B}" dt="2022-10-05T14:28:25.348" v="2972" actId="207"/>
          <ac:spMkLst>
            <pc:docMk/>
            <pc:sldMk cId="2578395195" sldId="373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0-05T17:46:06.273" v="3816" actId="207"/>
        <pc:sldMkLst>
          <pc:docMk/>
          <pc:sldMk cId="370326539" sldId="374"/>
        </pc:sldMkLst>
        <pc:spChg chg="mod">
          <ac:chgData name="Oscar Hsu" userId="b95cad20f085f37f" providerId="LiveId" clId="{A54546CA-0EA5-483C-BFAB-86FE86A1928B}" dt="2022-10-05T17:46:06.273" v="3816" actId="207"/>
          <ac:spMkLst>
            <pc:docMk/>
            <pc:sldMk cId="370326539" sldId="374"/>
            <ac:spMk id="6" creationId="{81637AA8-E7DB-4702-B9C1-1343A47A13EC}"/>
          </ac:spMkLst>
        </pc:spChg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2310429825" sldId="374"/>
        </pc:sldMkLst>
      </pc:sldChg>
      <pc:sldChg chg="modSp add mod">
        <pc:chgData name="Oscar Hsu" userId="b95cad20f085f37f" providerId="LiveId" clId="{A54546CA-0EA5-483C-BFAB-86FE86A1928B}" dt="2022-10-05T17:46:24.681" v="3817" actId="207"/>
        <pc:sldMkLst>
          <pc:docMk/>
          <pc:sldMk cId="913058032" sldId="375"/>
        </pc:sldMkLst>
        <pc:spChg chg="mod">
          <ac:chgData name="Oscar Hsu" userId="b95cad20f085f37f" providerId="LiveId" clId="{A54546CA-0EA5-483C-BFAB-86FE86A1928B}" dt="2022-10-05T17:46:24.681" v="3817" actId="207"/>
          <ac:spMkLst>
            <pc:docMk/>
            <pc:sldMk cId="913058032" sldId="375"/>
            <ac:spMk id="6" creationId="{81637AA8-E7DB-4702-B9C1-1343A47A13EC}"/>
          </ac:spMkLst>
        </pc:spChg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3548519030" sldId="375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3475840714" sldId="376"/>
        </pc:sldMkLst>
      </pc:sldChg>
      <pc:sldChg chg="modSp add mod">
        <pc:chgData name="Oscar Hsu" userId="b95cad20f085f37f" providerId="LiveId" clId="{A54546CA-0EA5-483C-BFAB-86FE86A1928B}" dt="2022-10-05T14:31:27.517" v="3128" actId="20577"/>
        <pc:sldMkLst>
          <pc:docMk/>
          <pc:sldMk cId="4169675436" sldId="376"/>
        </pc:sldMkLst>
        <pc:spChg chg="mod">
          <ac:chgData name="Oscar Hsu" userId="b95cad20f085f37f" providerId="LiveId" clId="{A54546CA-0EA5-483C-BFAB-86FE86A1928B}" dt="2022-10-05T14:31:27.517" v="3128" actId="20577"/>
          <ac:spMkLst>
            <pc:docMk/>
            <pc:sldMk cId="4169675436" sldId="376"/>
            <ac:spMk id="6" creationId="{81637AA8-E7DB-4702-B9C1-1343A47A13EC}"/>
          </ac:spMkLst>
        </pc:spChg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1466831537" sldId="377"/>
        </pc:sldMkLst>
      </pc:sldChg>
      <pc:sldChg chg="modSp add mod">
        <pc:chgData name="Oscar Hsu" userId="b95cad20f085f37f" providerId="LiveId" clId="{A54546CA-0EA5-483C-BFAB-86FE86A1928B}" dt="2022-10-05T14:32:33.896" v="3140" actId="20577"/>
        <pc:sldMkLst>
          <pc:docMk/>
          <pc:sldMk cId="3154730523" sldId="377"/>
        </pc:sldMkLst>
        <pc:spChg chg="mod">
          <ac:chgData name="Oscar Hsu" userId="b95cad20f085f37f" providerId="LiveId" clId="{A54546CA-0EA5-483C-BFAB-86FE86A1928B}" dt="2022-10-05T14:32:33.896" v="3140" actId="20577"/>
          <ac:spMkLst>
            <pc:docMk/>
            <pc:sldMk cId="3154730523" sldId="377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0-05T17:51:37.179" v="3829" actId="207"/>
        <pc:sldMkLst>
          <pc:docMk/>
          <pc:sldMk cId="1366762266" sldId="378"/>
        </pc:sldMkLst>
        <pc:spChg chg="mod">
          <ac:chgData name="Oscar Hsu" userId="b95cad20f085f37f" providerId="LiveId" clId="{A54546CA-0EA5-483C-BFAB-86FE86A1928B}" dt="2022-10-05T17:51:37.179" v="3829" actId="207"/>
          <ac:spMkLst>
            <pc:docMk/>
            <pc:sldMk cId="1366762266" sldId="378"/>
            <ac:spMk id="6" creationId="{81637AA8-E7DB-4702-B9C1-1343A47A13EC}"/>
          </ac:spMkLst>
        </pc:spChg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3699812835" sldId="378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261450766" sldId="379"/>
        </pc:sldMkLst>
      </pc:sldChg>
      <pc:sldChg chg="modSp add mod">
        <pc:chgData name="Oscar Hsu" userId="b95cad20f085f37f" providerId="LiveId" clId="{A54546CA-0EA5-483C-BFAB-86FE86A1928B}" dt="2022-10-05T15:04:52.202" v="3430" actId="207"/>
        <pc:sldMkLst>
          <pc:docMk/>
          <pc:sldMk cId="4032174979" sldId="379"/>
        </pc:sldMkLst>
        <pc:spChg chg="mod">
          <ac:chgData name="Oscar Hsu" userId="b95cad20f085f37f" providerId="LiveId" clId="{A54546CA-0EA5-483C-BFAB-86FE86A1928B}" dt="2022-10-05T15:04:52.202" v="3430" actId="207"/>
          <ac:spMkLst>
            <pc:docMk/>
            <pc:sldMk cId="4032174979" sldId="379"/>
            <ac:spMk id="6" creationId="{81637AA8-E7DB-4702-B9C1-1343A47A13EC}"/>
          </ac:spMkLst>
        </pc:spChg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2381359874" sldId="380"/>
        </pc:sldMkLst>
      </pc:sldChg>
      <pc:sldChg chg="modSp add mod">
        <pc:chgData name="Oscar Hsu" userId="b95cad20f085f37f" providerId="LiveId" clId="{A54546CA-0EA5-483C-BFAB-86FE86A1928B}" dt="2022-10-05T15:05:51.241" v="3434" actId="207"/>
        <pc:sldMkLst>
          <pc:docMk/>
          <pc:sldMk cId="4018649893" sldId="380"/>
        </pc:sldMkLst>
        <pc:spChg chg="mod">
          <ac:chgData name="Oscar Hsu" userId="b95cad20f085f37f" providerId="LiveId" clId="{A54546CA-0EA5-483C-BFAB-86FE86A1928B}" dt="2022-10-05T15:05:51.241" v="3434" actId="207"/>
          <ac:spMkLst>
            <pc:docMk/>
            <pc:sldMk cId="4018649893" sldId="380"/>
            <ac:spMk id="6" creationId="{81637AA8-E7DB-4702-B9C1-1343A47A13EC}"/>
          </ac:spMkLst>
        </pc:spChg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1421345929" sldId="381"/>
        </pc:sldMkLst>
      </pc:sldChg>
      <pc:sldChg chg="modSp add mod">
        <pc:chgData name="Oscar Hsu" userId="b95cad20f085f37f" providerId="LiveId" clId="{A54546CA-0EA5-483C-BFAB-86FE86A1928B}" dt="2022-10-05T15:07:05.420" v="3498" actId="207"/>
        <pc:sldMkLst>
          <pc:docMk/>
          <pc:sldMk cId="1542283142" sldId="381"/>
        </pc:sldMkLst>
        <pc:spChg chg="mod">
          <ac:chgData name="Oscar Hsu" userId="b95cad20f085f37f" providerId="LiveId" clId="{A54546CA-0EA5-483C-BFAB-86FE86A1928B}" dt="2022-10-05T15:07:05.420" v="3498" actId="207"/>
          <ac:spMkLst>
            <pc:docMk/>
            <pc:sldMk cId="1542283142" sldId="381"/>
            <ac:spMk id="6" creationId="{81637AA8-E7DB-4702-B9C1-1343A47A13EC}"/>
          </ac:spMkLst>
        </pc:spChg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912254329" sldId="382"/>
        </pc:sldMkLst>
      </pc:sldChg>
      <pc:sldChg chg="modSp add mod">
        <pc:chgData name="Oscar Hsu" userId="b95cad20f085f37f" providerId="LiveId" clId="{A54546CA-0EA5-483C-BFAB-86FE86A1928B}" dt="2022-10-05T15:08:11.392" v="3504" actId="207"/>
        <pc:sldMkLst>
          <pc:docMk/>
          <pc:sldMk cId="3679542989" sldId="382"/>
        </pc:sldMkLst>
        <pc:spChg chg="mod">
          <ac:chgData name="Oscar Hsu" userId="b95cad20f085f37f" providerId="LiveId" clId="{A54546CA-0EA5-483C-BFAB-86FE86A1928B}" dt="2022-10-05T15:08:11.392" v="3504" actId="207"/>
          <ac:spMkLst>
            <pc:docMk/>
            <pc:sldMk cId="3679542989" sldId="382"/>
            <ac:spMk id="6" creationId="{81637AA8-E7DB-4702-B9C1-1343A47A13EC}"/>
          </ac:spMkLst>
        </pc:spChg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1579418968" sldId="383"/>
        </pc:sldMkLst>
      </pc:sldChg>
      <pc:sldChg chg="modSp add mod">
        <pc:chgData name="Oscar Hsu" userId="b95cad20f085f37f" providerId="LiveId" clId="{A54546CA-0EA5-483C-BFAB-86FE86A1928B}" dt="2022-10-05T15:08:36.750" v="3506" actId="207"/>
        <pc:sldMkLst>
          <pc:docMk/>
          <pc:sldMk cId="3360363159" sldId="383"/>
        </pc:sldMkLst>
        <pc:spChg chg="mod">
          <ac:chgData name="Oscar Hsu" userId="b95cad20f085f37f" providerId="LiveId" clId="{A54546CA-0EA5-483C-BFAB-86FE86A1928B}" dt="2022-10-05T15:08:36.750" v="3506" actId="207"/>
          <ac:spMkLst>
            <pc:docMk/>
            <pc:sldMk cId="3360363159" sldId="383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0-05T15:10:08.500" v="3511" actId="20577"/>
        <pc:sldMkLst>
          <pc:docMk/>
          <pc:sldMk cId="2046291153" sldId="384"/>
        </pc:sldMkLst>
        <pc:spChg chg="mod">
          <ac:chgData name="Oscar Hsu" userId="b95cad20f085f37f" providerId="LiveId" clId="{A54546CA-0EA5-483C-BFAB-86FE86A1928B}" dt="2022-10-05T15:10:08.500" v="3511" actId="20577"/>
          <ac:spMkLst>
            <pc:docMk/>
            <pc:sldMk cId="2046291153" sldId="384"/>
            <ac:spMk id="6" creationId="{81637AA8-E7DB-4702-B9C1-1343A47A13EC}"/>
          </ac:spMkLst>
        </pc:spChg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2357834810" sldId="384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2351096008" sldId="385"/>
        </pc:sldMkLst>
      </pc:sldChg>
      <pc:sldChg chg="modSp add mod">
        <pc:chgData name="Oscar Hsu" userId="b95cad20f085f37f" providerId="LiveId" clId="{A54546CA-0EA5-483C-BFAB-86FE86A1928B}" dt="2022-10-05T15:10:54.013" v="3514" actId="207"/>
        <pc:sldMkLst>
          <pc:docMk/>
          <pc:sldMk cId="3557296528" sldId="385"/>
        </pc:sldMkLst>
        <pc:spChg chg="mod">
          <ac:chgData name="Oscar Hsu" userId="b95cad20f085f37f" providerId="LiveId" clId="{A54546CA-0EA5-483C-BFAB-86FE86A1928B}" dt="2022-10-05T15:10:54.013" v="3514" actId="207"/>
          <ac:spMkLst>
            <pc:docMk/>
            <pc:sldMk cId="3557296528" sldId="385"/>
            <ac:spMk id="6" creationId="{81637AA8-E7DB-4702-B9C1-1343A47A13EC}"/>
          </ac:spMkLst>
        </pc:spChg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961340703" sldId="386"/>
        </pc:sldMkLst>
      </pc:sldChg>
      <pc:sldChg chg="modSp add mod">
        <pc:chgData name="Oscar Hsu" userId="b95cad20f085f37f" providerId="LiveId" clId="{A54546CA-0EA5-483C-BFAB-86FE86A1928B}" dt="2022-10-05T15:12:23.084" v="3523" actId="207"/>
        <pc:sldMkLst>
          <pc:docMk/>
          <pc:sldMk cId="1800887660" sldId="386"/>
        </pc:sldMkLst>
        <pc:spChg chg="mod">
          <ac:chgData name="Oscar Hsu" userId="b95cad20f085f37f" providerId="LiveId" clId="{A54546CA-0EA5-483C-BFAB-86FE86A1928B}" dt="2022-10-05T15:12:23.084" v="3523" actId="207"/>
          <ac:spMkLst>
            <pc:docMk/>
            <pc:sldMk cId="1800887660" sldId="386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0-05T15:11:52.063" v="3520" actId="20577"/>
        <pc:sldMkLst>
          <pc:docMk/>
          <pc:sldMk cId="2270828194" sldId="387"/>
        </pc:sldMkLst>
        <pc:spChg chg="mod">
          <ac:chgData name="Oscar Hsu" userId="b95cad20f085f37f" providerId="LiveId" clId="{A54546CA-0EA5-483C-BFAB-86FE86A1928B}" dt="2022-10-05T15:11:52.063" v="3520" actId="20577"/>
          <ac:spMkLst>
            <pc:docMk/>
            <pc:sldMk cId="2270828194" sldId="387"/>
            <ac:spMk id="6" creationId="{81637AA8-E7DB-4702-B9C1-1343A47A13EC}"/>
          </ac:spMkLst>
        </pc:spChg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3355191238" sldId="387"/>
        </pc:sldMkLst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4060512254" sldId="388"/>
        </pc:sldMkLst>
      </pc:sldChg>
      <pc:sldChg chg="modSp add mod">
        <pc:chgData name="Oscar Hsu" userId="b95cad20f085f37f" providerId="LiveId" clId="{A54546CA-0EA5-483C-BFAB-86FE86A1928B}" dt="2022-10-05T15:14:34.362" v="3720" actId="207"/>
        <pc:sldMkLst>
          <pc:docMk/>
          <pc:sldMk cId="4292489102" sldId="388"/>
        </pc:sldMkLst>
        <pc:spChg chg="mod">
          <ac:chgData name="Oscar Hsu" userId="b95cad20f085f37f" providerId="LiveId" clId="{A54546CA-0EA5-483C-BFAB-86FE86A1928B}" dt="2022-10-05T15:14:34.362" v="3720" actId="207"/>
          <ac:spMkLst>
            <pc:docMk/>
            <pc:sldMk cId="4292489102" sldId="388"/>
            <ac:spMk id="6" creationId="{81637AA8-E7DB-4702-B9C1-1343A47A13EC}"/>
          </ac:spMkLst>
        </pc:spChg>
      </pc:sldChg>
      <pc:sldChg chg="add del">
        <pc:chgData name="Oscar Hsu" userId="b95cad20f085f37f" providerId="LiveId" clId="{A54546CA-0EA5-483C-BFAB-86FE86A1928B}" dt="2022-09-20T01:15:45.236" v="14" actId="2696"/>
        <pc:sldMkLst>
          <pc:docMk/>
          <pc:sldMk cId="1618732476" sldId="389"/>
        </pc:sldMkLst>
      </pc:sldChg>
      <pc:sldChg chg="modSp add mod">
        <pc:chgData name="Oscar Hsu" userId="b95cad20f085f37f" providerId="LiveId" clId="{A54546CA-0EA5-483C-BFAB-86FE86A1928B}" dt="2022-10-05T15:15:45.094" v="3724" actId="207"/>
        <pc:sldMkLst>
          <pc:docMk/>
          <pc:sldMk cId="3688258862" sldId="389"/>
        </pc:sldMkLst>
        <pc:spChg chg="mod">
          <ac:chgData name="Oscar Hsu" userId="b95cad20f085f37f" providerId="LiveId" clId="{A54546CA-0EA5-483C-BFAB-86FE86A1928B}" dt="2022-10-05T15:15:45.094" v="3724" actId="207"/>
          <ac:spMkLst>
            <pc:docMk/>
            <pc:sldMk cId="3688258862" sldId="389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09-26T19:35:36.372" v="1533" actId="255"/>
        <pc:sldMkLst>
          <pc:docMk/>
          <pc:sldMk cId="4088216657" sldId="390"/>
        </pc:sldMkLst>
        <pc:spChg chg="mod">
          <ac:chgData name="Oscar Hsu" userId="b95cad20f085f37f" providerId="LiveId" clId="{A54546CA-0EA5-483C-BFAB-86FE86A1928B}" dt="2022-09-26T19:35:36.372" v="1533" actId="255"/>
          <ac:spMkLst>
            <pc:docMk/>
            <pc:sldMk cId="4088216657" sldId="390"/>
            <ac:spMk id="6" creationId="{81637AA8-E7DB-4702-B9C1-1343A47A13EC}"/>
          </ac:spMkLst>
        </pc:spChg>
        <pc:picChg chg="mod">
          <ac:chgData name="Oscar Hsu" userId="b95cad20f085f37f" providerId="LiveId" clId="{A54546CA-0EA5-483C-BFAB-86FE86A1928B}" dt="2022-09-26T19:31:51.412" v="1493" actId="1076"/>
          <ac:picMkLst>
            <pc:docMk/>
            <pc:sldMk cId="4088216657" sldId="390"/>
            <ac:picMk id="5" creationId="{8853DE6A-DC9B-4C9B-9833-366C78B00AB3}"/>
          </ac:picMkLst>
        </pc:picChg>
      </pc:sldChg>
      <pc:sldChg chg="modSp add mod">
        <pc:chgData name="Oscar Hsu" userId="b95cad20f085f37f" providerId="LiveId" clId="{A54546CA-0EA5-483C-BFAB-86FE86A1928B}" dt="2022-09-30T20:22:55.233" v="1862" actId="20577"/>
        <pc:sldMkLst>
          <pc:docMk/>
          <pc:sldMk cId="2919555746" sldId="391"/>
        </pc:sldMkLst>
        <pc:spChg chg="mod">
          <ac:chgData name="Oscar Hsu" userId="b95cad20f085f37f" providerId="LiveId" clId="{A54546CA-0EA5-483C-BFAB-86FE86A1928B}" dt="2022-09-30T20:22:55.233" v="1862" actId="20577"/>
          <ac:spMkLst>
            <pc:docMk/>
            <pc:sldMk cId="2919555746" sldId="391"/>
            <ac:spMk id="6" creationId="{81637AA8-E7DB-4702-B9C1-1343A47A13EC}"/>
          </ac:spMkLst>
        </pc:spChg>
      </pc:sldChg>
      <pc:sldChg chg="modSp add del mod">
        <pc:chgData name="Oscar Hsu" userId="b95cad20f085f37f" providerId="LiveId" clId="{A54546CA-0EA5-483C-BFAB-86FE86A1928B}" dt="2022-09-26T19:48:12.119" v="1632" actId="2696"/>
        <pc:sldMkLst>
          <pc:docMk/>
          <pc:sldMk cId="65306939" sldId="392"/>
        </pc:sldMkLst>
        <pc:spChg chg="mod">
          <ac:chgData name="Oscar Hsu" userId="b95cad20f085f37f" providerId="LiveId" clId="{A54546CA-0EA5-483C-BFAB-86FE86A1928B}" dt="2022-09-26T19:45:08.463" v="1628" actId="20577"/>
          <ac:spMkLst>
            <pc:docMk/>
            <pc:sldMk cId="65306939" sldId="392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0-28T19:52:23.348" v="3965" actId="20577"/>
        <pc:sldMkLst>
          <pc:docMk/>
          <pc:sldMk cId="1599733177" sldId="392"/>
        </pc:sldMkLst>
        <pc:spChg chg="mod">
          <ac:chgData name="Oscar Hsu" userId="b95cad20f085f37f" providerId="LiveId" clId="{A54546CA-0EA5-483C-BFAB-86FE86A1928B}" dt="2022-10-28T19:52:23.348" v="3965" actId="20577"/>
          <ac:spMkLst>
            <pc:docMk/>
            <pc:sldMk cId="1599733177" sldId="392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09-28T19:07:03.723" v="1816"/>
        <pc:sldMkLst>
          <pc:docMk/>
          <pc:sldMk cId="4201423822" sldId="393"/>
        </pc:sldMkLst>
        <pc:spChg chg="mod">
          <ac:chgData name="Oscar Hsu" userId="b95cad20f085f37f" providerId="LiveId" clId="{A54546CA-0EA5-483C-BFAB-86FE86A1928B}" dt="2022-09-28T19:07:03.723" v="1816"/>
          <ac:spMkLst>
            <pc:docMk/>
            <pc:sldMk cId="4201423822" sldId="393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09-28T19:01:37.674" v="1811" actId="20577"/>
        <pc:sldMkLst>
          <pc:docMk/>
          <pc:sldMk cId="2554611395" sldId="394"/>
        </pc:sldMkLst>
        <pc:spChg chg="mod">
          <ac:chgData name="Oscar Hsu" userId="b95cad20f085f37f" providerId="LiveId" clId="{A54546CA-0EA5-483C-BFAB-86FE86A1928B}" dt="2022-09-28T19:01:37.674" v="1811" actId="20577"/>
          <ac:spMkLst>
            <pc:docMk/>
            <pc:sldMk cId="2554611395" sldId="394"/>
            <ac:spMk id="6" creationId="{81637AA8-E7DB-4702-B9C1-1343A47A13EC}"/>
          </ac:spMkLst>
        </pc:spChg>
      </pc:sldChg>
      <pc:sldChg chg="modSp add del mod">
        <pc:chgData name="Oscar Hsu" userId="b95cad20f085f37f" providerId="LiveId" clId="{A54546CA-0EA5-483C-BFAB-86FE86A1928B}" dt="2022-09-30T20:14:25.823" v="1841" actId="2696"/>
        <pc:sldMkLst>
          <pc:docMk/>
          <pc:sldMk cId="971969585" sldId="395"/>
        </pc:sldMkLst>
        <pc:spChg chg="mod">
          <ac:chgData name="Oscar Hsu" userId="b95cad20f085f37f" providerId="LiveId" clId="{A54546CA-0EA5-483C-BFAB-86FE86A1928B}" dt="2022-09-30T20:14:16.118" v="1840" actId="20577"/>
          <ac:spMkLst>
            <pc:docMk/>
            <pc:sldMk cId="971969585" sldId="395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0-05T00:36:17.499" v="2065" actId="20577"/>
        <pc:sldMkLst>
          <pc:docMk/>
          <pc:sldMk cId="2905398327" sldId="395"/>
        </pc:sldMkLst>
        <pc:spChg chg="mod">
          <ac:chgData name="Oscar Hsu" userId="b95cad20f085f37f" providerId="LiveId" clId="{A54546CA-0EA5-483C-BFAB-86FE86A1928B}" dt="2022-10-05T00:36:17.499" v="2065" actId="20577"/>
          <ac:spMkLst>
            <pc:docMk/>
            <pc:sldMk cId="2905398327" sldId="395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0-05T00:36:41.286" v="2066" actId="115"/>
        <pc:sldMkLst>
          <pc:docMk/>
          <pc:sldMk cId="1941481277" sldId="396"/>
        </pc:sldMkLst>
        <pc:spChg chg="mod">
          <ac:chgData name="Oscar Hsu" userId="b95cad20f085f37f" providerId="LiveId" clId="{A54546CA-0EA5-483C-BFAB-86FE86A1928B}" dt="2022-10-05T00:36:41.286" v="2066" actId="115"/>
          <ac:spMkLst>
            <pc:docMk/>
            <pc:sldMk cId="1941481277" sldId="396"/>
            <ac:spMk id="6" creationId="{81637AA8-E7DB-4702-B9C1-1343A47A13EC}"/>
          </ac:spMkLst>
        </pc:spChg>
      </pc:sldChg>
      <pc:sldChg chg="modSp add mod ord">
        <pc:chgData name="Oscar Hsu" userId="b95cad20f085f37f" providerId="LiveId" clId="{A54546CA-0EA5-483C-BFAB-86FE86A1928B}" dt="2022-10-05T17:21:20.674" v="3735" actId="20577"/>
        <pc:sldMkLst>
          <pc:docMk/>
          <pc:sldMk cId="1297524791" sldId="397"/>
        </pc:sldMkLst>
        <pc:spChg chg="mod">
          <ac:chgData name="Oscar Hsu" userId="b95cad20f085f37f" providerId="LiveId" clId="{A54546CA-0EA5-483C-BFAB-86FE86A1928B}" dt="2022-10-05T17:21:20.674" v="3735" actId="20577"/>
          <ac:spMkLst>
            <pc:docMk/>
            <pc:sldMk cId="1297524791" sldId="397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0-05T13:52:07.117" v="2531" actId="207"/>
        <pc:sldMkLst>
          <pc:docMk/>
          <pc:sldMk cId="3657811513" sldId="398"/>
        </pc:sldMkLst>
        <pc:spChg chg="mod">
          <ac:chgData name="Oscar Hsu" userId="b95cad20f085f37f" providerId="LiveId" clId="{A54546CA-0EA5-483C-BFAB-86FE86A1928B}" dt="2022-10-05T13:52:07.117" v="2531" actId="207"/>
          <ac:spMkLst>
            <pc:docMk/>
            <pc:sldMk cId="3657811513" sldId="398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0-05T00:56:16.203" v="2197" actId="20577"/>
        <pc:sldMkLst>
          <pc:docMk/>
          <pc:sldMk cId="883883511" sldId="399"/>
        </pc:sldMkLst>
        <pc:spChg chg="mod">
          <ac:chgData name="Oscar Hsu" userId="b95cad20f085f37f" providerId="LiveId" clId="{A54546CA-0EA5-483C-BFAB-86FE86A1928B}" dt="2022-10-05T00:56:16.203" v="2197" actId="20577"/>
          <ac:spMkLst>
            <pc:docMk/>
            <pc:sldMk cId="883883511" sldId="399"/>
            <ac:spMk id="6" creationId="{81637AA8-E7DB-4702-B9C1-1343A47A13EC}"/>
          </ac:spMkLst>
        </pc:spChg>
      </pc:sldChg>
      <pc:sldChg chg="addSp delSp modSp add mod">
        <pc:chgData name="Oscar Hsu" userId="b95cad20f085f37f" providerId="LiveId" clId="{A54546CA-0EA5-483C-BFAB-86FE86A1928B}" dt="2022-10-05T14:06:18.522" v="2550" actId="20577"/>
        <pc:sldMkLst>
          <pc:docMk/>
          <pc:sldMk cId="2262474200" sldId="400"/>
        </pc:sldMkLst>
        <pc:spChg chg="add mod">
          <ac:chgData name="Oscar Hsu" userId="b95cad20f085f37f" providerId="LiveId" clId="{A54546CA-0EA5-483C-BFAB-86FE86A1928B}" dt="2022-10-05T14:06:18.522" v="2550" actId="20577"/>
          <ac:spMkLst>
            <pc:docMk/>
            <pc:sldMk cId="2262474200" sldId="400"/>
            <ac:spMk id="4" creationId="{D3508B4E-2B7F-128E-0FCD-66997BB699A9}"/>
          </ac:spMkLst>
        </pc:spChg>
        <pc:spChg chg="mod">
          <ac:chgData name="Oscar Hsu" userId="b95cad20f085f37f" providerId="LiveId" clId="{A54546CA-0EA5-483C-BFAB-86FE86A1928B}" dt="2022-10-01T02:55:07.435" v="2014" actId="20577"/>
          <ac:spMkLst>
            <pc:docMk/>
            <pc:sldMk cId="2262474200" sldId="400"/>
            <ac:spMk id="6" creationId="{81637AA8-E7DB-4702-B9C1-1343A47A13EC}"/>
          </ac:spMkLst>
        </pc:spChg>
        <pc:picChg chg="del">
          <ac:chgData name="Oscar Hsu" userId="b95cad20f085f37f" providerId="LiveId" clId="{A54546CA-0EA5-483C-BFAB-86FE86A1928B}" dt="2022-10-05T01:34:17.959" v="2379"/>
          <ac:picMkLst>
            <pc:docMk/>
            <pc:sldMk cId="2262474200" sldId="400"/>
            <ac:picMk id="3" creationId="{A7C775F3-EBC5-DCD8-A50C-51E6D8CA6004}"/>
          </ac:picMkLst>
        </pc:picChg>
      </pc:sldChg>
      <pc:sldChg chg="modSp add del mod">
        <pc:chgData name="Oscar Hsu" userId="b95cad20f085f37f" providerId="LiveId" clId="{A54546CA-0EA5-483C-BFAB-86FE86A1928B}" dt="2022-10-03T01:19:24.118" v="2048" actId="2696"/>
        <pc:sldMkLst>
          <pc:docMk/>
          <pc:sldMk cId="3249305091" sldId="401"/>
        </pc:sldMkLst>
        <pc:spChg chg="mod">
          <ac:chgData name="Oscar Hsu" userId="b95cad20f085f37f" providerId="LiveId" clId="{A54546CA-0EA5-483C-BFAB-86FE86A1928B}" dt="2022-10-01T22:32:25.580" v="2047" actId="20577"/>
          <ac:spMkLst>
            <pc:docMk/>
            <pc:sldMk cId="3249305091" sldId="401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0-05T00:41:56.352" v="2105" actId="20577"/>
        <pc:sldMkLst>
          <pc:docMk/>
          <pc:sldMk cId="3344765786" sldId="401"/>
        </pc:sldMkLst>
        <pc:spChg chg="mod">
          <ac:chgData name="Oscar Hsu" userId="b95cad20f085f37f" providerId="LiveId" clId="{A54546CA-0EA5-483C-BFAB-86FE86A1928B}" dt="2022-10-05T00:41:56.352" v="2105" actId="20577"/>
          <ac:spMkLst>
            <pc:docMk/>
            <pc:sldMk cId="3344765786" sldId="401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0-05T00:43:25.465" v="2128" actId="207"/>
        <pc:sldMkLst>
          <pc:docMk/>
          <pc:sldMk cId="465041848" sldId="402"/>
        </pc:sldMkLst>
        <pc:spChg chg="mod">
          <ac:chgData name="Oscar Hsu" userId="b95cad20f085f37f" providerId="LiveId" clId="{A54546CA-0EA5-483C-BFAB-86FE86A1928B}" dt="2022-10-05T00:43:25.465" v="2128" actId="207"/>
          <ac:spMkLst>
            <pc:docMk/>
            <pc:sldMk cId="465041848" sldId="402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0-05T00:44:34.791" v="2149" actId="207"/>
        <pc:sldMkLst>
          <pc:docMk/>
          <pc:sldMk cId="3437073688" sldId="403"/>
        </pc:sldMkLst>
        <pc:spChg chg="mod">
          <ac:chgData name="Oscar Hsu" userId="b95cad20f085f37f" providerId="LiveId" clId="{A54546CA-0EA5-483C-BFAB-86FE86A1928B}" dt="2022-10-05T00:44:34.791" v="2149" actId="207"/>
          <ac:spMkLst>
            <pc:docMk/>
            <pc:sldMk cId="3437073688" sldId="403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0-05T01:00:40.136" v="2240" actId="207"/>
        <pc:sldMkLst>
          <pc:docMk/>
          <pc:sldMk cId="135444935" sldId="404"/>
        </pc:sldMkLst>
        <pc:spChg chg="mod">
          <ac:chgData name="Oscar Hsu" userId="b95cad20f085f37f" providerId="LiveId" clId="{A54546CA-0EA5-483C-BFAB-86FE86A1928B}" dt="2022-10-05T01:00:40.136" v="2240" actId="207"/>
          <ac:spMkLst>
            <pc:docMk/>
            <pc:sldMk cId="135444935" sldId="404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0-05T13:54:06.535" v="2537" actId="207"/>
        <pc:sldMkLst>
          <pc:docMk/>
          <pc:sldMk cId="1746521110" sldId="405"/>
        </pc:sldMkLst>
        <pc:spChg chg="mod">
          <ac:chgData name="Oscar Hsu" userId="b95cad20f085f37f" providerId="LiveId" clId="{A54546CA-0EA5-483C-BFAB-86FE86A1928B}" dt="2022-10-05T13:54:06.535" v="2537" actId="207"/>
          <ac:spMkLst>
            <pc:docMk/>
            <pc:sldMk cId="1746521110" sldId="405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1-21T18:19:41.952" v="5069" actId="1076"/>
        <pc:sldMkLst>
          <pc:docMk/>
          <pc:sldMk cId="1902337867" sldId="406"/>
        </pc:sldMkLst>
        <pc:spChg chg="mod">
          <ac:chgData name="Oscar Hsu" userId="b95cad20f085f37f" providerId="LiveId" clId="{A54546CA-0EA5-483C-BFAB-86FE86A1928B}" dt="2022-11-21T18:19:41.952" v="5069" actId="1076"/>
          <ac:spMkLst>
            <pc:docMk/>
            <pc:sldMk cId="1902337867" sldId="406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0-05T17:38:44.610" v="3796" actId="20577"/>
        <pc:sldMkLst>
          <pc:docMk/>
          <pc:sldMk cId="211848732" sldId="407"/>
        </pc:sldMkLst>
        <pc:spChg chg="mod">
          <ac:chgData name="Oscar Hsu" userId="b95cad20f085f37f" providerId="LiveId" clId="{A54546CA-0EA5-483C-BFAB-86FE86A1928B}" dt="2022-10-05T17:38:44.610" v="3796" actId="20577"/>
          <ac:spMkLst>
            <pc:docMk/>
            <pc:sldMk cId="211848732" sldId="407"/>
            <ac:spMk id="6" creationId="{81637AA8-E7DB-4702-B9C1-1343A47A13EC}"/>
          </ac:spMkLst>
        </pc:spChg>
      </pc:sldChg>
      <pc:sldChg chg="modSp add del mod">
        <pc:chgData name="Oscar Hsu" userId="b95cad20f085f37f" providerId="LiveId" clId="{A54546CA-0EA5-483C-BFAB-86FE86A1928B}" dt="2022-10-05T14:08:14.487" v="2563" actId="2696"/>
        <pc:sldMkLst>
          <pc:docMk/>
          <pc:sldMk cId="1000909951" sldId="408"/>
        </pc:sldMkLst>
        <pc:spChg chg="mod">
          <ac:chgData name="Oscar Hsu" userId="b95cad20f085f37f" providerId="LiveId" clId="{A54546CA-0EA5-483C-BFAB-86FE86A1928B}" dt="2022-10-05T01:24:06.034" v="2295" actId="20577"/>
          <ac:spMkLst>
            <pc:docMk/>
            <pc:sldMk cId="1000909951" sldId="408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0-05T17:40:04.444" v="3798" actId="207"/>
        <pc:sldMkLst>
          <pc:docMk/>
          <pc:sldMk cId="2679661642" sldId="409"/>
        </pc:sldMkLst>
        <pc:spChg chg="mod">
          <ac:chgData name="Oscar Hsu" userId="b95cad20f085f37f" providerId="LiveId" clId="{A54546CA-0EA5-483C-BFAB-86FE86A1928B}" dt="2022-10-05T17:40:04.444" v="3798" actId="207"/>
          <ac:spMkLst>
            <pc:docMk/>
            <pc:sldMk cId="2679661642" sldId="409"/>
            <ac:spMk id="6" creationId="{81637AA8-E7DB-4702-B9C1-1343A47A13EC}"/>
          </ac:spMkLst>
        </pc:spChg>
      </pc:sldChg>
      <pc:sldChg chg="modSp add mod ord">
        <pc:chgData name="Oscar Hsu" userId="b95cad20f085f37f" providerId="LiveId" clId="{A54546CA-0EA5-483C-BFAB-86FE86A1928B}" dt="2022-10-05T17:43:52.606" v="3809"/>
        <pc:sldMkLst>
          <pc:docMk/>
          <pc:sldMk cId="4139927033" sldId="410"/>
        </pc:sldMkLst>
        <pc:spChg chg="mod">
          <ac:chgData name="Oscar Hsu" userId="b95cad20f085f37f" providerId="LiveId" clId="{A54546CA-0EA5-483C-BFAB-86FE86A1928B}" dt="2022-10-05T14:11:06.881" v="2575" actId="255"/>
          <ac:spMkLst>
            <pc:docMk/>
            <pc:sldMk cId="4139927033" sldId="410"/>
            <ac:spMk id="6" creationId="{81637AA8-E7DB-4702-B9C1-1343A47A13EC}"/>
          </ac:spMkLst>
        </pc:spChg>
      </pc:sldChg>
      <pc:sldChg chg="addSp modSp mod">
        <pc:chgData name="Oscar Hsu" userId="b95cad20f085f37f" providerId="LiveId" clId="{A54546CA-0EA5-483C-BFAB-86FE86A1928B}" dt="2022-11-13T18:42:11.600" v="4927" actId="1076"/>
        <pc:sldMkLst>
          <pc:docMk/>
          <pc:sldMk cId="2611969367" sldId="411"/>
        </pc:sldMkLst>
        <pc:picChg chg="add mod">
          <ac:chgData name="Oscar Hsu" userId="b95cad20f085f37f" providerId="LiveId" clId="{A54546CA-0EA5-483C-BFAB-86FE86A1928B}" dt="2022-10-05T01:32:29.866" v="2377" actId="1076"/>
          <ac:picMkLst>
            <pc:docMk/>
            <pc:sldMk cId="2611969367" sldId="411"/>
            <ac:picMk id="3" creationId="{70CC74C2-AACC-FE46-DF78-9BD5D99008BC}"/>
          </ac:picMkLst>
        </pc:picChg>
        <pc:picChg chg="add mod">
          <ac:chgData name="Oscar Hsu" userId="b95cad20f085f37f" providerId="LiveId" clId="{A54546CA-0EA5-483C-BFAB-86FE86A1928B}" dt="2022-11-13T18:42:11.600" v="4927" actId="1076"/>
          <ac:picMkLst>
            <pc:docMk/>
            <pc:sldMk cId="2611969367" sldId="411"/>
            <ac:picMk id="4" creationId="{9700ED3F-A587-0A23-8BEA-8346ABC08845}"/>
          </ac:picMkLst>
        </pc:picChg>
      </pc:sldChg>
      <pc:sldChg chg="modSp mod">
        <pc:chgData name="Oscar Hsu" userId="b95cad20f085f37f" providerId="LiveId" clId="{A54546CA-0EA5-483C-BFAB-86FE86A1928B}" dt="2022-10-05T17:40:43.305" v="3800" actId="1076"/>
        <pc:sldMkLst>
          <pc:docMk/>
          <pc:sldMk cId="1798747446" sldId="412"/>
        </pc:sldMkLst>
        <pc:picChg chg="mod">
          <ac:chgData name="Oscar Hsu" userId="b95cad20f085f37f" providerId="LiveId" clId="{A54546CA-0EA5-483C-BFAB-86FE86A1928B}" dt="2022-10-05T17:40:43.305" v="3800" actId="1076"/>
          <ac:picMkLst>
            <pc:docMk/>
            <pc:sldMk cId="1798747446" sldId="412"/>
            <ac:picMk id="4" creationId="{9700ED3F-A587-0A23-8BEA-8346ABC08845}"/>
          </ac:picMkLst>
        </pc:picChg>
      </pc:sldChg>
      <pc:sldChg chg="modSp add mod">
        <pc:chgData name="Oscar Hsu" userId="b95cad20f085f37f" providerId="LiveId" clId="{A54546CA-0EA5-483C-BFAB-86FE86A1928B}" dt="2022-10-05T17:20:39.986" v="3730" actId="255"/>
        <pc:sldMkLst>
          <pc:docMk/>
          <pc:sldMk cId="2192674450" sldId="413"/>
        </pc:sldMkLst>
        <pc:spChg chg="mod">
          <ac:chgData name="Oscar Hsu" userId="b95cad20f085f37f" providerId="LiveId" clId="{A54546CA-0EA5-483C-BFAB-86FE86A1928B}" dt="2022-10-05T17:20:39.986" v="3730" actId="255"/>
          <ac:spMkLst>
            <pc:docMk/>
            <pc:sldMk cId="2192674450" sldId="413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0-05T13:51:34.923" v="2530" actId="207"/>
        <pc:sldMkLst>
          <pc:docMk/>
          <pc:sldMk cId="570469264" sldId="414"/>
        </pc:sldMkLst>
        <pc:spChg chg="mod">
          <ac:chgData name="Oscar Hsu" userId="b95cad20f085f37f" providerId="LiveId" clId="{A54546CA-0EA5-483C-BFAB-86FE86A1928B}" dt="2022-10-05T13:51:34.923" v="2530" actId="207"/>
          <ac:spMkLst>
            <pc:docMk/>
            <pc:sldMk cId="570469264" sldId="414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0-05T17:41:50.734" v="3802" actId="207"/>
        <pc:sldMkLst>
          <pc:docMk/>
          <pc:sldMk cId="857056631" sldId="415"/>
        </pc:sldMkLst>
        <pc:spChg chg="mod">
          <ac:chgData name="Oscar Hsu" userId="b95cad20f085f37f" providerId="LiveId" clId="{A54546CA-0EA5-483C-BFAB-86FE86A1928B}" dt="2022-10-05T17:41:50.734" v="3802" actId="207"/>
          <ac:spMkLst>
            <pc:docMk/>
            <pc:sldMk cId="857056631" sldId="415"/>
            <ac:spMk id="6" creationId="{81637AA8-E7DB-4702-B9C1-1343A47A13EC}"/>
          </ac:spMkLst>
        </pc:spChg>
      </pc:sldChg>
      <pc:sldChg chg="delSp modSp add del mod">
        <pc:chgData name="Oscar Hsu" userId="b95cad20f085f37f" providerId="LiveId" clId="{A54546CA-0EA5-483C-BFAB-86FE86A1928B}" dt="2022-10-05T17:42:34.776" v="3805" actId="2696"/>
        <pc:sldMkLst>
          <pc:docMk/>
          <pc:sldMk cId="2163003616" sldId="416"/>
        </pc:sldMkLst>
        <pc:spChg chg="mod">
          <ac:chgData name="Oscar Hsu" userId="b95cad20f085f37f" providerId="LiveId" clId="{A54546CA-0EA5-483C-BFAB-86FE86A1928B}" dt="2022-10-05T14:14:16.698" v="2590" actId="20577"/>
          <ac:spMkLst>
            <pc:docMk/>
            <pc:sldMk cId="2163003616" sldId="416"/>
            <ac:spMk id="6" creationId="{81637AA8-E7DB-4702-B9C1-1343A47A13EC}"/>
          </ac:spMkLst>
        </pc:spChg>
        <pc:picChg chg="del">
          <ac:chgData name="Oscar Hsu" userId="b95cad20f085f37f" providerId="LiveId" clId="{A54546CA-0EA5-483C-BFAB-86FE86A1928B}" dt="2022-10-05T17:40:35.557" v="3799"/>
          <ac:picMkLst>
            <pc:docMk/>
            <pc:sldMk cId="2163003616" sldId="416"/>
            <ac:picMk id="3" creationId="{90F1A5FF-483B-4C56-E065-0B7BDFB6DA29}"/>
          </ac:picMkLst>
        </pc:picChg>
      </pc:sldChg>
      <pc:sldChg chg="modSp add mod">
        <pc:chgData name="Oscar Hsu" userId="b95cad20f085f37f" providerId="LiveId" clId="{A54546CA-0EA5-483C-BFAB-86FE86A1928B}" dt="2022-10-05T14:17:15.893" v="2654" actId="20577"/>
        <pc:sldMkLst>
          <pc:docMk/>
          <pc:sldMk cId="1500019099" sldId="417"/>
        </pc:sldMkLst>
        <pc:spChg chg="mod">
          <ac:chgData name="Oscar Hsu" userId="b95cad20f085f37f" providerId="LiveId" clId="{A54546CA-0EA5-483C-BFAB-86FE86A1928B}" dt="2022-10-05T14:17:15.893" v="2654" actId="20577"/>
          <ac:spMkLst>
            <pc:docMk/>
            <pc:sldMk cId="1500019099" sldId="417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0-05T14:18:32.912" v="2703" actId="20577"/>
        <pc:sldMkLst>
          <pc:docMk/>
          <pc:sldMk cId="2759844032" sldId="418"/>
        </pc:sldMkLst>
        <pc:spChg chg="mod">
          <ac:chgData name="Oscar Hsu" userId="b95cad20f085f37f" providerId="LiveId" clId="{A54546CA-0EA5-483C-BFAB-86FE86A1928B}" dt="2022-10-05T14:18:32.912" v="2703" actId="20577"/>
          <ac:spMkLst>
            <pc:docMk/>
            <pc:sldMk cId="2759844032" sldId="418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0-05T14:19:26.216" v="2756" actId="20577"/>
        <pc:sldMkLst>
          <pc:docMk/>
          <pc:sldMk cId="867935986" sldId="419"/>
        </pc:sldMkLst>
        <pc:spChg chg="mod">
          <ac:chgData name="Oscar Hsu" userId="b95cad20f085f37f" providerId="LiveId" clId="{A54546CA-0EA5-483C-BFAB-86FE86A1928B}" dt="2022-10-05T14:19:26.216" v="2756" actId="20577"/>
          <ac:spMkLst>
            <pc:docMk/>
            <pc:sldMk cId="867935986" sldId="419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0-05T14:50:47.574" v="3236" actId="207"/>
        <pc:sldMkLst>
          <pc:docMk/>
          <pc:sldMk cId="3950548601" sldId="420"/>
        </pc:sldMkLst>
        <pc:spChg chg="mod">
          <ac:chgData name="Oscar Hsu" userId="b95cad20f085f37f" providerId="LiveId" clId="{A54546CA-0EA5-483C-BFAB-86FE86A1928B}" dt="2022-10-05T14:50:47.574" v="3236" actId="207"/>
          <ac:spMkLst>
            <pc:docMk/>
            <pc:sldMk cId="3950548601" sldId="420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0-05T15:01:47.078" v="3303" actId="115"/>
        <pc:sldMkLst>
          <pc:docMk/>
          <pc:sldMk cId="3963363574" sldId="421"/>
        </pc:sldMkLst>
        <pc:spChg chg="mod">
          <ac:chgData name="Oscar Hsu" userId="b95cad20f085f37f" providerId="LiveId" clId="{A54546CA-0EA5-483C-BFAB-86FE86A1928B}" dt="2022-10-05T15:01:47.078" v="3303" actId="115"/>
          <ac:spMkLst>
            <pc:docMk/>
            <pc:sldMk cId="3963363574" sldId="421"/>
            <ac:spMk id="6" creationId="{81637AA8-E7DB-4702-B9C1-1343A47A13EC}"/>
          </ac:spMkLst>
        </pc:spChg>
      </pc:sldChg>
      <pc:sldChg chg="addSp modSp add del mod ord">
        <pc:chgData name="Oscar Hsu" userId="b95cad20f085f37f" providerId="LiveId" clId="{A54546CA-0EA5-483C-BFAB-86FE86A1928B}" dt="2022-11-13T18:43:49.984" v="4930" actId="2696"/>
        <pc:sldMkLst>
          <pc:docMk/>
          <pc:sldMk cId="1319994269" sldId="422"/>
        </pc:sldMkLst>
        <pc:spChg chg="mod">
          <ac:chgData name="Oscar Hsu" userId="b95cad20f085f37f" providerId="LiveId" clId="{A54546CA-0EA5-483C-BFAB-86FE86A1928B}" dt="2022-10-05T15:02:45.444" v="3305" actId="20577"/>
          <ac:spMkLst>
            <pc:docMk/>
            <pc:sldMk cId="1319994269" sldId="422"/>
            <ac:spMk id="6" creationId="{81637AA8-E7DB-4702-B9C1-1343A47A13EC}"/>
          </ac:spMkLst>
        </pc:spChg>
        <pc:picChg chg="add">
          <ac:chgData name="Oscar Hsu" userId="b95cad20f085f37f" providerId="LiveId" clId="{A54546CA-0EA5-483C-BFAB-86FE86A1928B}" dt="2022-11-13T18:42:04.998" v="4926"/>
          <ac:picMkLst>
            <pc:docMk/>
            <pc:sldMk cId="1319994269" sldId="422"/>
            <ac:picMk id="3" creationId="{155F21C1-5E35-344E-5867-839B4DA618B4}"/>
          </ac:picMkLst>
        </pc:picChg>
        <pc:picChg chg="add mod">
          <ac:chgData name="Oscar Hsu" userId="b95cad20f085f37f" providerId="LiveId" clId="{A54546CA-0EA5-483C-BFAB-86FE86A1928B}" dt="2022-11-13T18:43:20.685" v="4929" actId="1076"/>
          <ac:picMkLst>
            <pc:docMk/>
            <pc:sldMk cId="1319994269" sldId="422"/>
            <ac:picMk id="4" creationId="{36AAA527-79CE-B948-D6CB-A7279D13CF3D}"/>
          </ac:picMkLst>
        </pc:picChg>
      </pc:sldChg>
      <pc:sldChg chg="modSp add mod">
        <pc:chgData name="Oscar Hsu" userId="b95cad20f085f37f" providerId="LiveId" clId="{A54546CA-0EA5-483C-BFAB-86FE86A1928B}" dt="2022-10-05T17:36:56.075" v="3787" actId="20577"/>
        <pc:sldMkLst>
          <pc:docMk/>
          <pc:sldMk cId="243259631" sldId="423"/>
        </pc:sldMkLst>
        <pc:spChg chg="mod">
          <ac:chgData name="Oscar Hsu" userId="b95cad20f085f37f" providerId="LiveId" clId="{A54546CA-0EA5-483C-BFAB-86FE86A1928B}" dt="2022-10-05T17:36:56.075" v="3787" actId="20577"/>
          <ac:spMkLst>
            <pc:docMk/>
            <pc:sldMk cId="243259631" sldId="423"/>
            <ac:spMk id="6" creationId="{81637AA8-E7DB-4702-B9C1-1343A47A13EC}"/>
          </ac:spMkLst>
        </pc:spChg>
      </pc:sldChg>
      <pc:sldChg chg="add ord">
        <pc:chgData name="Oscar Hsu" userId="b95cad20f085f37f" providerId="LiveId" clId="{A54546CA-0EA5-483C-BFAB-86FE86A1928B}" dt="2022-10-05T17:44:11.948" v="3811"/>
        <pc:sldMkLst>
          <pc:docMk/>
          <pc:sldMk cId="3149507326" sldId="424"/>
        </pc:sldMkLst>
      </pc:sldChg>
      <pc:sldChg chg="add del">
        <pc:chgData name="Oscar Hsu" userId="b95cad20f085f37f" providerId="LiveId" clId="{A54546CA-0EA5-483C-BFAB-86FE86A1928B}" dt="2022-10-05T17:42:18.974" v="3803" actId="2696"/>
        <pc:sldMkLst>
          <pc:docMk/>
          <pc:sldMk cId="3272518660" sldId="424"/>
        </pc:sldMkLst>
      </pc:sldChg>
      <pc:sldChg chg="addSp modSp add mod">
        <pc:chgData name="Oscar Hsu" userId="b95cad20f085f37f" providerId="LiveId" clId="{A54546CA-0EA5-483C-BFAB-86FE86A1928B}" dt="2022-10-05T17:55:43.020" v="3832" actId="1076"/>
        <pc:sldMkLst>
          <pc:docMk/>
          <pc:sldMk cId="974018533" sldId="425"/>
        </pc:sldMkLst>
        <pc:spChg chg="mod">
          <ac:chgData name="Oscar Hsu" userId="b95cad20f085f37f" providerId="LiveId" clId="{A54546CA-0EA5-483C-BFAB-86FE86A1928B}" dt="2022-10-05T17:48:46.603" v="3823" actId="20577"/>
          <ac:spMkLst>
            <pc:docMk/>
            <pc:sldMk cId="974018533" sldId="425"/>
            <ac:spMk id="6" creationId="{81637AA8-E7DB-4702-B9C1-1343A47A13EC}"/>
          </ac:spMkLst>
        </pc:spChg>
        <pc:picChg chg="add">
          <ac:chgData name="Oscar Hsu" userId="b95cad20f085f37f" providerId="LiveId" clId="{A54546CA-0EA5-483C-BFAB-86FE86A1928B}" dt="2022-10-05T17:55:21.275" v="3830"/>
          <ac:picMkLst>
            <pc:docMk/>
            <pc:sldMk cId="974018533" sldId="425"/>
            <ac:picMk id="3" creationId="{B4F97CA7-159F-7C05-7C04-AFDC83D2BCC8}"/>
          </ac:picMkLst>
        </pc:picChg>
        <pc:picChg chg="add mod">
          <ac:chgData name="Oscar Hsu" userId="b95cad20f085f37f" providerId="LiveId" clId="{A54546CA-0EA5-483C-BFAB-86FE86A1928B}" dt="2022-10-05T17:55:43.020" v="3832" actId="1076"/>
          <ac:picMkLst>
            <pc:docMk/>
            <pc:sldMk cId="974018533" sldId="425"/>
            <ac:picMk id="4" creationId="{0C51E5FF-56AE-FA95-30CB-EB13E1DD56E8}"/>
          </ac:picMkLst>
        </pc:picChg>
      </pc:sldChg>
      <pc:sldChg chg="add ord">
        <pc:chgData name="Oscar Hsu" userId="b95cad20f085f37f" providerId="LiveId" clId="{A54546CA-0EA5-483C-BFAB-86FE86A1928B}" dt="2022-10-05T17:50:24.658" v="3828"/>
        <pc:sldMkLst>
          <pc:docMk/>
          <pc:sldMk cId="3342062875" sldId="426"/>
        </pc:sldMkLst>
      </pc:sldChg>
      <pc:sldChg chg="modSp add mod">
        <pc:chgData name="Oscar Hsu" userId="b95cad20f085f37f" providerId="LiveId" clId="{A54546CA-0EA5-483C-BFAB-86FE86A1928B}" dt="2022-11-04T19:27:12.651" v="4389" actId="115"/>
        <pc:sldMkLst>
          <pc:docMk/>
          <pc:sldMk cId="3145229462" sldId="427"/>
        </pc:sldMkLst>
        <pc:spChg chg="mod">
          <ac:chgData name="Oscar Hsu" userId="b95cad20f085f37f" providerId="LiveId" clId="{A54546CA-0EA5-483C-BFAB-86FE86A1928B}" dt="2022-11-04T19:27:12.651" v="4389" actId="115"/>
          <ac:spMkLst>
            <pc:docMk/>
            <pc:sldMk cId="3145229462" sldId="427"/>
            <ac:spMk id="6" creationId="{81637AA8-E7DB-4702-B9C1-1343A47A13EC}"/>
          </ac:spMkLst>
        </pc:spChg>
        <pc:picChg chg="mod">
          <ac:chgData name="Oscar Hsu" userId="b95cad20f085f37f" providerId="LiveId" clId="{A54546CA-0EA5-483C-BFAB-86FE86A1928B}" dt="2022-10-05T17:59:52.443" v="3860" actId="1076"/>
          <ac:picMkLst>
            <pc:docMk/>
            <pc:sldMk cId="3145229462" sldId="427"/>
            <ac:picMk id="5" creationId="{8853DE6A-DC9B-4C9B-9833-366C78B00AB3}"/>
          </ac:picMkLst>
        </pc:picChg>
      </pc:sldChg>
      <pc:sldChg chg="modSp add mod">
        <pc:chgData name="Oscar Hsu" userId="b95cad20f085f37f" providerId="LiveId" clId="{A54546CA-0EA5-483C-BFAB-86FE86A1928B}" dt="2022-11-04T19:27:18.393" v="4390" actId="20577"/>
        <pc:sldMkLst>
          <pc:docMk/>
          <pc:sldMk cId="2652999959" sldId="428"/>
        </pc:sldMkLst>
        <pc:spChg chg="mod">
          <ac:chgData name="Oscar Hsu" userId="b95cad20f085f37f" providerId="LiveId" clId="{A54546CA-0EA5-483C-BFAB-86FE86A1928B}" dt="2022-11-04T19:27:18.393" v="4390" actId="20577"/>
          <ac:spMkLst>
            <pc:docMk/>
            <pc:sldMk cId="2652999959" sldId="428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1-04T19:12:41.205" v="4383" actId="115"/>
        <pc:sldMkLst>
          <pc:docMk/>
          <pc:sldMk cId="37203963" sldId="429"/>
        </pc:sldMkLst>
        <pc:spChg chg="mod">
          <ac:chgData name="Oscar Hsu" userId="b95cad20f085f37f" providerId="LiveId" clId="{A54546CA-0EA5-483C-BFAB-86FE86A1928B}" dt="2022-11-04T19:12:41.205" v="4383" actId="115"/>
          <ac:spMkLst>
            <pc:docMk/>
            <pc:sldMk cId="37203963" sldId="429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1-04T19:31:11.822" v="4415" actId="20577"/>
        <pc:sldMkLst>
          <pc:docMk/>
          <pc:sldMk cId="1489967410" sldId="430"/>
        </pc:sldMkLst>
        <pc:spChg chg="mod">
          <ac:chgData name="Oscar Hsu" userId="b95cad20f085f37f" providerId="LiveId" clId="{A54546CA-0EA5-483C-BFAB-86FE86A1928B}" dt="2022-11-04T19:31:11.822" v="4415" actId="20577"/>
          <ac:spMkLst>
            <pc:docMk/>
            <pc:sldMk cId="1489967410" sldId="430"/>
            <ac:spMk id="6" creationId="{81637AA8-E7DB-4702-B9C1-1343A47A13EC}"/>
          </ac:spMkLst>
        </pc:spChg>
      </pc:sldChg>
      <pc:sldChg chg="modSp add mod ord">
        <pc:chgData name="Oscar Hsu" userId="b95cad20f085f37f" providerId="LiveId" clId="{A54546CA-0EA5-483C-BFAB-86FE86A1928B}" dt="2022-11-04T19:32:21.578" v="4432" actId="207"/>
        <pc:sldMkLst>
          <pc:docMk/>
          <pc:sldMk cId="1998705883" sldId="431"/>
        </pc:sldMkLst>
        <pc:spChg chg="mod">
          <ac:chgData name="Oscar Hsu" userId="b95cad20f085f37f" providerId="LiveId" clId="{A54546CA-0EA5-483C-BFAB-86FE86A1928B}" dt="2022-11-04T19:32:21.578" v="4432" actId="207"/>
          <ac:spMkLst>
            <pc:docMk/>
            <pc:sldMk cId="1998705883" sldId="431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1-04T19:10:34.081" v="4366"/>
        <pc:sldMkLst>
          <pc:docMk/>
          <pc:sldMk cId="1168989249" sldId="432"/>
        </pc:sldMkLst>
        <pc:spChg chg="mod">
          <ac:chgData name="Oscar Hsu" userId="b95cad20f085f37f" providerId="LiveId" clId="{A54546CA-0EA5-483C-BFAB-86FE86A1928B}" dt="2022-11-04T19:10:34.081" v="4366"/>
          <ac:spMkLst>
            <pc:docMk/>
            <pc:sldMk cId="1168989249" sldId="432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1-04T19:12:14.649" v="4378" actId="115"/>
        <pc:sldMkLst>
          <pc:docMk/>
          <pc:sldMk cId="87434471" sldId="433"/>
        </pc:sldMkLst>
        <pc:spChg chg="mod">
          <ac:chgData name="Oscar Hsu" userId="b95cad20f085f37f" providerId="LiveId" clId="{A54546CA-0EA5-483C-BFAB-86FE86A1928B}" dt="2022-11-04T19:12:14.649" v="4378" actId="115"/>
          <ac:spMkLst>
            <pc:docMk/>
            <pc:sldMk cId="87434471" sldId="433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1-04T19:11:36.697" v="4375" actId="115"/>
        <pc:sldMkLst>
          <pc:docMk/>
          <pc:sldMk cId="2834631797" sldId="434"/>
        </pc:sldMkLst>
        <pc:spChg chg="mod">
          <ac:chgData name="Oscar Hsu" userId="b95cad20f085f37f" providerId="LiveId" clId="{A54546CA-0EA5-483C-BFAB-86FE86A1928B}" dt="2022-11-04T19:11:36.697" v="4375" actId="115"/>
          <ac:spMkLst>
            <pc:docMk/>
            <pc:sldMk cId="2834631797" sldId="434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1-04T19:11:48.508" v="4377" actId="115"/>
        <pc:sldMkLst>
          <pc:docMk/>
          <pc:sldMk cId="3509350927" sldId="435"/>
        </pc:sldMkLst>
        <pc:spChg chg="mod">
          <ac:chgData name="Oscar Hsu" userId="b95cad20f085f37f" providerId="LiveId" clId="{A54546CA-0EA5-483C-BFAB-86FE86A1928B}" dt="2022-11-04T19:11:48.508" v="4377" actId="115"/>
          <ac:spMkLst>
            <pc:docMk/>
            <pc:sldMk cId="3509350927" sldId="435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1-04T19:37:46.491" v="4440" actId="20577"/>
        <pc:sldMkLst>
          <pc:docMk/>
          <pc:sldMk cId="1547659058" sldId="436"/>
        </pc:sldMkLst>
        <pc:spChg chg="mod">
          <ac:chgData name="Oscar Hsu" userId="b95cad20f085f37f" providerId="LiveId" clId="{A54546CA-0EA5-483C-BFAB-86FE86A1928B}" dt="2022-11-04T19:37:46.491" v="4440" actId="20577"/>
          <ac:spMkLst>
            <pc:docMk/>
            <pc:sldMk cId="1547659058" sldId="436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1-04T19:33:52.936" v="4434"/>
        <pc:sldMkLst>
          <pc:docMk/>
          <pc:sldMk cId="845709558" sldId="437"/>
        </pc:sldMkLst>
        <pc:spChg chg="mod">
          <ac:chgData name="Oscar Hsu" userId="b95cad20f085f37f" providerId="LiveId" clId="{A54546CA-0EA5-483C-BFAB-86FE86A1928B}" dt="2022-11-04T19:33:52.936" v="4434"/>
          <ac:spMkLst>
            <pc:docMk/>
            <pc:sldMk cId="845709558" sldId="437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1-04T19:45:41.601" v="4507" actId="207"/>
        <pc:sldMkLst>
          <pc:docMk/>
          <pc:sldMk cId="2111765350" sldId="438"/>
        </pc:sldMkLst>
        <pc:spChg chg="mod">
          <ac:chgData name="Oscar Hsu" userId="b95cad20f085f37f" providerId="LiveId" clId="{A54546CA-0EA5-483C-BFAB-86FE86A1928B}" dt="2022-11-04T19:45:41.601" v="4507" actId="207"/>
          <ac:spMkLst>
            <pc:docMk/>
            <pc:sldMk cId="2111765350" sldId="438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1-04T19:46:06.372" v="4508" actId="207"/>
        <pc:sldMkLst>
          <pc:docMk/>
          <pc:sldMk cId="741640160" sldId="439"/>
        </pc:sldMkLst>
        <pc:spChg chg="mod">
          <ac:chgData name="Oscar Hsu" userId="b95cad20f085f37f" providerId="LiveId" clId="{A54546CA-0EA5-483C-BFAB-86FE86A1928B}" dt="2022-11-04T19:46:06.372" v="4508" actId="207"/>
          <ac:spMkLst>
            <pc:docMk/>
            <pc:sldMk cId="741640160" sldId="439"/>
            <ac:spMk id="6" creationId="{81637AA8-E7DB-4702-B9C1-1343A47A13EC}"/>
          </ac:spMkLst>
        </pc:spChg>
      </pc:sldChg>
      <pc:sldChg chg="add del">
        <pc:chgData name="Oscar Hsu" userId="b95cad20f085f37f" providerId="LiveId" clId="{A54546CA-0EA5-483C-BFAB-86FE86A1928B}" dt="2022-11-04T19:36:18.700" v="4437" actId="2696"/>
        <pc:sldMkLst>
          <pc:docMk/>
          <pc:sldMk cId="3095716883" sldId="440"/>
        </pc:sldMkLst>
      </pc:sldChg>
      <pc:sldChg chg="modSp add mod">
        <pc:chgData name="Oscar Hsu" userId="b95cad20f085f37f" providerId="LiveId" clId="{A54546CA-0EA5-483C-BFAB-86FE86A1928B}" dt="2022-11-04T19:48:14.291" v="4510" actId="207"/>
        <pc:sldMkLst>
          <pc:docMk/>
          <pc:sldMk cId="3267650938" sldId="441"/>
        </pc:sldMkLst>
        <pc:spChg chg="mod">
          <ac:chgData name="Oscar Hsu" userId="b95cad20f085f37f" providerId="LiveId" clId="{A54546CA-0EA5-483C-BFAB-86FE86A1928B}" dt="2022-11-04T19:48:14.291" v="4510" actId="207"/>
          <ac:spMkLst>
            <pc:docMk/>
            <pc:sldMk cId="3267650938" sldId="441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1-04T19:53:42.048" v="4524" actId="20577"/>
        <pc:sldMkLst>
          <pc:docMk/>
          <pc:sldMk cId="1536879510" sldId="442"/>
        </pc:sldMkLst>
        <pc:spChg chg="mod">
          <ac:chgData name="Oscar Hsu" userId="b95cad20f085f37f" providerId="LiveId" clId="{A54546CA-0EA5-483C-BFAB-86FE86A1928B}" dt="2022-11-04T19:53:42.048" v="4524" actId="20577"/>
          <ac:spMkLst>
            <pc:docMk/>
            <pc:sldMk cId="1536879510" sldId="442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1-04T19:56:19.258" v="4547" actId="207"/>
        <pc:sldMkLst>
          <pc:docMk/>
          <pc:sldMk cId="3256753008" sldId="443"/>
        </pc:sldMkLst>
        <pc:spChg chg="mod">
          <ac:chgData name="Oscar Hsu" userId="b95cad20f085f37f" providerId="LiveId" clId="{A54546CA-0EA5-483C-BFAB-86FE86A1928B}" dt="2022-11-04T19:56:19.258" v="4547" actId="207"/>
          <ac:spMkLst>
            <pc:docMk/>
            <pc:sldMk cId="3256753008" sldId="443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1-04T19:31:01.072" v="4414" actId="20577"/>
        <pc:sldMkLst>
          <pc:docMk/>
          <pc:sldMk cId="1248874352" sldId="444"/>
        </pc:sldMkLst>
        <pc:spChg chg="mod">
          <ac:chgData name="Oscar Hsu" userId="b95cad20f085f37f" providerId="LiveId" clId="{A54546CA-0EA5-483C-BFAB-86FE86A1928B}" dt="2022-11-04T19:31:01.072" v="4414" actId="20577"/>
          <ac:spMkLst>
            <pc:docMk/>
            <pc:sldMk cId="1248874352" sldId="444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1-04T19:44:00.088" v="4492" actId="207"/>
        <pc:sldMkLst>
          <pc:docMk/>
          <pc:sldMk cId="331781476" sldId="445"/>
        </pc:sldMkLst>
        <pc:spChg chg="mod">
          <ac:chgData name="Oscar Hsu" userId="b95cad20f085f37f" providerId="LiveId" clId="{A54546CA-0EA5-483C-BFAB-86FE86A1928B}" dt="2022-11-04T19:44:00.088" v="4492" actId="207"/>
          <ac:spMkLst>
            <pc:docMk/>
            <pc:sldMk cId="331781476" sldId="445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1-04T19:57:02.175" v="4561" actId="20577"/>
        <pc:sldMkLst>
          <pc:docMk/>
          <pc:sldMk cId="3489724159" sldId="446"/>
        </pc:sldMkLst>
        <pc:spChg chg="mod">
          <ac:chgData name="Oscar Hsu" userId="b95cad20f085f37f" providerId="LiveId" clId="{A54546CA-0EA5-483C-BFAB-86FE86A1928B}" dt="2022-11-04T19:57:02.175" v="4561" actId="20577"/>
          <ac:spMkLst>
            <pc:docMk/>
            <pc:sldMk cId="3489724159" sldId="446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1-04T20:00:07.963" v="4590" actId="207"/>
        <pc:sldMkLst>
          <pc:docMk/>
          <pc:sldMk cId="2148992813" sldId="447"/>
        </pc:sldMkLst>
        <pc:spChg chg="mod">
          <ac:chgData name="Oscar Hsu" userId="b95cad20f085f37f" providerId="LiveId" clId="{A54546CA-0EA5-483C-BFAB-86FE86A1928B}" dt="2022-11-04T20:00:07.963" v="4590" actId="207"/>
          <ac:spMkLst>
            <pc:docMk/>
            <pc:sldMk cId="2148992813" sldId="447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1-04T20:02:46.568" v="4615" actId="207"/>
        <pc:sldMkLst>
          <pc:docMk/>
          <pc:sldMk cId="917541770" sldId="448"/>
        </pc:sldMkLst>
        <pc:spChg chg="mod">
          <ac:chgData name="Oscar Hsu" userId="b95cad20f085f37f" providerId="LiveId" clId="{A54546CA-0EA5-483C-BFAB-86FE86A1928B}" dt="2022-11-04T20:02:46.568" v="4615" actId="207"/>
          <ac:spMkLst>
            <pc:docMk/>
            <pc:sldMk cId="917541770" sldId="448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1-04T20:12:10.577" v="4689" actId="20577"/>
        <pc:sldMkLst>
          <pc:docMk/>
          <pc:sldMk cId="3930539003" sldId="449"/>
        </pc:sldMkLst>
        <pc:spChg chg="mod">
          <ac:chgData name="Oscar Hsu" userId="b95cad20f085f37f" providerId="LiveId" clId="{A54546CA-0EA5-483C-BFAB-86FE86A1928B}" dt="2022-11-04T20:12:10.577" v="4689" actId="20577"/>
          <ac:spMkLst>
            <pc:docMk/>
            <pc:sldMk cId="3930539003" sldId="449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1-04T20:13:41.441" v="4740" actId="20577"/>
        <pc:sldMkLst>
          <pc:docMk/>
          <pc:sldMk cId="980035572" sldId="450"/>
        </pc:sldMkLst>
        <pc:spChg chg="mod">
          <ac:chgData name="Oscar Hsu" userId="b95cad20f085f37f" providerId="LiveId" clId="{A54546CA-0EA5-483C-BFAB-86FE86A1928B}" dt="2022-11-04T20:13:41.441" v="4740" actId="20577"/>
          <ac:spMkLst>
            <pc:docMk/>
            <pc:sldMk cId="980035572" sldId="450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1-04T20:15:17.491" v="4779" actId="20577"/>
        <pc:sldMkLst>
          <pc:docMk/>
          <pc:sldMk cId="526409100" sldId="451"/>
        </pc:sldMkLst>
        <pc:spChg chg="mod">
          <ac:chgData name="Oscar Hsu" userId="b95cad20f085f37f" providerId="LiveId" clId="{A54546CA-0EA5-483C-BFAB-86FE86A1928B}" dt="2022-11-04T20:15:17.491" v="4779" actId="20577"/>
          <ac:spMkLst>
            <pc:docMk/>
            <pc:sldMk cId="526409100" sldId="451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1-04T20:16:39.598" v="4805" actId="20577"/>
        <pc:sldMkLst>
          <pc:docMk/>
          <pc:sldMk cId="3781244532" sldId="452"/>
        </pc:sldMkLst>
        <pc:spChg chg="mod">
          <ac:chgData name="Oscar Hsu" userId="b95cad20f085f37f" providerId="LiveId" clId="{A54546CA-0EA5-483C-BFAB-86FE86A1928B}" dt="2022-11-04T20:16:39.598" v="4805" actId="20577"/>
          <ac:spMkLst>
            <pc:docMk/>
            <pc:sldMk cId="3781244532" sldId="452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1-04T20:18:57.845" v="4830" actId="207"/>
        <pc:sldMkLst>
          <pc:docMk/>
          <pc:sldMk cId="243050976" sldId="453"/>
        </pc:sldMkLst>
        <pc:spChg chg="mod">
          <ac:chgData name="Oscar Hsu" userId="b95cad20f085f37f" providerId="LiveId" clId="{A54546CA-0EA5-483C-BFAB-86FE86A1928B}" dt="2022-11-04T20:18:57.845" v="4830" actId="207"/>
          <ac:spMkLst>
            <pc:docMk/>
            <pc:sldMk cId="243050976" sldId="453"/>
            <ac:spMk id="6" creationId="{81637AA8-E7DB-4702-B9C1-1343A47A13EC}"/>
          </ac:spMkLst>
        </pc:spChg>
      </pc:sldChg>
      <pc:sldChg chg="add del">
        <pc:chgData name="Oscar Hsu" userId="b95cad20f085f37f" providerId="LiveId" clId="{A54546CA-0EA5-483C-BFAB-86FE86A1928B}" dt="2022-11-04T20:17:38.470" v="4807" actId="2696"/>
        <pc:sldMkLst>
          <pc:docMk/>
          <pc:sldMk cId="3480291259" sldId="453"/>
        </pc:sldMkLst>
      </pc:sldChg>
      <pc:sldChg chg="add del">
        <pc:chgData name="Oscar Hsu" userId="b95cad20f085f37f" providerId="LiveId" clId="{A54546CA-0EA5-483C-BFAB-86FE86A1928B}" dt="2022-11-04T20:19:17.801" v="4832" actId="2696"/>
        <pc:sldMkLst>
          <pc:docMk/>
          <pc:sldMk cId="547002628" sldId="454"/>
        </pc:sldMkLst>
      </pc:sldChg>
      <pc:sldChg chg="modSp add mod">
        <pc:chgData name="Oscar Hsu" userId="b95cad20f085f37f" providerId="LiveId" clId="{A54546CA-0EA5-483C-BFAB-86FE86A1928B}" dt="2022-11-04T20:21:44.812" v="4882" actId="20577"/>
        <pc:sldMkLst>
          <pc:docMk/>
          <pc:sldMk cId="1856191253" sldId="454"/>
        </pc:sldMkLst>
        <pc:spChg chg="mod">
          <ac:chgData name="Oscar Hsu" userId="b95cad20f085f37f" providerId="LiveId" clId="{A54546CA-0EA5-483C-BFAB-86FE86A1928B}" dt="2022-11-04T20:21:44.812" v="4882" actId="20577"/>
          <ac:spMkLst>
            <pc:docMk/>
            <pc:sldMk cId="1856191253" sldId="454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1-04T20:23:26.996" v="4905" actId="207"/>
        <pc:sldMkLst>
          <pc:docMk/>
          <pc:sldMk cId="3949268165" sldId="455"/>
        </pc:sldMkLst>
        <pc:spChg chg="mod">
          <ac:chgData name="Oscar Hsu" userId="b95cad20f085f37f" providerId="LiveId" clId="{A54546CA-0EA5-483C-BFAB-86FE86A1928B}" dt="2022-11-04T20:23:26.996" v="4905" actId="207"/>
          <ac:spMkLst>
            <pc:docMk/>
            <pc:sldMk cId="3949268165" sldId="455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1-04T20:24:47.134" v="4925" actId="207"/>
        <pc:sldMkLst>
          <pc:docMk/>
          <pc:sldMk cId="3396765201" sldId="456"/>
        </pc:sldMkLst>
        <pc:spChg chg="mod">
          <ac:chgData name="Oscar Hsu" userId="b95cad20f085f37f" providerId="LiveId" clId="{A54546CA-0EA5-483C-BFAB-86FE86A1928B}" dt="2022-11-04T20:24:47.134" v="4925" actId="207"/>
          <ac:spMkLst>
            <pc:docMk/>
            <pc:sldMk cId="3396765201" sldId="456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1-16T13:35:45.181" v="5036" actId="207"/>
        <pc:sldMkLst>
          <pc:docMk/>
          <pc:sldMk cId="82203569" sldId="457"/>
        </pc:sldMkLst>
        <pc:spChg chg="mod">
          <ac:chgData name="Oscar Hsu" userId="b95cad20f085f37f" providerId="LiveId" clId="{A54546CA-0EA5-483C-BFAB-86FE86A1928B}" dt="2022-11-16T13:35:45.181" v="5036" actId="207"/>
          <ac:spMkLst>
            <pc:docMk/>
            <pc:sldMk cId="82203569" sldId="457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1-16T13:32:13.609" v="5016" actId="20577"/>
        <pc:sldMkLst>
          <pc:docMk/>
          <pc:sldMk cId="1153272415" sldId="458"/>
        </pc:sldMkLst>
        <pc:spChg chg="mod">
          <ac:chgData name="Oscar Hsu" userId="b95cad20f085f37f" providerId="LiveId" clId="{A54546CA-0EA5-483C-BFAB-86FE86A1928B}" dt="2022-11-16T13:32:13.609" v="5016" actId="20577"/>
          <ac:spMkLst>
            <pc:docMk/>
            <pc:sldMk cId="1153272415" sldId="458"/>
            <ac:spMk id="6" creationId="{81637AA8-E7DB-4702-B9C1-1343A47A13EC}"/>
          </ac:spMkLst>
        </pc:spChg>
      </pc:sldChg>
      <pc:sldChg chg="modSp add mod">
        <pc:chgData name="Oscar Hsu" userId="b95cad20f085f37f" providerId="LiveId" clId="{A54546CA-0EA5-483C-BFAB-86FE86A1928B}" dt="2022-11-19T01:18:45.381" v="5058" actId="20577"/>
        <pc:sldMkLst>
          <pc:docMk/>
          <pc:sldMk cId="1346752140" sldId="459"/>
        </pc:sldMkLst>
        <pc:spChg chg="mod">
          <ac:chgData name="Oscar Hsu" userId="b95cad20f085f37f" providerId="LiveId" clId="{A54546CA-0EA5-483C-BFAB-86FE86A1928B}" dt="2022-11-19T01:18:45.381" v="5058" actId="20577"/>
          <ac:spMkLst>
            <pc:docMk/>
            <pc:sldMk cId="1346752140" sldId="459"/>
            <ac:spMk id="6" creationId="{81637AA8-E7DB-4702-B9C1-1343A47A13EC}"/>
          </ac:spMkLst>
        </pc:spChg>
      </pc:sldChg>
    </pc:docChg>
  </pc:docChgLst>
  <pc:docChgLst>
    <pc:chgData name="Oscar" userId="b95cad20f085f37f" providerId="LiveId" clId="{67FEA7F2-6BD4-4CCA-9373-BDC86C7A5F75}"/>
    <pc:docChg chg="undo custSel addSld delSld modSld sldOrd">
      <pc:chgData name="Oscar" userId="b95cad20f085f37f" providerId="LiveId" clId="{67FEA7F2-6BD4-4CCA-9373-BDC86C7A5F75}" dt="2022-01-12T19:14:32.103" v="3083" actId="115"/>
      <pc:docMkLst>
        <pc:docMk/>
      </pc:docMkLst>
      <pc:sldChg chg="del">
        <pc:chgData name="Oscar" userId="b95cad20f085f37f" providerId="LiveId" clId="{67FEA7F2-6BD4-4CCA-9373-BDC86C7A5F75}" dt="2021-12-27T19:32:57.285" v="2" actId="2696"/>
        <pc:sldMkLst>
          <pc:docMk/>
          <pc:sldMk cId="2618018261" sldId="258"/>
        </pc:sldMkLst>
      </pc:sldChg>
      <pc:sldChg chg="del">
        <pc:chgData name="Oscar" userId="b95cad20f085f37f" providerId="LiveId" clId="{67FEA7F2-6BD4-4CCA-9373-BDC86C7A5F75}" dt="2021-12-27T19:32:57.285" v="2" actId="2696"/>
        <pc:sldMkLst>
          <pc:docMk/>
          <pc:sldMk cId="890960926" sldId="259"/>
        </pc:sldMkLst>
      </pc:sldChg>
      <pc:sldChg chg="del">
        <pc:chgData name="Oscar" userId="b95cad20f085f37f" providerId="LiveId" clId="{67FEA7F2-6BD4-4CCA-9373-BDC86C7A5F75}" dt="2021-12-27T19:32:57.285" v="2" actId="2696"/>
        <pc:sldMkLst>
          <pc:docMk/>
          <pc:sldMk cId="2990720000" sldId="286"/>
        </pc:sldMkLst>
      </pc:sldChg>
      <pc:sldChg chg="del">
        <pc:chgData name="Oscar" userId="b95cad20f085f37f" providerId="LiveId" clId="{67FEA7F2-6BD4-4CCA-9373-BDC86C7A5F75}" dt="2021-12-27T19:32:57.285" v="2" actId="2696"/>
        <pc:sldMkLst>
          <pc:docMk/>
          <pc:sldMk cId="1728656854" sldId="287"/>
        </pc:sldMkLst>
      </pc:sldChg>
      <pc:sldChg chg="del">
        <pc:chgData name="Oscar" userId="b95cad20f085f37f" providerId="LiveId" clId="{67FEA7F2-6BD4-4CCA-9373-BDC86C7A5F75}" dt="2021-12-27T19:32:57.285" v="2" actId="2696"/>
        <pc:sldMkLst>
          <pc:docMk/>
          <pc:sldMk cId="4038110303" sldId="288"/>
        </pc:sldMkLst>
      </pc:sldChg>
      <pc:sldChg chg="del">
        <pc:chgData name="Oscar" userId="b95cad20f085f37f" providerId="LiveId" clId="{67FEA7F2-6BD4-4CCA-9373-BDC86C7A5F75}" dt="2021-12-27T19:32:57.285" v="2" actId="2696"/>
        <pc:sldMkLst>
          <pc:docMk/>
          <pc:sldMk cId="122272050" sldId="289"/>
        </pc:sldMkLst>
      </pc:sldChg>
      <pc:sldChg chg="del">
        <pc:chgData name="Oscar" userId="b95cad20f085f37f" providerId="LiveId" clId="{67FEA7F2-6BD4-4CCA-9373-BDC86C7A5F75}" dt="2021-12-27T19:32:57.285" v="2" actId="2696"/>
        <pc:sldMkLst>
          <pc:docMk/>
          <pc:sldMk cId="3408402310" sldId="290"/>
        </pc:sldMkLst>
      </pc:sldChg>
      <pc:sldChg chg="del">
        <pc:chgData name="Oscar" userId="b95cad20f085f37f" providerId="LiveId" clId="{67FEA7F2-6BD4-4CCA-9373-BDC86C7A5F75}" dt="2021-12-27T19:32:57.285" v="2" actId="2696"/>
        <pc:sldMkLst>
          <pc:docMk/>
          <pc:sldMk cId="1511953345" sldId="291"/>
        </pc:sldMkLst>
      </pc:sldChg>
      <pc:sldChg chg="del">
        <pc:chgData name="Oscar" userId="b95cad20f085f37f" providerId="LiveId" clId="{67FEA7F2-6BD4-4CCA-9373-BDC86C7A5F75}" dt="2021-12-27T19:32:57.285" v="2" actId="2696"/>
        <pc:sldMkLst>
          <pc:docMk/>
          <pc:sldMk cId="2821337825" sldId="292"/>
        </pc:sldMkLst>
      </pc:sldChg>
      <pc:sldChg chg="del">
        <pc:chgData name="Oscar" userId="b95cad20f085f37f" providerId="LiveId" clId="{67FEA7F2-6BD4-4CCA-9373-BDC86C7A5F75}" dt="2021-12-27T19:32:57.285" v="2" actId="2696"/>
        <pc:sldMkLst>
          <pc:docMk/>
          <pc:sldMk cId="1159100105" sldId="293"/>
        </pc:sldMkLst>
      </pc:sldChg>
      <pc:sldChg chg="del">
        <pc:chgData name="Oscar" userId="b95cad20f085f37f" providerId="LiveId" clId="{67FEA7F2-6BD4-4CCA-9373-BDC86C7A5F75}" dt="2021-12-27T19:32:57.285" v="2" actId="2696"/>
        <pc:sldMkLst>
          <pc:docMk/>
          <pc:sldMk cId="2082541185" sldId="294"/>
        </pc:sldMkLst>
      </pc:sldChg>
      <pc:sldChg chg="del">
        <pc:chgData name="Oscar" userId="b95cad20f085f37f" providerId="LiveId" clId="{67FEA7F2-6BD4-4CCA-9373-BDC86C7A5F75}" dt="2021-12-27T19:32:57.285" v="2" actId="2696"/>
        <pc:sldMkLst>
          <pc:docMk/>
          <pc:sldMk cId="2226628260" sldId="295"/>
        </pc:sldMkLst>
      </pc:sldChg>
      <pc:sldChg chg="del">
        <pc:chgData name="Oscar" userId="b95cad20f085f37f" providerId="LiveId" clId="{67FEA7F2-6BD4-4CCA-9373-BDC86C7A5F75}" dt="2021-12-27T19:32:57.285" v="2" actId="2696"/>
        <pc:sldMkLst>
          <pc:docMk/>
          <pc:sldMk cId="837398301" sldId="296"/>
        </pc:sldMkLst>
      </pc:sldChg>
      <pc:sldChg chg="del">
        <pc:chgData name="Oscar" userId="b95cad20f085f37f" providerId="LiveId" clId="{67FEA7F2-6BD4-4CCA-9373-BDC86C7A5F75}" dt="2021-12-27T19:32:57.285" v="2" actId="2696"/>
        <pc:sldMkLst>
          <pc:docMk/>
          <pc:sldMk cId="3923299804" sldId="297"/>
        </pc:sldMkLst>
      </pc:sldChg>
      <pc:sldChg chg="del">
        <pc:chgData name="Oscar" userId="b95cad20f085f37f" providerId="LiveId" clId="{67FEA7F2-6BD4-4CCA-9373-BDC86C7A5F75}" dt="2021-12-27T19:32:57.285" v="2" actId="2696"/>
        <pc:sldMkLst>
          <pc:docMk/>
          <pc:sldMk cId="3870414919" sldId="298"/>
        </pc:sldMkLst>
      </pc:sldChg>
      <pc:sldChg chg="addSp delSp modSp mod">
        <pc:chgData name="Oscar" userId="b95cad20f085f37f" providerId="LiveId" clId="{67FEA7F2-6BD4-4CCA-9373-BDC86C7A5F75}" dt="2021-12-30T20:35:29.699" v="520" actId="20577"/>
        <pc:sldMkLst>
          <pc:docMk/>
          <pc:sldMk cId="2420343552" sldId="301"/>
        </pc:sldMkLst>
        <pc:spChg chg="del">
          <ac:chgData name="Oscar" userId="b95cad20f085f37f" providerId="LiveId" clId="{67FEA7F2-6BD4-4CCA-9373-BDC86C7A5F75}" dt="2021-12-27T19:32:15.964" v="0" actId="21"/>
          <ac:spMkLst>
            <pc:docMk/>
            <pc:sldMk cId="2420343552" sldId="301"/>
            <ac:spMk id="6" creationId="{75B4BBA1-1B1D-4485-AD9D-5B6A08B464D1}"/>
          </ac:spMkLst>
        </pc:spChg>
        <pc:spChg chg="add mod">
          <ac:chgData name="Oscar" userId="b95cad20f085f37f" providerId="LiveId" clId="{67FEA7F2-6BD4-4CCA-9373-BDC86C7A5F75}" dt="2021-12-30T20:35:29.699" v="520" actId="20577"/>
          <ac:spMkLst>
            <pc:docMk/>
            <pc:sldMk cId="2420343552" sldId="301"/>
            <ac:spMk id="9" creationId="{88F0DA54-4641-480D-B64B-748C6A6B49E5}"/>
          </ac:spMkLst>
        </pc:spChg>
        <pc:picChg chg="del">
          <ac:chgData name="Oscar" userId="b95cad20f085f37f" providerId="LiveId" clId="{67FEA7F2-6BD4-4CCA-9373-BDC86C7A5F75}" dt="2021-12-27T19:32:20.667" v="1" actId="21"/>
          <ac:picMkLst>
            <pc:docMk/>
            <pc:sldMk cId="2420343552" sldId="301"/>
            <ac:picMk id="3" creationId="{41BDA866-4064-48B0-B7E2-68765EA8ECDC}"/>
          </ac:picMkLst>
        </pc:picChg>
        <pc:picChg chg="add mod">
          <ac:chgData name="Oscar" userId="b95cad20f085f37f" providerId="LiveId" clId="{67FEA7F2-6BD4-4CCA-9373-BDC86C7A5F75}" dt="2021-12-27T19:37:58.786" v="37" actId="1076"/>
          <ac:picMkLst>
            <pc:docMk/>
            <pc:sldMk cId="2420343552" sldId="301"/>
            <ac:picMk id="7" creationId="{8E3C31AB-A3DF-42C5-911F-3E1B11692C77}"/>
          </ac:picMkLst>
        </pc:picChg>
      </pc:sldChg>
      <pc:sldChg chg="addSp modSp add mod">
        <pc:chgData name="Oscar" userId="b95cad20f085f37f" providerId="LiveId" clId="{67FEA7F2-6BD4-4CCA-9373-BDC86C7A5F75}" dt="2022-01-01T02:22:08.361" v="681" actId="14100"/>
        <pc:sldMkLst>
          <pc:docMk/>
          <pc:sldMk cId="1305002523" sldId="302"/>
        </pc:sldMkLst>
        <pc:spChg chg="add mod">
          <ac:chgData name="Oscar" userId="b95cad20f085f37f" providerId="LiveId" clId="{67FEA7F2-6BD4-4CCA-9373-BDC86C7A5F75}" dt="2022-01-01T02:22:08.361" v="681" actId="14100"/>
          <ac:spMkLst>
            <pc:docMk/>
            <pc:sldMk cId="1305002523" sldId="302"/>
            <ac:spMk id="6" creationId="{FB1E616E-3759-4301-9A16-B53891FA30F8}"/>
          </ac:spMkLst>
        </pc:spChg>
      </pc:sldChg>
      <pc:sldChg chg="del">
        <pc:chgData name="Oscar" userId="b95cad20f085f37f" providerId="LiveId" clId="{67FEA7F2-6BD4-4CCA-9373-BDC86C7A5F75}" dt="2021-12-27T19:32:57.285" v="2" actId="2696"/>
        <pc:sldMkLst>
          <pc:docMk/>
          <pc:sldMk cId="3050940242" sldId="302"/>
        </pc:sldMkLst>
      </pc:sldChg>
      <pc:sldChg chg="addSp add del mod">
        <pc:chgData name="Oscar" userId="b95cad20f085f37f" providerId="LiveId" clId="{67FEA7F2-6BD4-4CCA-9373-BDC86C7A5F75}" dt="2022-01-01T03:11:40.190" v="767" actId="2696"/>
        <pc:sldMkLst>
          <pc:docMk/>
          <pc:sldMk cId="2967757477" sldId="303"/>
        </pc:sldMkLst>
        <pc:spChg chg="add">
          <ac:chgData name="Oscar" userId="b95cad20f085f37f" providerId="LiveId" clId="{67FEA7F2-6BD4-4CCA-9373-BDC86C7A5F75}" dt="2022-01-01T03:11:32.286" v="766" actId="22"/>
          <ac:spMkLst>
            <pc:docMk/>
            <pc:sldMk cId="2967757477" sldId="303"/>
            <ac:spMk id="6" creationId="{4D020C1F-FB8C-4E03-B1CA-A19704D006DF}"/>
          </ac:spMkLst>
        </pc:spChg>
      </pc:sldChg>
      <pc:sldChg chg="addSp modSp add mod">
        <pc:chgData name="Oscar" userId="b95cad20f085f37f" providerId="LiveId" clId="{67FEA7F2-6BD4-4CCA-9373-BDC86C7A5F75}" dt="2022-01-12T18:57:30.561" v="3077" actId="115"/>
        <pc:sldMkLst>
          <pc:docMk/>
          <pc:sldMk cId="3075282991" sldId="304"/>
        </pc:sldMkLst>
        <pc:spChg chg="add mod">
          <ac:chgData name="Oscar" userId="b95cad20f085f37f" providerId="LiveId" clId="{67FEA7F2-6BD4-4CCA-9373-BDC86C7A5F75}" dt="2022-01-12T18:57:30.561" v="3077" actId="115"/>
          <ac:spMkLst>
            <pc:docMk/>
            <pc:sldMk cId="3075282991" sldId="304"/>
            <ac:spMk id="6" creationId="{2F61C030-A76A-4380-8B35-A8D7B28551E5}"/>
          </ac:spMkLst>
        </pc:spChg>
        <pc:picChg chg="mod">
          <ac:chgData name="Oscar" userId="b95cad20f085f37f" providerId="LiveId" clId="{67FEA7F2-6BD4-4CCA-9373-BDC86C7A5F75}" dt="2021-12-27T19:46:52.886" v="89" actId="1076"/>
          <ac:picMkLst>
            <pc:docMk/>
            <pc:sldMk cId="3075282991" sldId="304"/>
            <ac:picMk id="5" creationId="{8853DE6A-DC9B-4C9B-9833-366C78B00AB3}"/>
          </ac:picMkLst>
        </pc:picChg>
      </pc:sldChg>
      <pc:sldChg chg="addSp modSp add mod">
        <pc:chgData name="Oscar" userId="b95cad20f085f37f" providerId="LiveId" clId="{67FEA7F2-6BD4-4CCA-9373-BDC86C7A5F75}" dt="2021-12-27T19:50:06.217" v="158" actId="20577"/>
        <pc:sldMkLst>
          <pc:docMk/>
          <pc:sldMk cId="2629443174" sldId="305"/>
        </pc:sldMkLst>
        <pc:spChg chg="add mod">
          <ac:chgData name="Oscar" userId="b95cad20f085f37f" providerId="LiveId" clId="{67FEA7F2-6BD4-4CCA-9373-BDC86C7A5F75}" dt="2021-12-27T19:50:06.217" v="158" actId="20577"/>
          <ac:spMkLst>
            <pc:docMk/>
            <pc:sldMk cId="2629443174" sldId="305"/>
            <ac:spMk id="6" creationId="{9FF9547D-71E1-44D0-81A2-BB4316BD4166}"/>
          </ac:spMkLst>
        </pc:spChg>
        <pc:picChg chg="mod">
          <ac:chgData name="Oscar" userId="b95cad20f085f37f" providerId="LiveId" clId="{67FEA7F2-6BD4-4CCA-9373-BDC86C7A5F75}" dt="2021-12-27T19:48:05.645" v="124" actId="1076"/>
          <ac:picMkLst>
            <pc:docMk/>
            <pc:sldMk cId="2629443174" sldId="305"/>
            <ac:picMk id="5" creationId="{8853DE6A-DC9B-4C9B-9833-366C78B00AB3}"/>
          </ac:picMkLst>
        </pc:picChg>
      </pc:sldChg>
      <pc:sldChg chg="add del">
        <pc:chgData name="Oscar" userId="b95cad20f085f37f" providerId="LiveId" clId="{67FEA7F2-6BD4-4CCA-9373-BDC86C7A5F75}" dt="2022-01-01T03:19:53.189" v="822" actId="2696"/>
        <pc:sldMkLst>
          <pc:docMk/>
          <pc:sldMk cId="217694716" sldId="306"/>
        </pc:sldMkLst>
      </pc:sldChg>
      <pc:sldChg chg="addSp modSp add mod">
        <pc:chgData name="Oscar" userId="b95cad20f085f37f" providerId="LiveId" clId="{67FEA7F2-6BD4-4CCA-9373-BDC86C7A5F75}" dt="2022-01-01T04:00:05.015" v="1058" actId="20577"/>
        <pc:sldMkLst>
          <pc:docMk/>
          <pc:sldMk cId="2370106269" sldId="307"/>
        </pc:sldMkLst>
        <pc:spChg chg="add mod">
          <ac:chgData name="Oscar" userId="b95cad20f085f37f" providerId="LiveId" clId="{67FEA7F2-6BD4-4CCA-9373-BDC86C7A5F75}" dt="2022-01-01T04:00:05.015" v="1058" actId="20577"/>
          <ac:spMkLst>
            <pc:docMk/>
            <pc:sldMk cId="2370106269" sldId="307"/>
            <ac:spMk id="6" creationId="{32FFE024-E954-4298-82F3-284F5EFA87F8}"/>
          </ac:spMkLst>
        </pc:spChg>
      </pc:sldChg>
      <pc:sldChg chg="addSp modSp add mod">
        <pc:chgData name="Oscar" userId="b95cad20f085f37f" providerId="LiveId" clId="{67FEA7F2-6BD4-4CCA-9373-BDC86C7A5F75}" dt="2022-01-01T04:01:01.560" v="1069" actId="115"/>
        <pc:sldMkLst>
          <pc:docMk/>
          <pc:sldMk cId="419578532" sldId="308"/>
        </pc:sldMkLst>
        <pc:spChg chg="add mod">
          <ac:chgData name="Oscar" userId="b95cad20f085f37f" providerId="LiveId" clId="{67FEA7F2-6BD4-4CCA-9373-BDC86C7A5F75}" dt="2022-01-01T04:01:01.560" v="1069" actId="115"/>
          <ac:spMkLst>
            <pc:docMk/>
            <pc:sldMk cId="419578532" sldId="308"/>
            <ac:spMk id="6" creationId="{E2C4634D-B979-44AC-8A47-64421BF4B6F3}"/>
          </ac:spMkLst>
        </pc:spChg>
      </pc:sldChg>
      <pc:sldChg chg="addSp modSp add mod">
        <pc:chgData name="Oscar" userId="b95cad20f085f37f" providerId="LiveId" clId="{67FEA7F2-6BD4-4CCA-9373-BDC86C7A5F75}" dt="2022-01-01T04:03:15.855" v="1124" actId="1076"/>
        <pc:sldMkLst>
          <pc:docMk/>
          <pc:sldMk cId="1190044517" sldId="309"/>
        </pc:sldMkLst>
        <pc:spChg chg="add mod">
          <ac:chgData name="Oscar" userId="b95cad20f085f37f" providerId="LiveId" clId="{67FEA7F2-6BD4-4CCA-9373-BDC86C7A5F75}" dt="2022-01-01T04:03:15.855" v="1124" actId="1076"/>
          <ac:spMkLst>
            <pc:docMk/>
            <pc:sldMk cId="1190044517" sldId="309"/>
            <ac:spMk id="6" creationId="{2BB83A3A-D6C3-4CA9-B3C6-D30F6D082923}"/>
          </ac:spMkLst>
        </pc:spChg>
        <pc:picChg chg="mod">
          <ac:chgData name="Oscar" userId="b95cad20f085f37f" providerId="LiveId" clId="{67FEA7F2-6BD4-4CCA-9373-BDC86C7A5F75}" dt="2021-12-27T19:57:26.816" v="247" actId="1076"/>
          <ac:picMkLst>
            <pc:docMk/>
            <pc:sldMk cId="1190044517" sldId="309"/>
            <ac:picMk id="5" creationId="{8853DE6A-DC9B-4C9B-9833-366C78B00AB3}"/>
          </ac:picMkLst>
        </pc:picChg>
      </pc:sldChg>
      <pc:sldChg chg="addSp modSp add mod">
        <pc:chgData name="Oscar" userId="b95cad20f085f37f" providerId="LiveId" clId="{67FEA7F2-6BD4-4CCA-9373-BDC86C7A5F75}" dt="2022-01-01T04:07:23.327" v="1187" actId="20577"/>
        <pc:sldMkLst>
          <pc:docMk/>
          <pc:sldMk cId="105592057" sldId="310"/>
        </pc:sldMkLst>
        <pc:spChg chg="add mod">
          <ac:chgData name="Oscar" userId="b95cad20f085f37f" providerId="LiveId" clId="{67FEA7F2-6BD4-4CCA-9373-BDC86C7A5F75}" dt="2022-01-01T04:07:23.327" v="1187" actId="20577"/>
          <ac:spMkLst>
            <pc:docMk/>
            <pc:sldMk cId="105592057" sldId="310"/>
            <ac:spMk id="6" creationId="{E14487D4-D3E1-48E5-A645-B143BA0ABB9F}"/>
          </ac:spMkLst>
        </pc:spChg>
      </pc:sldChg>
      <pc:sldChg chg="add del">
        <pc:chgData name="Oscar" userId="b95cad20f085f37f" providerId="LiveId" clId="{67FEA7F2-6BD4-4CCA-9373-BDC86C7A5F75}" dt="2022-01-01T04:10:07.169" v="1210" actId="2696"/>
        <pc:sldMkLst>
          <pc:docMk/>
          <pc:sldMk cId="1987083226" sldId="311"/>
        </pc:sldMkLst>
      </pc:sldChg>
      <pc:sldChg chg="add del">
        <pc:chgData name="Oscar" userId="b95cad20f085f37f" providerId="LiveId" clId="{67FEA7F2-6BD4-4CCA-9373-BDC86C7A5F75}" dt="2022-01-02T01:02:35.618" v="1254" actId="2696"/>
        <pc:sldMkLst>
          <pc:docMk/>
          <pc:sldMk cId="4204369449" sldId="312"/>
        </pc:sldMkLst>
      </pc:sldChg>
      <pc:sldChg chg="modSp add mod">
        <pc:chgData name="Oscar" userId="b95cad20f085f37f" providerId="LiveId" clId="{67FEA7F2-6BD4-4CCA-9373-BDC86C7A5F75}" dt="2021-12-27T19:51:09.038" v="179" actId="1076"/>
        <pc:sldMkLst>
          <pc:docMk/>
          <pc:sldMk cId="3057888920" sldId="313"/>
        </pc:sldMkLst>
        <pc:spChg chg="mod">
          <ac:chgData name="Oscar" userId="b95cad20f085f37f" providerId="LiveId" clId="{67FEA7F2-6BD4-4CCA-9373-BDC86C7A5F75}" dt="2021-12-27T19:51:09.038" v="179" actId="1076"/>
          <ac:spMkLst>
            <pc:docMk/>
            <pc:sldMk cId="3057888920" sldId="313"/>
            <ac:spMk id="6" creationId="{9FF9547D-71E1-44D0-81A2-BB4316BD4166}"/>
          </ac:spMkLst>
        </pc:spChg>
      </pc:sldChg>
      <pc:sldChg chg="modSp add mod">
        <pc:chgData name="Oscar" userId="b95cad20f085f37f" providerId="LiveId" clId="{67FEA7F2-6BD4-4CCA-9373-BDC86C7A5F75}" dt="2022-01-11T17:53:19.153" v="2554" actId="20577"/>
        <pc:sldMkLst>
          <pc:docMk/>
          <pc:sldMk cId="3427720928" sldId="314"/>
        </pc:sldMkLst>
        <pc:spChg chg="mod">
          <ac:chgData name="Oscar" userId="b95cad20f085f37f" providerId="LiveId" clId="{67FEA7F2-6BD4-4CCA-9373-BDC86C7A5F75}" dt="2022-01-11T17:53:19.153" v="2554" actId="20577"/>
          <ac:spMkLst>
            <pc:docMk/>
            <pc:sldMk cId="3427720928" sldId="314"/>
            <ac:spMk id="6" creationId="{9FF9547D-71E1-44D0-81A2-BB4316BD4166}"/>
          </ac:spMkLst>
        </pc:spChg>
      </pc:sldChg>
      <pc:sldChg chg="addSp delSp modSp add del mod">
        <pc:chgData name="Oscar" userId="b95cad20f085f37f" providerId="LiveId" clId="{67FEA7F2-6BD4-4CCA-9373-BDC86C7A5F75}" dt="2021-12-27T20:16:41.055" v="501" actId="2696"/>
        <pc:sldMkLst>
          <pc:docMk/>
          <pc:sldMk cId="3504583553" sldId="315"/>
        </pc:sldMkLst>
        <pc:graphicFrameChg chg="add del mod">
          <ac:chgData name="Oscar" userId="b95cad20f085f37f" providerId="LiveId" clId="{67FEA7F2-6BD4-4CCA-9373-BDC86C7A5F75}" dt="2021-12-27T20:14:38.234" v="497" actId="21"/>
          <ac:graphicFrameMkLst>
            <pc:docMk/>
            <pc:sldMk cId="3504583553" sldId="315"/>
            <ac:graphicFrameMk id="3" creationId="{E1C64C5D-28AB-4D80-BA67-17B1D936BAC4}"/>
          </ac:graphicFrameMkLst>
        </pc:graphicFrameChg>
        <pc:graphicFrameChg chg="add del mod">
          <ac:chgData name="Oscar" userId="b95cad20f085f37f" providerId="LiveId" clId="{67FEA7F2-6BD4-4CCA-9373-BDC86C7A5F75}" dt="2021-12-27T20:14:32.485" v="496" actId="21"/>
          <ac:graphicFrameMkLst>
            <pc:docMk/>
            <pc:sldMk cId="3504583553" sldId="315"/>
            <ac:graphicFrameMk id="4" creationId="{E3FA94D3-5973-47AB-8889-B0D8FC34642E}"/>
          </ac:graphicFrameMkLst>
        </pc:graphicFrameChg>
        <pc:picChg chg="del mod">
          <ac:chgData name="Oscar" userId="b95cad20f085f37f" providerId="LiveId" clId="{67FEA7F2-6BD4-4CCA-9373-BDC86C7A5F75}" dt="2021-12-27T20:16:18.245" v="499" actId="21"/>
          <ac:picMkLst>
            <pc:docMk/>
            <pc:sldMk cId="3504583553" sldId="315"/>
            <ac:picMk id="5" creationId="{8853DE6A-DC9B-4C9B-9833-366C78B00AB3}"/>
          </ac:picMkLst>
        </pc:picChg>
        <pc:picChg chg="add">
          <ac:chgData name="Oscar" userId="b95cad20f085f37f" providerId="LiveId" clId="{67FEA7F2-6BD4-4CCA-9373-BDC86C7A5F75}" dt="2021-12-27T20:15:37.727" v="498"/>
          <ac:picMkLst>
            <pc:docMk/>
            <pc:sldMk cId="3504583553" sldId="315"/>
            <ac:picMk id="6" creationId="{3D2BC74D-3687-4A14-9D5D-1F1BD579F956}"/>
          </ac:picMkLst>
        </pc:picChg>
      </pc:sldChg>
      <pc:sldChg chg="addSp modSp add mod">
        <pc:chgData name="Oscar" userId="b95cad20f085f37f" providerId="LiveId" clId="{67FEA7F2-6BD4-4CCA-9373-BDC86C7A5F75}" dt="2022-01-02T01:39:50.668" v="1478" actId="1076"/>
        <pc:sldMkLst>
          <pc:docMk/>
          <pc:sldMk cId="1155331780" sldId="316"/>
        </pc:sldMkLst>
        <pc:picChg chg="add mod">
          <ac:chgData name="Oscar" userId="b95cad20f085f37f" providerId="LiveId" clId="{67FEA7F2-6BD4-4CCA-9373-BDC86C7A5F75}" dt="2022-01-02T01:39:50.668" v="1478" actId="1076"/>
          <ac:picMkLst>
            <pc:docMk/>
            <pc:sldMk cId="1155331780" sldId="316"/>
            <ac:picMk id="3" creationId="{F9BB7097-EBEB-4E8D-876F-CD0363A5E735}"/>
          </ac:picMkLst>
        </pc:picChg>
      </pc:sldChg>
      <pc:sldChg chg="addSp modSp add mod ord modAnim">
        <pc:chgData name="Oscar" userId="b95cad20f085f37f" providerId="LiveId" clId="{67FEA7F2-6BD4-4CCA-9373-BDC86C7A5F75}" dt="2022-01-12T01:41:42.721" v="2733" actId="115"/>
        <pc:sldMkLst>
          <pc:docMk/>
          <pc:sldMk cId="189838758" sldId="317"/>
        </pc:sldMkLst>
        <pc:spChg chg="add mod">
          <ac:chgData name="Oscar" userId="b95cad20f085f37f" providerId="LiveId" clId="{67FEA7F2-6BD4-4CCA-9373-BDC86C7A5F75}" dt="2022-01-12T01:41:42.721" v="2733" actId="115"/>
          <ac:spMkLst>
            <pc:docMk/>
            <pc:sldMk cId="189838758" sldId="317"/>
            <ac:spMk id="6" creationId="{81637AA8-E7DB-4702-B9C1-1343A47A13EC}"/>
          </ac:spMkLst>
        </pc:spChg>
      </pc:sldChg>
      <pc:sldChg chg="addSp delSp modSp add mod">
        <pc:chgData name="Oscar" userId="b95cad20f085f37f" providerId="LiveId" clId="{67FEA7F2-6BD4-4CCA-9373-BDC86C7A5F75}" dt="2022-01-11T18:17:20.262" v="2564" actId="20577"/>
        <pc:sldMkLst>
          <pc:docMk/>
          <pc:sldMk cId="2335118496" sldId="318"/>
        </pc:sldMkLst>
        <pc:spChg chg="mod">
          <ac:chgData name="Oscar" userId="b95cad20f085f37f" providerId="LiveId" clId="{67FEA7F2-6BD4-4CCA-9373-BDC86C7A5F75}" dt="2022-01-11T18:17:20.262" v="2564" actId="20577"/>
          <ac:spMkLst>
            <pc:docMk/>
            <pc:sldMk cId="2335118496" sldId="318"/>
            <ac:spMk id="6" creationId="{2BB83A3A-D6C3-4CA9-B3C6-D30F6D082923}"/>
          </ac:spMkLst>
        </pc:spChg>
        <pc:graphicFrameChg chg="add del mod">
          <ac:chgData name="Oscar" userId="b95cad20f085f37f" providerId="LiveId" clId="{67FEA7F2-6BD4-4CCA-9373-BDC86C7A5F75}" dt="2021-12-27T20:01:25.293" v="286"/>
          <ac:graphicFrameMkLst>
            <pc:docMk/>
            <pc:sldMk cId="2335118496" sldId="318"/>
            <ac:graphicFrameMk id="3" creationId="{A780AEFB-6F23-4F9A-8DAD-E44C580A17F1}"/>
          </ac:graphicFrameMkLst>
        </pc:graphicFrameChg>
      </pc:sldChg>
      <pc:sldChg chg="modSp add mod">
        <pc:chgData name="Oscar" userId="b95cad20f085f37f" providerId="LiveId" clId="{67FEA7F2-6BD4-4CCA-9373-BDC86C7A5F75}" dt="2022-01-12T19:14:32.103" v="3083" actId="115"/>
        <pc:sldMkLst>
          <pc:docMk/>
          <pc:sldMk cId="2627543023" sldId="319"/>
        </pc:sldMkLst>
        <pc:spChg chg="mod">
          <ac:chgData name="Oscar" userId="b95cad20f085f37f" providerId="LiveId" clId="{67FEA7F2-6BD4-4CCA-9373-BDC86C7A5F75}" dt="2022-01-12T19:14:32.103" v="3083" actId="115"/>
          <ac:spMkLst>
            <pc:docMk/>
            <pc:sldMk cId="2627543023" sldId="319"/>
            <ac:spMk id="6" creationId="{2BB83A3A-D6C3-4CA9-B3C6-D30F6D082923}"/>
          </ac:spMkLst>
        </pc:spChg>
        <pc:picChg chg="mod">
          <ac:chgData name="Oscar" userId="b95cad20f085f37f" providerId="LiveId" clId="{67FEA7F2-6BD4-4CCA-9373-BDC86C7A5F75}" dt="2022-01-01T04:03:53.798" v="1128" actId="1076"/>
          <ac:picMkLst>
            <pc:docMk/>
            <pc:sldMk cId="2627543023" sldId="319"/>
            <ac:picMk id="5" creationId="{8853DE6A-DC9B-4C9B-9833-366C78B00AB3}"/>
          </ac:picMkLst>
        </pc:picChg>
      </pc:sldChg>
      <pc:sldChg chg="modSp add mod">
        <pc:chgData name="Oscar" userId="b95cad20f085f37f" providerId="LiveId" clId="{67FEA7F2-6BD4-4CCA-9373-BDC86C7A5F75}" dt="2022-01-11T18:17:43.133" v="2565" actId="20577"/>
        <pc:sldMkLst>
          <pc:docMk/>
          <pc:sldMk cId="3513587585" sldId="320"/>
        </pc:sldMkLst>
        <pc:spChg chg="mod">
          <ac:chgData name="Oscar" userId="b95cad20f085f37f" providerId="LiveId" clId="{67FEA7F2-6BD4-4CCA-9373-BDC86C7A5F75}" dt="2022-01-11T18:17:43.133" v="2565" actId="20577"/>
          <ac:spMkLst>
            <pc:docMk/>
            <pc:sldMk cId="3513587585" sldId="320"/>
            <ac:spMk id="6" creationId="{2BB83A3A-D6C3-4CA9-B3C6-D30F6D082923}"/>
          </ac:spMkLst>
        </pc:spChg>
      </pc:sldChg>
      <pc:sldChg chg="delSp modSp add del mod">
        <pc:chgData name="Oscar" userId="b95cad20f085f37f" providerId="LiveId" clId="{67FEA7F2-6BD4-4CCA-9373-BDC86C7A5F75}" dt="2022-01-02T01:49:40.270" v="1550" actId="2696"/>
        <pc:sldMkLst>
          <pc:docMk/>
          <pc:sldMk cId="4118329799" sldId="321"/>
        </pc:sldMkLst>
        <pc:spChg chg="del mod">
          <ac:chgData name="Oscar" userId="b95cad20f085f37f" providerId="LiveId" clId="{67FEA7F2-6BD4-4CCA-9373-BDC86C7A5F75}" dt="2022-01-02T01:49:25.597" v="1549" actId="21"/>
          <ac:spMkLst>
            <pc:docMk/>
            <pc:sldMk cId="4118329799" sldId="321"/>
            <ac:spMk id="6" creationId="{2BB83A3A-D6C3-4CA9-B3C6-D30F6D082923}"/>
          </ac:spMkLst>
        </pc:spChg>
      </pc:sldChg>
      <pc:sldChg chg="addSp delSp modSp add mod">
        <pc:chgData name="Oscar" userId="b95cad20f085f37f" providerId="LiveId" clId="{67FEA7F2-6BD4-4CCA-9373-BDC86C7A5F75}" dt="2022-01-02T01:30:05.476" v="1359" actId="1076"/>
        <pc:sldMkLst>
          <pc:docMk/>
          <pc:sldMk cId="1278855185" sldId="322"/>
        </pc:sldMkLst>
        <pc:spChg chg="mod">
          <ac:chgData name="Oscar" userId="b95cad20f085f37f" providerId="LiveId" clId="{67FEA7F2-6BD4-4CCA-9373-BDC86C7A5F75}" dt="2022-01-02T01:13:19.177" v="1345" actId="14100"/>
          <ac:spMkLst>
            <pc:docMk/>
            <pc:sldMk cId="1278855185" sldId="322"/>
            <ac:spMk id="6" creationId="{2BB83A3A-D6C3-4CA9-B3C6-D30F6D082923}"/>
          </ac:spMkLst>
        </pc:spChg>
        <pc:picChg chg="add del mod">
          <ac:chgData name="Oscar" userId="b95cad20f085f37f" providerId="LiveId" clId="{67FEA7F2-6BD4-4CCA-9373-BDC86C7A5F75}" dt="2022-01-02T01:27:32.328" v="1355" actId="21"/>
          <ac:picMkLst>
            <pc:docMk/>
            <pc:sldMk cId="1278855185" sldId="322"/>
            <ac:picMk id="3" creationId="{32C64122-BEF0-4AD0-9126-524488E1FBF3}"/>
          </ac:picMkLst>
        </pc:picChg>
        <pc:picChg chg="add mod">
          <ac:chgData name="Oscar" userId="b95cad20f085f37f" providerId="LiveId" clId="{67FEA7F2-6BD4-4CCA-9373-BDC86C7A5F75}" dt="2022-01-02T01:30:05.476" v="1359" actId="1076"/>
          <ac:picMkLst>
            <pc:docMk/>
            <pc:sldMk cId="1278855185" sldId="322"/>
            <ac:picMk id="4" creationId="{AF8CEC43-D58A-442E-873C-A633179B71AC}"/>
          </ac:picMkLst>
        </pc:picChg>
      </pc:sldChg>
      <pc:sldChg chg="modSp add mod">
        <pc:chgData name="Oscar" userId="b95cad20f085f37f" providerId="LiveId" clId="{67FEA7F2-6BD4-4CCA-9373-BDC86C7A5F75}" dt="2022-01-02T01:12:49.190" v="1329" actId="20577"/>
        <pc:sldMkLst>
          <pc:docMk/>
          <pc:sldMk cId="640829561" sldId="323"/>
        </pc:sldMkLst>
        <pc:spChg chg="mod">
          <ac:chgData name="Oscar" userId="b95cad20f085f37f" providerId="LiveId" clId="{67FEA7F2-6BD4-4CCA-9373-BDC86C7A5F75}" dt="2022-01-02T01:12:49.190" v="1329" actId="20577"/>
          <ac:spMkLst>
            <pc:docMk/>
            <pc:sldMk cId="640829561" sldId="323"/>
            <ac:spMk id="6" creationId="{2BB83A3A-D6C3-4CA9-B3C6-D30F6D082923}"/>
          </ac:spMkLst>
        </pc:spChg>
      </pc:sldChg>
      <pc:sldChg chg="addSp modSp add mod modAnim">
        <pc:chgData name="Oscar" userId="b95cad20f085f37f" providerId="LiveId" clId="{67FEA7F2-6BD4-4CCA-9373-BDC86C7A5F75}" dt="2022-01-02T02:01:26.838" v="1575" actId="1076"/>
        <pc:sldMkLst>
          <pc:docMk/>
          <pc:sldMk cId="3209007696" sldId="324"/>
        </pc:sldMkLst>
        <pc:spChg chg="mod">
          <ac:chgData name="Oscar" userId="b95cad20f085f37f" providerId="LiveId" clId="{67FEA7F2-6BD4-4CCA-9373-BDC86C7A5F75}" dt="2022-01-02T02:01:10.101" v="1572" actId="20577"/>
          <ac:spMkLst>
            <pc:docMk/>
            <pc:sldMk cId="3209007696" sldId="324"/>
            <ac:spMk id="6" creationId="{2BB83A3A-D6C3-4CA9-B3C6-D30F6D082923}"/>
          </ac:spMkLst>
        </pc:spChg>
        <pc:picChg chg="add mod">
          <ac:chgData name="Oscar" userId="b95cad20f085f37f" providerId="LiveId" clId="{67FEA7F2-6BD4-4CCA-9373-BDC86C7A5F75}" dt="2022-01-02T02:01:26.838" v="1575" actId="1076"/>
          <ac:picMkLst>
            <pc:docMk/>
            <pc:sldMk cId="3209007696" sldId="324"/>
            <ac:picMk id="3" creationId="{FE4C31CC-3FC6-4880-85AB-814048335B5D}"/>
          </ac:picMkLst>
        </pc:picChg>
      </pc:sldChg>
      <pc:sldChg chg="modSp add mod modAnim">
        <pc:chgData name="Oscar" userId="b95cad20f085f37f" providerId="LiveId" clId="{67FEA7F2-6BD4-4CCA-9373-BDC86C7A5F75}" dt="2022-01-02T01:33:49.980" v="1452" actId="20577"/>
        <pc:sldMkLst>
          <pc:docMk/>
          <pc:sldMk cId="1333181098" sldId="325"/>
        </pc:sldMkLst>
        <pc:spChg chg="mod">
          <ac:chgData name="Oscar" userId="b95cad20f085f37f" providerId="LiveId" clId="{67FEA7F2-6BD4-4CCA-9373-BDC86C7A5F75}" dt="2022-01-02T01:33:49.980" v="1452" actId="20577"/>
          <ac:spMkLst>
            <pc:docMk/>
            <pc:sldMk cId="1333181098" sldId="325"/>
            <ac:spMk id="6" creationId="{2BB83A3A-D6C3-4CA9-B3C6-D30F6D082923}"/>
          </ac:spMkLst>
        </pc:spChg>
      </pc:sldChg>
      <pc:sldChg chg="modSp add mod">
        <pc:chgData name="Oscar" userId="b95cad20f085f37f" providerId="LiveId" clId="{67FEA7F2-6BD4-4CCA-9373-BDC86C7A5F75}" dt="2022-01-02T01:06:22.167" v="1321" actId="1076"/>
        <pc:sldMkLst>
          <pc:docMk/>
          <pc:sldMk cId="1499552229" sldId="326"/>
        </pc:sldMkLst>
        <pc:spChg chg="mod">
          <ac:chgData name="Oscar" userId="b95cad20f085f37f" providerId="LiveId" clId="{67FEA7F2-6BD4-4CCA-9373-BDC86C7A5F75}" dt="2022-01-02T01:06:22.167" v="1321" actId="1076"/>
          <ac:spMkLst>
            <pc:docMk/>
            <pc:sldMk cId="1499552229" sldId="326"/>
            <ac:spMk id="6" creationId="{2BB83A3A-D6C3-4CA9-B3C6-D30F6D082923}"/>
          </ac:spMkLst>
        </pc:spChg>
        <pc:picChg chg="mod">
          <ac:chgData name="Oscar" userId="b95cad20f085f37f" providerId="LiveId" clId="{67FEA7F2-6BD4-4CCA-9373-BDC86C7A5F75}" dt="2022-01-02T01:06:09.188" v="1319" actId="1076"/>
          <ac:picMkLst>
            <pc:docMk/>
            <pc:sldMk cId="1499552229" sldId="326"/>
            <ac:picMk id="5" creationId="{8853DE6A-DC9B-4C9B-9833-366C78B00AB3}"/>
          </ac:picMkLst>
        </pc:picChg>
      </pc:sldChg>
      <pc:sldChg chg="addSp delSp modSp add mod ord">
        <pc:chgData name="Oscar" userId="b95cad20f085f37f" providerId="LiveId" clId="{67FEA7F2-6BD4-4CCA-9373-BDC86C7A5F75}" dt="2022-01-09T01:46:40.076" v="2216" actId="1076"/>
        <pc:sldMkLst>
          <pc:docMk/>
          <pc:sldMk cId="3392172232" sldId="327"/>
        </pc:sldMkLst>
        <pc:spChg chg="add del mod">
          <ac:chgData name="Oscar" userId="b95cad20f085f37f" providerId="LiveId" clId="{67FEA7F2-6BD4-4CCA-9373-BDC86C7A5F75}" dt="2022-01-02T02:03:57.196" v="1578" actId="21"/>
          <ac:spMkLst>
            <pc:docMk/>
            <pc:sldMk cId="3392172232" sldId="327"/>
            <ac:spMk id="6" creationId="{312E4373-B9A4-4669-99F4-F7EC226F2B7F}"/>
          </ac:spMkLst>
        </pc:spChg>
        <pc:spChg chg="add mod">
          <ac:chgData name="Oscar" userId="b95cad20f085f37f" providerId="LiveId" clId="{67FEA7F2-6BD4-4CCA-9373-BDC86C7A5F75}" dt="2022-01-09T01:46:40.076" v="2216" actId="1076"/>
          <ac:spMkLst>
            <pc:docMk/>
            <pc:sldMk cId="3392172232" sldId="327"/>
            <ac:spMk id="8" creationId="{DD19315C-1D8C-435C-B564-9DE7CBF20963}"/>
          </ac:spMkLst>
        </pc:spChg>
        <pc:picChg chg="add del mod">
          <ac:chgData name="Oscar" userId="b95cad20f085f37f" providerId="LiveId" clId="{67FEA7F2-6BD4-4CCA-9373-BDC86C7A5F75}" dt="2022-01-09T00:56:28.528" v="2100" actId="21"/>
          <ac:picMkLst>
            <pc:docMk/>
            <pc:sldMk cId="3392172232" sldId="327"/>
            <ac:picMk id="3" creationId="{2AA7583B-4164-4AEF-9C28-55DEEE04690A}"/>
          </ac:picMkLst>
        </pc:picChg>
        <pc:picChg chg="add del mod">
          <ac:chgData name="Oscar" userId="b95cad20f085f37f" providerId="LiveId" clId="{67FEA7F2-6BD4-4CCA-9373-BDC86C7A5F75}" dt="2022-01-03T01:43:05.082" v="1969" actId="21"/>
          <ac:picMkLst>
            <pc:docMk/>
            <pc:sldMk cId="3392172232" sldId="327"/>
            <ac:picMk id="3" creationId="{3B358E5C-A10F-427F-94F2-B9CCCD0F4063}"/>
          </ac:picMkLst>
        </pc:picChg>
        <pc:picChg chg="add del">
          <ac:chgData name="Oscar" userId="b95cad20f085f37f" providerId="LiveId" clId="{67FEA7F2-6BD4-4CCA-9373-BDC86C7A5F75}" dt="2022-01-09T01:39:01.953" v="2206" actId="21"/>
          <ac:picMkLst>
            <pc:docMk/>
            <pc:sldMk cId="3392172232" sldId="327"/>
            <ac:picMk id="4" creationId="{07C16269-55AF-47A3-B867-7CC249188BB1}"/>
          </ac:picMkLst>
        </pc:picChg>
        <pc:picChg chg="mod">
          <ac:chgData name="Oscar" userId="b95cad20f085f37f" providerId="LiveId" clId="{67FEA7F2-6BD4-4CCA-9373-BDC86C7A5F75}" dt="2022-01-03T01:37:10.784" v="1943" actId="1076"/>
          <ac:picMkLst>
            <pc:docMk/>
            <pc:sldMk cId="3392172232" sldId="327"/>
            <ac:picMk id="5" creationId="{8853DE6A-DC9B-4C9B-9833-366C78B00AB3}"/>
          </ac:picMkLst>
        </pc:picChg>
        <pc:picChg chg="add mod">
          <ac:chgData name="Oscar" userId="b95cad20f085f37f" providerId="LiveId" clId="{67FEA7F2-6BD4-4CCA-9373-BDC86C7A5F75}" dt="2022-01-09T01:46:28.699" v="2215" actId="1076"/>
          <ac:picMkLst>
            <pc:docMk/>
            <pc:sldMk cId="3392172232" sldId="327"/>
            <ac:picMk id="6" creationId="{260417BD-58AA-4583-BB3C-23CD199E1EA9}"/>
          </ac:picMkLst>
        </pc:picChg>
      </pc:sldChg>
      <pc:sldChg chg="addSp modSp add mod ord">
        <pc:chgData name="Oscar" userId="b95cad20f085f37f" providerId="LiveId" clId="{67FEA7F2-6BD4-4CCA-9373-BDC86C7A5F75}" dt="2022-01-09T01:47:08.803" v="2218"/>
        <pc:sldMkLst>
          <pc:docMk/>
          <pc:sldMk cId="3824188076" sldId="328"/>
        </pc:sldMkLst>
        <pc:picChg chg="add mod">
          <ac:chgData name="Oscar" userId="b95cad20f085f37f" providerId="LiveId" clId="{67FEA7F2-6BD4-4CCA-9373-BDC86C7A5F75}" dt="2022-01-09T01:22:43.156" v="2104" actId="1076"/>
          <ac:picMkLst>
            <pc:docMk/>
            <pc:sldMk cId="3824188076" sldId="328"/>
            <ac:picMk id="3" creationId="{3D210F6E-C49C-4A97-B391-9293934C41DD}"/>
          </ac:picMkLst>
        </pc:picChg>
      </pc:sldChg>
      <pc:sldChg chg="add del">
        <pc:chgData name="Oscar" userId="b95cad20f085f37f" providerId="LiveId" clId="{67FEA7F2-6BD4-4CCA-9373-BDC86C7A5F75}" dt="2022-01-01T02:26:22.644" v="682" actId="2696"/>
        <pc:sldMkLst>
          <pc:docMk/>
          <pc:sldMk cId="3205709111" sldId="329"/>
        </pc:sldMkLst>
      </pc:sldChg>
      <pc:sldChg chg="modSp add mod modAnim">
        <pc:chgData name="Oscar" userId="b95cad20f085f37f" providerId="LiveId" clId="{67FEA7F2-6BD4-4CCA-9373-BDC86C7A5F75}" dt="2022-01-11T17:51:49.191" v="2551" actId="20577"/>
        <pc:sldMkLst>
          <pc:docMk/>
          <pc:sldMk cId="3828026602" sldId="330"/>
        </pc:sldMkLst>
        <pc:spChg chg="mod">
          <ac:chgData name="Oscar" userId="b95cad20f085f37f" providerId="LiveId" clId="{67FEA7F2-6BD4-4CCA-9373-BDC86C7A5F75}" dt="2022-01-11T17:51:49.191" v="2551" actId="20577"/>
          <ac:spMkLst>
            <pc:docMk/>
            <pc:sldMk cId="3828026602" sldId="330"/>
            <ac:spMk id="6" creationId="{81637AA8-E7DB-4702-B9C1-1343A47A13EC}"/>
          </ac:spMkLst>
        </pc:spChg>
      </pc:sldChg>
      <pc:sldChg chg="addSp delSp modSp add mod">
        <pc:chgData name="Oscar" userId="b95cad20f085f37f" providerId="LiveId" clId="{67FEA7F2-6BD4-4CCA-9373-BDC86C7A5F75}" dt="2022-01-02T01:42:41.269" v="1547" actId="20577"/>
        <pc:sldMkLst>
          <pc:docMk/>
          <pc:sldMk cId="64157292" sldId="331"/>
        </pc:sldMkLst>
        <pc:spChg chg="mod">
          <ac:chgData name="Oscar" userId="b95cad20f085f37f" providerId="LiveId" clId="{67FEA7F2-6BD4-4CCA-9373-BDC86C7A5F75}" dt="2022-01-02T01:42:41.269" v="1547" actId="20577"/>
          <ac:spMkLst>
            <pc:docMk/>
            <pc:sldMk cId="64157292" sldId="331"/>
            <ac:spMk id="6" creationId="{81637AA8-E7DB-4702-B9C1-1343A47A13EC}"/>
          </ac:spMkLst>
        </pc:spChg>
        <pc:picChg chg="add del mod">
          <ac:chgData name="Oscar" userId="b95cad20f085f37f" providerId="LiveId" clId="{67FEA7F2-6BD4-4CCA-9373-BDC86C7A5F75}" dt="2022-01-02T01:26:13.559" v="1350" actId="21"/>
          <ac:picMkLst>
            <pc:docMk/>
            <pc:sldMk cId="64157292" sldId="331"/>
            <ac:picMk id="3" creationId="{D463A2F1-0CDD-45FB-8B58-D0FAA25BBDAC}"/>
          </ac:picMkLst>
        </pc:picChg>
        <pc:picChg chg="add mod">
          <ac:chgData name="Oscar" userId="b95cad20f085f37f" providerId="LiveId" clId="{67FEA7F2-6BD4-4CCA-9373-BDC86C7A5F75}" dt="2022-01-02T01:39:14.401" v="1474" actId="1076"/>
          <ac:picMkLst>
            <pc:docMk/>
            <pc:sldMk cId="64157292" sldId="331"/>
            <ac:picMk id="4" creationId="{66FD743D-4F26-4A7F-9A52-B8C86F0B029C}"/>
          </ac:picMkLst>
        </pc:picChg>
      </pc:sldChg>
      <pc:sldChg chg="modSp add mod modAnim">
        <pc:chgData name="Oscar" userId="b95cad20f085f37f" providerId="LiveId" clId="{67FEA7F2-6BD4-4CCA-9373-BDC86C7A5F75}" dt="2022-01-11T20:47:19.041" v="2707" actId="20577"/>
        <pc:sldMkLst>
          <pc:docMk/>
          <pc:sldMk cId="3535870745" sldId="332"/>
        </pc:sldMkLst>
        <pc:spChg chg="mod">
          <ac:chgData name="Oscar" userId="b95cad20f085f37f" providerId="LiveId" clId="{67FEA7F2-6BD4-4CCA-9373-BDC86C7A5F75}" dt="2022-01-11T20:47:19.041" v="2707" actId="20577"/>
          <ac:spMkLst>
            <pc:docMk/>
            <pc:sldMk cId="3535870745" sldId="332"/>
            <ac:spMk id="6" creationId="{81637AA8-E7DB-4702-B9C1-1343A47A13EC}"/>
          </ac:spMkLst>
        </pc:spChg>
      </pc:sldChg>
      <pc:sldChg chg="add del">
        <pc:chgData name="Oscar" userId="b95cad20f085f37f" providerId="LiveId" clId="{67FEA7F2-6BD4-4CCA-9373-BDC86C7A5F75}" dt="2021-12-31T03:18:19.516" v="663" actId="2696"/>
        <pc:sldMkLst>
          <pc:docMk/>
          <pc:sldMk cId="2678278415" sldId="333"/>
        </pc:sldMkLst>
      </pc:sldChg>
      <pc:sldChg chg="addSp modSp add mod modAnim">
        <pc:chgData name="Oscar" userId="b95cad20f085f37f" providerId="LiveId" clId="{67FEA7F2-6BD4-4CCA-9373-BDC86C7A5F75}" dt="2022-01-01T03:13:02.241" v="773" actId="20577"/>
        <pc:sldMkLst>
          <pc:docMk/>
          <pc:sldMk cId="3323894600" sldId="333"/>
        </pc:sldMkLst>
        <pc:spChg chg="mod">
          <ac:chgData name="Oscar" userId="b95cad20f085f37f" providerId="LiveId" clId="{67FEA7F2-6BD4-4CCA-9373-BDC86C7A5F75}" dt="2022-01-01T03:13:02.241" v="773" actId="20577"/>
          <ac:spMkLst>
            <pc:docMk/>
            <pc:sldMk cId="3323894600" sldId="333"/>
            <ac:spMk id="6" creationId="{81637AA8-E7DB-4702-B9C1-1343A47A13EC}"/>
          </ac:spMkLst>
        </pc:spChg>
        <pc:picChg chg="add mod">
          <ac:chgData name="Oscar" userId="b95cad20f085f37f" providerId="LiveId" clId="{67FEA7F2-6BD4-4CCA-9373-BDC86C7A5F75}" dt="2022-01-01T03:10:20.847" v="764" actId="1076"/>
          <ac:picMkLst>
            <pc:docMk/>
            <pc:sldMk cId="3323894600" sldId="333"/>
            <ac:picMk id="3" creationId="{79A280F0-097F-44EA-9DD7-D51578B131CB}"/>
          </ac:picMkLst>
        </pc:picChg>
        <pc:picChg chg="mod">
          <ac:chgData name="Oscar" userId="b95cad20f085f37f" providerId="LiveId" clId="{67FEA7F2-6BD4-4CCA-9373-BDC86C7A5F75}" dt="2022-01-01T03:10:23.550" v="765" actId="1076"/>
          <ac:picMkLst>
            <pc:docMk/>
            <pc:sldMk cId="3323894600" sldId="333"/>
            <ac:picMk id="5" creationId="{8853DE6A-DC9B-4C9B-9833-366C78B00AB3}"/>
          </ac:picMkLst>
        </pc:picChg>
      </pc:sldChg>
      <pc:sldChg chg="addSp modSp add mod">
        <pc:chgData name="Oscar" userId="b95cad20f085f37f" providerId="LiveId" clId="{67FEA7F2-6BD4-4CCA-9373-BDC86C7A5F75}" dt="2022-01-01T03:18:23.225" v="820" actId="1076"/>
        <pc:sldMkLst>
          <pc:docMk/>
          <pc:sldMk cId="4281809833" sldId="334"/>
        </pc:sldMkLst>
        <pc:spChg chg="mod">
          <ac:chgData name="Oscar" userId="b95cad20f085f37f" providerId="LiveId" clId="{67FEA7F2-6BD4-4CCA-9373-BDC86C7A5F75}" dt="2022-01-01T03:16:05.423" v="817" actId="20577"/>
          <ac:spMkLst>
            <pc:docMk/>
            <pc:sldMk cId="4281809833" sldId="334"/>
            <ac:spMk id="6" creationId="{FB1E616E-3759-4301-9A16-B53891FA30F8}"/>
          </ac:spMkLst>
        </pc:spChg>
        <pc:picChg chg="add mod">
          <ac:chgData name="Oscar" userId="b95cad20f085f37f" providerId="LiveId" clId="{67FEA7F2-6BD4-4CCA-9373-BDC86C7A5F75}" dt="2022-01-01T03:18:23.225" v="820" actId="1076"/>
          <ac:picMkLst>
            <pc:docMk/>
            <pc:sldMk cId="4281809833" sldId="334"/>
            <ac:picMk id="3" creationId="{148D7469-531E-46C8-ACA8-35E33ACCFAD4}"/>
          </ac:picMkLst>
        </pc:picChg>
      </pc:sldChg>
      <pc:sldChg chg="addSp modSp add mod">
        <pc:chgData name="Oscar" userId="b95cad20f085f37f" providerId="LiveId" clId="{67FEA7F2-6BD4-4CCA-9373-BDC86C7A5F75}" dt="2022-01-11T17:52:55.904" v="2553" actId="1076"/>
        <pc:sldMkLst>
          <pc:docMk/>
          <pc:sldMk cId="2733532416" sldId="335"/>
        </pc:sldMkLst>
        <pc:spChg chg="mod">
          <ac:chgData name="Oscar" userId="b95cad20f085f37f" providerId="LiveId" clId="{67FEA7F2-6BD4-4CCA-9373-BDC86C7A5F75}" dt="2022-01-11T17:52:47" v="2552" actId="1076"/>
          <ac:spMkLst>
            <pc:docMk/>
            <pc:sldMk cId="2733532416" sldId="335"/>
            <ac:spMk id="6" creationId="{9FF9547D-71E1-44D0-81A2-BB4316BD4166}"/>
          </ac:spMkLst>
        </pc:spChg>
        <pc:picChg chg="add mod">
          <ac:chgData name="Oscar" userId="b95cad20f085f37f" providerId="LiveId" clId="{67FEA7F2-6BD4-4CCA-9373-BDC86C7A5F75}" dt="2022-01-11T17:52:55.904" v="2553" actId="1076"/>
          <ac:picMkLst>
            <pc:docMk/>
            <pc:sldMk cId="2733532416" sldId="335"/>
            <ac:picMk id="3" creationId="{23C1BD9D-88A8-456D-AEE2-C4B463811778}"/>
          </ac:picMkLst>
        </pc:picChg>
      </pc:sldChg>
      <pc:sldChg chg="addSp delSp modSp add mod">
        <pc:chgData name="Oscar" userId="b95cad20f085f37f" providerId="LiveId" clId="{67FEA7F2-6BD4-4CCA-9373-BDC86C7A5F75}" dt="2022-01-12T02:44:40.532" v="2905" actId="20577"/>
        <pc:sldMkLst>
          <pc:docMk/>
          <pc:sldMk cId="2285111036" sldId="336"/>
        </pc:sldMkLst>
        <pc:spChg chg="add del mod">
          <ac:chgData name="Oscar" userId="b95cad20f085f37f" providerId="LiveId" clId="{67FEA7F2-6BD4-4CCA-9373-BDC86C7A5F75}" dt="2022-01-12T02:44:40.532" v="2905" actId="20577"/>
          <ac:spMkLst>
            <pc:docMk/>
            <pc:sldMk cId="2285111036" sldId="336"/>
            <ac:spMk id="6" creationId="{2BB83A3A-D6C3-4CA9-B3C6-D30F6D082923}"/>
          </ac:spMkLst>
        </pc:spChg>
        <pc:picChg chg="add del">
          <ac:chgData name="Oscar" userId="b95cad20f085f37f" providerId="LiveId" clId="{67FEA7F2-6BD4-4CCA-9373-BDC86C7A5F75}" dt="2022-01-02T01:50:20.181" v="1556" actId="21"/>
          <ac:picMkLst>
            <pc:docMk/>
            <pc:sldMk cId="2285111036" sldId="336"/>
            <ac:picMk id="3" creationId="{72D88537-2DCB-4378-842C-C345A65BAEE1}"/>
          </ac:picMkLst>
        </pc:picChg>
        <pc:picChg chg="add mod">
          <ac:chgData name="Oscar" userId="b95cad20f085f37f" providerId="LiveId" clId="{67FEA7F2-6BD4-4CCA-9373-BDC86C7A5F75}" dt="2022-01-11T18:27:27.371" v="2574" actId="1076"/>
          <ac:picMkLst>
            <pc:docMk/>
            <pc:sldMk cId="2285111036" sldId="336"/>
            <ac:picMk id="4" creationId="{BDF0C553-34F2-48EE-B0DA-903B6F955153}"/>
          </ac:picMkLst>
        </pc:picChg>
      </pc:sldChg>
      <pc:sldChg chg="modSp add mod">
        <pc:chgData name="Oscar" userId="b95cad20f085f37f" providerId="LiveId" clId="{67FEA7F2-6BD4-4CCA-9373-BDC86C7A5F75}" dt="2022-01-12T03:01:18.868" v="3076" actId="20577"/>
        <pc:sldMkLst>
          <pc:docMk/>
          <pc:sldMk cId="2473571499" sldId="337"/>
        </pc:sldMkLst>
        <pc:spChg chg="mod">
          <ac:chgData name="Oscar" userId="b95cad20f085f37f" providerId="LiveId" clId="{67FEA7F2-6BD4-4CCA-9373-BDC86C7A5F75}" dt="2022-01-12T03:01:18.868" v="3076" actId="20577"/>
          <ac:spMkLst>
            <pc:docMk/>
            <pc:sldMk cId="2473571499" sldId="337"/>
            <ac:spMk id="6" creationId="{2BB83A3A-D6C3-4CA9-B3C6-D30F6D082923}"/>
          </ac:spMkLst>
        </pc:spChg>
        <pc:picChg chg="mod">
          <ac:chgData name="Oscar" userId="b95cad20f085f37f" providerId="LiveId" clId="{67FEA7F2-6BD4-4CCA-9373-BDC86C7A5F75}" dt="2022-01-11T18:57:57.346" v="2676" actId="1076"/>
          <ac:picMkLst>
            <pc:docMk/>
            <pc:sldMk cId="2473571499" sldId="337"/>
            <ac:picMk id="5" creationId="{8853DE6A-DC9B-4C9B-9833-366C78B00AB3}"/>
          </ac:picMkLst>
        </pc:picChg>
      </pc:sldChg>
      <pc:sldChg chg="add">
        <pc:chgData name="Oscar" userId="b95cad20f085f37f" providerId="LiveId" clId="{67FEA7F2-6BD4-4CCA-9373-BDC86C7A5F75}" dt="2022-01-02T01:57:33.643" v="1563"/>
        <pc:sldMkLst>
          <pc:docMk/>
          <pc:sldMk cId="1199045911" sldId="338"/>
        </pc:sldMkLst>
      </pc:sldChg>
      <pc:sldChg chg="modSp add mod">
        <pc:chgData name="Oscar" userId="b95cad20f085f37f" providerId="LiveId" clId="{67FEA7F2-6BD4-4CCA-9373-BDC86C7A5F75}" dt="2022-01-03T01:19:16.149" v="1763" actId="115"/>
        <pc:sldMkLst>
          <pc:docMk/>
          <pc:sldMk cId="1210857897" sldId="339"/>
        </pc:sldMkLst>
        <pc:spChg chg="mod">
          <ac:chgData name="Oscar" userId="b95cad20f085f37f" providerId="LiveId" clId="{67FEA7F2-6BD4-4CCA-9373-BDC86C7A5F75}" dt="2022-01-03T01:19:16.149" v="1763" actId="115"/>
          <ac:spMkLst>
            <pc:docMk/>
            <pc:sldMk cId="1210857897" sldId="339"/>
            <ac:spMk id="6" creationId="{2BB83A3A-D6C3-4CA9-B3C6-D30F6D082923}"/>
          </ac:spMkLst>
        </pc:spChg>
      </pc:sldChg>
      <pc:sldChg chg="modSp add mod">
        <pc:chgData name="Oscar" userId="b95cad20f085f37f" providerId="LiveId" clId="{67FEA7F2-6BD4-4CCA-9373-BDC86C7A5F75}" dt="2022-01-03T01:19:44.273" v="1764" actId="115"/>
        <pc:sldMkLst>
          <pc:docMk/>
          <pc:sldMk cId="2077116270" sldId="340"/>
        </pc:sldMkLst>
        <pc:spChg chg="mod">
          <ac:chgData name="Oscar" userId="b95cad20f085f37f" providerId="LiveId" clId="{67FEA7F2-6BD4-4CCA-9373-BDC86C7A5F75}" dt="2022-01-03T01:19:44.273" v="1764" actId="115"/>
          <ac:spMkLst>
            <pc:docMk/>
            <pc:sldMk cId="2077116270" sldId="340"/>
            <ac:spMk id="6" creationId="{2BB83A3A-D6C3-4CA9-B3C6-D30F6D082923}"/>
          </ac:spMkLst>
        </pc:spChg>
        <pc:picChg chg="mod">
          <ac:chgData name="Oscar" userId="b95cad20f085f37f" providerId="LiveId" clId="{67FEA7F2-6BD4-4CCA-9373-BDC86C7A5F75}" dt="2022-01-02T02:09:51.037" v="1704" actId="1076"/>
          <ac:picMkLst>
            <pc:docMk/>
            <pc:sldMk cId="2077116270" sldId="340"/>
            <ac:picMk id="5" creationId="{8853DE6A-DC9B-4C9B-9833-366C78B00AB3}"/>
          </ac:picMkLst>
        </pc:picChg>
      </pc:sldChg>
      <pc:sldChg chg="modSp add mod">
        <pc:chgData name="Oscar" userId="b95cad20f085f37f" providerId="LiveId" clId="{67FEA7F2-6BD4-4CCA-9373-BDC86C7A5F75}" dt="2022-01-03T01:20:11.992" v="1770" actId="20577"/>
        <pc:sldMkLst>
          <pc:docMk/>
          <pc:sldMk cId="2339900700" sldId="341"/>
        </pc:sldMkLst>
        <pc:spChg chg="mod">
          <ac:chgData name="Oscar" userId="b95cad20f085f37f" providerId="LiveId" clId="{67FEA7F2-6BD4-4CCA-9373-BDC86C7A5F75}" dt="2022-01-03T01:20:11.992" v="1770" actId="20577"/>
          <ac:spMkLst>
            <pc:docMk/>
            <pc:sldMk cId="2339900700" sldId="341"/>
            <ac:spMk id="6" creationId="{2BB83A3A-D6C3-4CA9-B3C6-D30F6D082923}"/>
          </ac:spMkLst>
        </pc:spChg>
      </pc:sldChg>
      <pc:sldChg chg="modSp add mod">
        <pc:chgData name="Oscar" userId="b95cad20f085f37f" providerId="LiveId" clId="{67FEA7F2-6BD4-4CCA-9373-BDC86C7A5F75}" dt="2022-01-03T01:21:26.104" v="1798" actId="115"/>
        <pc:sldMkLst>
          <pc:docMk/>
          <pc:sldMk cId="3928378538" sldId="342"/>
        </pc:sldMkLst>
        <pc:spChg chg="mod">
          <ac:chgData name="Oscar" userId="b95cad20f085f37f" providerId="LiveId" clId="{67FEA7F2-6BD4-4CCA-9373-BDC86C7A5F75}" dt="2022-01-03T01:21:26.104" v="1798" actId="115"/>
          <ac:spMkLst>
            <pc:docMk/>
            <pc:sldMk cId="3928378538" sldId="342"/>
            <ac:spMk id="6" creationId="{2BB83A3A-D6C3-4CA9-B3C6-D30F6D082923}"/>
          </ac:spMkLst>
        </pc:spChg>
      </pc:sldChg>
      <pc:sldChg chg="addSp delSp modSp add mod">
        <pc:chgData name="Oscar" userId="b95cad20f085f37f" providerId="LiveId" clId="{67FEA7F2-6BD4-4CCA-9373-BDC86C7A5F75}" dt="2022-01-03T01:42:12.394" v="1968" actId="688"/>
        <pc:sldMkLst>
          <pc:docMk/>
          <pc:sldMk cId="2300351241" sldId="343"/>
        </pc:sldMkLst>
        <pc:spChg chg="del mod">
          <ac:chgData name="Oscar" userId="b95cad20f085f37f" providerId="LiveId" clId="{67FEA7F2-6BD4-4CCA-9373-BDC86C7A5F75}" dt="2022-01-03T01:40:06.835" v="1957" actId="21"/>
          <ac:spMkLst>
            <pc:docMk/>
            <pc:sldMk cId="2300351241" sldId="343"/>
            <ac:spMk id="6" creationId="{2BB83A3A-D6C3-4CA9-B3C6-D30F6D082923}"/>
          </ac:spMkLst>
        </pc:spChg>
        <pc:spChg chg="add mod">
          <ac:chgData name="Oscar" userId="b95cad20f085f37f" providerId="LiveId" clId="{67FEA7F2-6BD4-4CCA-9373-BDC86C7A5F75}" dt="2022-01-03T01:41:50.806" v="1967" actId="1076"/>
          <ac:spMkLst>
            <pc:docMk/>
            <pc:sldMk cId="2300351241" sldId="343"/>
            <ac:spMk id="7" creationId="{5F282176-8708-4FF2-B651-591CECAD166A}"/>
          </ac:spMkLst>
        </pc:spChg>
        <pc:picChg chg="add mod">
          <ac:chgData name="Oscar" userId="b95cad20f085f37f" providerId="LiveId" clId="{67FEA7F2-6BD4-4CCA-9373-BDC86C7A5F75}" dt="2022-01-03T01:42:12.394" v="1968" actId="688"/>
          <ac:picMkLst>
            <pc:docMk/>
            <pc:sldMk cId="2300351241" sldId="343"/>
            <ac:picMk id="3" creationId="{D75EEFFA-4C28-4016-96F3-A1A2E0ADCDEA}"/>
          </ac:picMkLst>
        </pc:picChg>
      </pc:sldChg>
      <pc:sldChg chg="modSp add mod">
        <pc:chgData name="Oscar" userId="b95cad20f085f37f" providerId="LiveId" clId="{67FEA7F2-6BD4-4CCA-9373-BDC86C7A5F75}" dt="2022-01-03T01:29:43.517" v="1876" actId="20577"/>
        <pc:sldMkLst>
          <pc:docMk/>
          <pc:sldMk cId="2024854694" sldId="344"/>
        </pc:sldMkLst>
        <pc:spChg chg="mod">
          <ac:chgData name="Oscar" userId="b95cad20f085f37f" providerId="LiveId" clId="{67FEA7F2-6BD4-4CCA-9373-BDC86C7A5F75}" dt="2022-01-03T01:29:43.517" v="1876" actId="20577"/>
          <ac:spMkLst>
            <pc:docMk/>
            <pc:sldMk cId="2024854694" sldId="344"/>
            <ac:spMk id="6" creationId="{2BB83A3A-D6C3-4CA9-B3C6-D30F6D082923}"/>
          </ac:spMkLst>
        </pc:spChg>
      </pc:sldChg>
      <pc:sldChg chg="modSp add mod">
        <pc:chgData name="Oscar" userId="b95cad20f085f37f" providerId="LiveId" clId="{67FEA7F2-6BD4-4CCA-9373-BDC86C7A5F75}" dt="2022-01-03T01:30:56.249" v="1896" actId="20577"/>
        <pc:sldMkLst>
          <pc:docMk/>
          <pc:sldMk cId="4074007089" sldId="345"/>
        </pc:sldMkLst>
        <pc:spChg chg="mod">
          <ac:chgData name="Oscar" userId="b95cad20f085f37f" providerId="LiveId" clId="{67FEA7F2-6BD4-4CCA-9373-BDC86C7A5F75}" dt="2022-01-03T01:30:56.249" v="1896" actId="20577"/>
          <ac:spMkLst>
            <pc:docMk/>
            <pc:sldMk cId="4074007089" sldId="345"/>
            <ac:spMk id="6" creationId="{2BB83A3A-D6C3-4CA9-B3C6-D30F6D082923}"/>
          </ac:spMkLst>
        </pc:spChg>
      </pc:sldChg>
      <pc:sldChg chg="modSp add mod">
        <pc:chgData name="Oscar" userId="b95cad20f085f37f" providerId="LiveId" clId="{67FEA7F2-6BD4-4CCA-9373-BDC86C7A5F75}" dt="2022-01-03T01:32:49.010" v="1916" actId="20577"/>
        <pc:sldMkLst>
          <pc:docMk/>
          <pc:sldMk cId="660282136" sldId="346"/>
        </pc:sldMkLst>
        <pc:spChg chg="mod">
          <ac:chgData name="Oscar" userId="b95cad20f085f37f" providerId="LiveId" clId="{67FEA7F2-6BD4-4CCA-9373-BDC86C7A5F75}" dt="2022-01-03T01:32:49.010" v="1916" actId="20577"/>
          <ac:spMkLst>
            <pc:docMk/>
            <pc:sldMk cId="660282136" sldId="346"/>
            <ac:spMk id="6" creationId="{2BB83A3A-D6C3-4CA9-B3C6-D30F6D082923}"/>
          </ac:spMkLst>
        </pc:spChg>
      </pc:sldChg>
      <pc:sldChg chg="modSp add mod">
        <pc:chgData name="Oscar" userId="b95cad20f085f37f" providerId="LiveId" clId="{67FEA7F2-6BD4-4CCA-9373-BDC86C7A5F75}" dt="2022-01-03T01:34:26.685" v="1940" actId="20577"/>
        <pc:sldMkLst>
          <pc:docMk/>
          <pc:sldMk cId="2361465912" sldId="347"/>
        </pc:sldMkLst>
        <pc:spChg chg="mod">
          <ac:chgData name="Oscar" userId="b95cad20f085f37f" providerId="LiveId" clId="{67FEA7F2-6BD4-4CCA-9373-BDC86C7A5F75}" dt="2022-01-03T01:34:26.685" v="1940" actId="20577"/>
          <ac:spMkLst>
            <pc:docMk/>
            <pc:sldMk cId="2361465912" sldId="347"/>
            <ac:spMk id="6" creationId="{2BB83A3A-D6C3-4CA9-B3C6-D30F6D082923}"/>
          </ac:spMkLst>
        </pc:spChg>
      </pc:sldChg>
      <pc:sldChg chg="add">
        <pc:chgData name="Oscar" userId="b95cad20f085f37f" providerId="LiveId" clId="{67FEA7F2-6BD4-4CCA-9373-BDC86C7A5F75}" dt="2022-01-03T01:38:32.546" v="1949"/>
        <pc:sldMkLst>
          <pc:docMk/>
          <pc:sldMk cId="1603230267" sldId="348"/>
        </pc:sldMkLst>
      </pc:sldChg>
      <pc:sldChg chg="modSp add mod">
        <pc:chgData name="Oscar" userId="b95cad20f085f37f" providerId="LiveId" clId="{67FEA7F2-6BD4-4CCA-9373-BDC86C7A5F75}" dt="2022-01-03T01:48:03.573" v="2035" actId="20577"/>
        <pc:sldMkLst>
          <pc:docMk/>
          <pc:sldMk cId="681927585" sldId="349"/>
        </pc:sldMkLst>
        <pc:spChg chg="mod">
          <ac:chgData name="Oscar" userId="b95cad20f085f37f" providerId="LiveId" clId="{67FEA7F2-6BD4-4CCA-9373-BDC86C7A5F75}" dt="2022-01-03T01:48:03.573" v="2035" actId="20577"/>
          <ac:spMkLst>
            <pc:docMk/>
            <pc:sldMk cId="681927585" sldId="349"/>
            <ac:spMk id="6" creationId="{2BB83A3A-D6C3-4CA9-B3C6-D30F6D082923}"/>
          </ac:spMkLst>
        </pc:spChg>
      </pc:sldChg>
      <pc:sldChg chg="modSp add mod">
        <pc:chgData name="Oscar" userId="b95cad20f085f37f" providerId="LiveId" clId="{67FEA7F2-6BD4-4CCA-9373-BDC86C7A5F75}" dt="2022-01-03T01:50:08.589" v="2083" actId="20577"/>
        <pc:sldMkLst>
          <pc:docMk/>
          <pc:sldMk cId="253001792" sldId="350"/>
        </pc:sldMkLst>
        <pc:spChg chg="mod">
          <ac:chgData name="Oscar" userId="b95cad20f085f37f" providerId="LiveId" clId="{67FEA7F2-6BD4-4CCA-9373-BDC86C7A5F75}" dt="2022-01-03T01:50:08.589" v="2083" actId="20577"/>
          <ac:spMkLst>
            <pc:docMk/>
            <pc:sldMk cId="253001792" sldId="350"/>
            <ac:spMk id="6" creationId="{2BB83A3A-D6C3-4CA9-B3C6-D30F6D082923}"/>
          </ac:spMkLst>
        </pc:spChg>
      </pc:sldChg>
      <pc:sldChg chg="modSp add mod">
        <pc:chgData name="Oscar" userId="b95cad20f085f37f" providerId="LiveId" clId="{67FEA7F2-6BD4-4CCA-9373-BDC86C7A5F75}" dt="2022-01-09T01:35:42.943" v="2165" actId="1076"/>
        <pc:sldMkLst>
          <pc:docMk/>
          <pc:sldMk cId="3070861256" sldId="351"/>
        </pc:sldMkLst>
        <pc:spChg chg="mod">
          <ac:chgData name="Oscar" userId="b95cad20f085f37f" providerId="LiveId" clId="{67FEA7F2-6BD4-4CCA-9373-BDC86C7A5F75}" dt="2022-01-09T01:35:42.943" v="2165" actId="1076"/>
          <ac:spMkLst>
            <pc:docMk/>
            <pc:sldMk cId="3070861256" sldId="351"/>
            <ac:spMk id="6" creationId="{2BB83A3A-D6C3-4CA9-B3C6-D30F6D082923}"/>
          </ac:spMkLst>
        </pc:spChg>
      </pc:sldChg>
      <pc:sldChg chg="modSp add mod">
        <pc:chgData name="Oscar" userId="b95cad20f085f37f" providerId="LiveId" clId="{67FEA7F2-6BD4-4CCA-9373-BDC86C7A5F75}" dt="2022-01-09T01:37:46.884" v="2205" actId="20577"/>
        <pc:sldMkLst>
          <pc:docMk/>
          <pc:sldMk cId="3266374717" sldId="352"/>
        </pc:sldMkLst>
        <pc:spChg chg="mod">
          <ac:chgData name="Oscar" userId="b95cad20f085f37f" providerId="LiveId" clId="{67FEA7F2-6BD4-4CCA-9373-BDC86C7A5F75}" dt="2022-01-09T01:37:46.884" v="2205" actId="20577"/>
          <ac:spMkLst>
            <pc:docMk/>
            <pc:sldMk cId="3266374717" sldId="352"/>
            <ac:spMk id="6" creationId="{2BB83A3A-D6C3-4CA9-B3C6-D30F6D082923}"/>
          </ac:spMkLst>
        </pc:spChg>
      </pc:sldChg>
      <pc:sldChg chg="modSp add mod">
        <pc:chgData name="Oscar" userId="b95cad20f085f37f" providerId="LiveId" clId="{67FEA7F2-6BD4-4CCA-9373-BDC86C7A5F75}" dt="2022-01-09T02:02:32.358" v="2291" actId="20577"/>
        <pc:sldMkLst>
          <pc:docMk/>
          <pc:sldMk cId="3787134494" sldId="353"/>
        </pc:sldMkLst>
        <pc:spChg chg="mod">
          <ac:chgData name="Oscar" userId="b95cad20f085f37f" providerId="LiveId" clId="{67FEA7F2-6BD4-4CCA-9373-BDC86C7A5F75}" dt="2022-01-09T02:02:32.358" v="2291" actId="20577"/>
          <ac:spMkLst>
            <pc:docMk/>
            <pc:sldMk cId="3787134494" sldId="353"/>
            <ac:spMk id="6" creationId="{2BB83A3A-D6C3-4CA9-B3C6-D30F6D082923}"/>
          </ac:spMkLst>
        </pc:spChg>
      </pc:sldChg>
      <pc:sldChg chg="modSp add mod">
        <pc:chgData name="Oscar" userId="b95cad20f085f37f" providerId="LiveId" clId="{67FEA7F2-6BD4-4CCA-9373-BDC86C7A5F75}" dt="2022-01-09T02:00:44.390" v="2285" actId="1076"/>
        <pc:sldMkLst>
          <pc:docMk/>
          <pc:sldMk cId="65785564" sldId="354"/>
        </pc:sldMkLst>
        <pc:spChg chg="mod">
          <ac:chgData name="Oscar" userId="b95cad20f085f37f" providerId="LiveId" clId="{67FEA7F2-6BD4-4CCA-9373-BDC86C7A5F75}" dt="2022-01-09T02:00:44.390" v="2285" actId="1076"/>
          <ac:spMkLst>
            <pc:docMk/>
            <pc:sldMk cId="65785564" sldId="354"/>
            <ac:spMk id="6" creationId="{2BB83A3A-D6C3-4CA9-B3C6-D30F6D082923}"/>
          </ac:spMkLst>
        </pc:spChg>
      </pc:sldChg>
      <pc:sldChg chg="modSp add mod">
        <pc:chgData name="Oscar" userId="b95cad20f085f37f" providerId="LiveId" clId="{67FEA7F2-6BD4-4CCA-9373-BDC86C7A5F75}" dt="2022-01-09T02:14:49.626" v="2431"/>
        <pc:sldMkLst>
          <pc:docMk/>
          <pc:sldMk cId="2172989985" sldId="355"/>
        </pc:sldMkLst>
        <pc:spChg chg="mod">
          <ac:chgData name="Oscar" userId="b95cad20f085f37f" providerId="LiveId" clId="{67FEA7F2-6BD4-4CCA-9373-BDC86C7A5F75}" dt="2022-01-09T02:14:49.626" v="2431"/>
          <ac:spMkLst>
            <pc:docMk/>
            <pc:sldMk cId="2172989985" sldId="355"/>
            <ac:spMk id="6" creationId="{2BB83A3A-D6C3-4CA9-B3C6-D30F6D082923}"/>
          </ac:spMkLst>
        </pc:spChg>
      </pc:sldChg>
      <pc:sldChg chg="modSp add mod">
        <pc:chgData name="Oscar" userId="b95cad20f085f37f" providerId="LiveId" clId="{67FEA7F2-6BD4-4CCA-9373-BDC86C7A5F75}" dt="2022-01-09T02:12:41.557" v="2428" actId="20577"/>
        <pc:sldMkLst>
          <pc:docMk/>
          <pc:sldMk cId="3776193963" sldId="356"/>
        </pc:sldMkLst>
        <pc:spChg chg="mod">
          <ac:chgData name="Oscar" userId="b95cad20f085f37f" providerId="LiveId" clId="{67FEA7F2-6BD4-4CCA-9373-BDC86C7A5F75}" dt="2022-01-09T02:12:41.557" v="2428" actId="20577"/>
          <ac:spMkLst>
            <pc:docMk/>
            <pc:sldMk cId="3776193963" sldId="356"/>
            <ac:spMk id="6" creationId="{2BB83A3A-D6C3-4CA9-B3C6-D30F6D082923}"/>
          </ac:spMkLst>
        </pc:spChg>
      </pc:sldChg>
      <pc:sldChg chg="modSp add mod">
        <pc:chgData name="Oscar" userId="b95cad20f085f37f" providerId="LiveId" clId="{67FEA7F2-6BD4-4CCA-9373-BDC86C7A5F75}" dt="2022-01-09T02:10:01.308" v="2373" actId="20577"/>
        <pc:sldMkLst>
          <pc:docMk/>
          <pc:sldMk cId="2551440081" sldId="357"/>
        </pc:sldMkLst>
        <pc:spChg chg="mod">
          <ac:chgData name="Oscar" userId="b95cad20f085f37f" providerId="LiveId" clId="{67FEA7F2-6BD4-4CCA-9373-BDC86C7A5F75}" dt="2022-01-09T02:10:01.308" v="2373" actId="20577"/>
          <ac:spMkLst>
            <pc:docMk/>
            <pc:sldMk cId="2551440081" sldId="357"/>
            <ac:spMk id="6" creationId="{2BB83A3A-D6C3-4CA9-B3C6-D30F6D082923}"/>
          </ac:spMkLst>
        </pc:spChg>
      </pc:sldChg>
      <pc:sldChg chg="modSp add mod">
        <pc:chgData name="Oscar" userId="b95cad20f085f37f" providerId="LiveId" clId="{67FEA7F2-6BD4-4CCA-9373-BDC86C7A5F75}" dt="2022-01-09T02:12:01.090" v="2412" actId="20577"/>
        <pc:sldMkLst>
          <pc:docMk/>
          <pc:sldMk cId="300267627" sldId="358"/>
        </pc:sldMkLst>
        <pc:spChg chg="mod">
          <ac:chgData name="Oscar" userId="b95cad20f085f37f" providerId="LiveId" clId="{67FEA7F2-6BD4-4CCA-9373-BDC86C7A5F75}" dt="2022-01-09T02:12:01.090" v="2412" actId="20577"/>
          <ac:spMkLst>
            <pc:docMk/>
            <pc:sldMk cId="300267627" sldId="358"/>
            <ac:spMk id="6" creationId="{2BB83A3A-D6C3-4CA9-B3C6-D30F6D082923}"/>
          </ac:spMkLst>
        </pc:spChg>
      </pc:sldChg>
      <pc:sldChg chg="modSp add mod modAnim">
        <pc:chgData name="Oscar" userId="b95cad20f085f37f" providerId="LiveId" clId="{67FEA7F2-6BD4-4CCA-9373-BDC86C7A5F75}" dt="2022-01-12T02:23:32.575" v="2822" actId="20577"/>
        <pc:sldMkLst>
          <pc:docMk/>
          <pc:sldMk cId="3802441119" sldId="359"/>
        </pc:sldMkLst>
        <pc:spChg chg="mod">
          <ac:chgData name="Oscar" userId="b95cad20f085f37f" providerId="LiveId" clId="{67FEA7F2-6BD4-4CCA-9373-BDC86C7A5F75}" dt="2022-01-12T02:23:32.575" v="2822" actId="20577"/>
          <ac:spMkLst>
            <pc:docMk/>
            <pc:sldMk cId="3802441119" sldId="359"/>
            <ac:spMk id="6" creationId="{81637AA8-E7DB-4702-B9C1-1343A47A13EC}"/>
          </ac:spMkLst>
        </pc:spChg>
      </pc:sldChg>
      <pc:sldChg chg="addSp delSp modSp add mod ord">
        <pc:chgData name="Oscar" userId="b95cad20f085f37f" providerId="LiveId" clId="{67FEA7F2-6BD4-4CCA-9373-BDC86C7A5F75}" dt="2022-01-11T16:12:40.377" v="2526"/>
        <pc:sldMkLst>
          <pc:docMk/>
          <pc:sldMk cId="3256651555" sldId="360"/>
        </pc:sldMkLst>
        <pc:spChg chg="del">
          <ac:chgData name="Oscar" userId="b95cad20f085f37f" providerId="LiveId" clId="{67FEA7F2-6BD4-4CCA-9373-BDC86C7A5F75}" dt="2022-01-11T16:10:09.007" v="2523" actId="21"/>
          <ac:spMkLst>
            <pc:docMk/>
            <pc:sldMk cId="3256651555" sldId="360"/>
            <ac:spMk id="6" creationId="{81637AA8-E7DB-4702-B9C1-1343A47A13EC}"/>
          </ac:spMkLst>
        </pc:spChg>
        <pc:picChg chg="add mod">
          <ac:chgData name="Oscar" userId="b95cad20f085f37f" providerId="LiveId" clId="{67FEA7F2-6BD4-4CCA-9373-BDC86C7A5F75}" dt="2022-01-11T16:10:18.776" v="2524" actId="1076"/>
          <ac:picMkLst>
            <pc:docMk/>
            <pc:sldMk cId="3256651555" sldId="360"/>
            <ac:picMk id="3" creationId="{84FE8A11-DDA7-46FC-981E-EC9C48C2A0B2}"/>
          </ac:picMkLst>
        </pc:picChg>
        <pc:picChg chg="del mod">
          <ac:chgData name="Oscar" userId="b95cad20f085f37f" providerId="LiveId" clId="{67FEA7F2-6BD4-4CCA-9373-BDC86C7A5F75}" dt="2022-01-11T16:10:01.188" v="2522" actId="21"/>
          <ac:picMkLst>
            <pc:docMk/>
            <pc:sldMk cId="3256651555" sldId="360"/>
            <ac:picMk id="4" creationId="{66FD743D-4F26-4A7F-9A52-B8C86F0B029C}"/>
          </ac:picMkLst>
        </pc:picChg>
      </pc:sldChg>
      <pc:sldChg chg="addSp delSp modSp add mod">
        <pc:chgData name="Oscar" userId="b95cad20f085f37f" providerId="LiveId" clId="{67FEA7F2-6BD4-4CCA-9373-BDC86C7A5F75}" dt="2022-01-11T17:57:26.045" v="2563" actId="1076"/>
        <pc:sldMkLst>
          <pc:docMk/>
          <pc:sldMk cId="1662373440" sldId="361"/>
        </pc:sldMkLst>
        <pc:picChg chg="add">
          <ac:chgData name="Oscar" userId="b95cad20f085f37f" providerId="LiveId" clId="{67FEA7F2-6BD4-4CCA-9373-BDC86C7A5F75}" dt="2022-01-11T17:55:54.438" v="2558"/>
          <ac:picMkLst>
            <pc:docMk/>
            <pc:sldMk cId="1662373440" sldId="361"/>
            <ac:picMk id="3" creationId="{E8ADDFC3-63EE-4F19-8185-A10D292F644F}"/>
          </ac:picMkLst>
        </pc:picChg>
        <pc:picChg chg="add mod">
          <ac:chgData name="Oscar" userId="b95cad20f085f37f" providerId="LiveId" clId="{67FEA7F2-6BD4-4CCA-9373-BDC86C7A5F75}" dt="2022-01-11T17:57:26.045" v="2563" actId="1076"/>
          <ac:picMkLst>
            <pc:docMk/>
            <pc:sldMk cId="1662373440" sldId="361"/>
            <ac:picMk id="4" creationId="{109A5494-0457-4825-A8CB-E3333D4074E4}"/>
          </ac:picMkLst>
        </pc:picChg>
        <pc:picChg chg="add del">
          <ac:chgData name="Oscar" userId="b95cad20f085f37f" providerId="LiveId" clId="{67FEA7F2-6BD4-4CCA-9373-BDC86C7A5F75}" dt="2022-01-11T17:55:46.265" v="2557" actId="21"/>
          <ac:picMkLst>
            <pc:docMk/>
            <pc:sldMk cId="1662373440" sldId="361"/>
            <ac:picMk id="5" creationId="{8853DE6A-DC9B-4C9B-9833-366C78B00AB3}"/>
          </ac:picMkLst>
        </pc:picChg>
      </pc:sldChg>
      <pc:sldChg chg="addSp delSp modSp add mod">
        <pc:chgData name="Oscar" userId="b95cad20f085f37f" providerId="LiveId" clId="{67FEA7F2-6BD4-4CCA-9373-BDC86C7A5F75}" dt="2022-01-12T02:46:14.570" v="2959" actId="1076"/>
        <pc:sldMkLst>
          <pc:docMk/>
          <pc:sldMk cId="2506048780" sldId="362"/>
        </pc:sldMkLst>
        <pc:spChg chg="mod">
          <ac:chgData name="Oscar" userId="b95cad20f085f37f" providerId="LiveId" clId="{67FEA7F2-6BD4-4CCA-9373-BDC86C7A5F75}" dt="2022-01-12T02:46:14.570" v="2959" actId="1076"/>
          <ac:spMkLst>
            <pc:docMk/>
            <pc:sldMk cId="2506048780" sldId="362"/>
            <ac:spMk id="6" creationId="{2BB83A3A-D6C3-4CA9-B3C6-D30F6D082923}"/>
          </ac:spMkLst>
        </pc:spChg>
        <pc:picChg chg="add del">
          <ac:chgData name="Oscar" userId="b95cad20f085f37f" providerId="LiveId" clId="{67FEA7F2-6BD4-4CCA-9373-BDC86C7A5F75}" dt="2022-01-11T18:41:55.372" v="2579"/>
          <ac:picMkLst>
            <pc:docMk/>
            <pc:sldMk cId="2506048780" sldId="362"/>
            <ac:picMk id="3" creationId="{122C6B94-B299-486E-A335-B8BBF3BD0327}"/>
          </ac:picMkLst>
        </pc:picChg>
        <pc:picChg chg="add del mod">
          <ac:chgData name="Oscar" userId="b95cad20f085f37f" providerId="LiveId" clId="{67FEA7F2-6BD4-4CCA-9373-BDC86C7A5F75}" dt="2022-01-12T02:41:53.735" v="2845" actId="21"/>
          <ac:picMkLst>
            <pc:docMk/>
            <pc:sldMk cId="2506048780" sldId="362"/>
            <ac:picMk id="3" creationId="{9BFB4224-E5C4-4AB6-857C-432B6D95FFFD}"/>
          </ac:picMkLst>
        </pc:picChg>
        <pc:picChg chg="del">
          <ac:chgData name="Oscar" userId="b95cad20f085f37f" providerId="LiveId" clId="{67FEA7F2-6BD4-4CCA-9373-BDC86C7A5F75}" dt="2022-01-11T18:41:39.760" v="2577" actId="21"/>
          <ac:picMkLst>
            <pc:docMk/>
            <pc:sldMk cId="2506048780" sldId="362"/>
            <ac:picMk id="4" creationId="{BDF0C553-34F2-48EE-B0DA-903B6F955153}"/>
          </ac:picMkLst>
        </pc:picChg>
        <pc:picChg chg="add mod">
          <ac:chgData name="Oscar" userId="b95cad20f085f37f" providerId="LiveId" clId="{67FEA7F2-6BD4-4CCA-9373-BDC86C7A5F75}" dt="2022-01-12T02:42:06.061" v="2847" actId="14100"/>
          <ac:picMkLst>
            <pc:docMk/>
            <pc:sldMk cId="2506048780" sldId="362"/>
            <ac:picMk id="7" creationId="{FAC29C18-B077-4744-8DFF-DFBEBB5EB0DA}"/>
          </ac:picMkLst>
        </pc:picChg>
      </pc:sldChg>
      <pc:sldChg chg="delSp modSp add mod">
        <pc:chgData name="Oscar" userId="b95cad20f085f37f" providerId="LiveId" clId="{67FEA7F2-6BD4-4CCA-9373-BDC86C7A5F75}" dt="2022-01-12T03:00:10.460" v="3074" actId="20577"/>
        <pc:sldMkLst>
          <pc:docMk/>
          <pc:sldMk cId="384449026" sldId="363"/>
        </pc:sldMkLst>
        <pc:spChg chg="mod">
          <ac:chgData name="Oscar" userId="b95cad20f085f37f" providerId="LiveId" clId="{67FEA7F2-6BD4-4CCA-9373-BDC86C7A5F75}" dt="2022-01-12T03:00:10.460" v="3074" actId="20577"/>
          <ac:spMkLst>
            <pc:docMk/>
            <pc:sldMk cId="384449026" sldId="363"/>
            <ac:spMk id="6" creationId="{2BB83A3A-D6C3-4CA9-B3C6-D30F6D082923}"/>
          </ac:spMkLst>
        </pc:spChg>
        <pc:picChg chg="del">
          <ac:chgData name="Oscar" userId="b95cad20f085f37f" providerId="LiveId" clId="{67FEA7F2-6BD4-4CCA-9373-BDC86C7A5F75}" dt="2022-01-11T18:46:46.221" v="2584" actId="21"/>
          <ac:picMkLst>
            <pc:docMk/>
            <pc:sldMk cId="384449026" sldId="363"/>
            <ac:picMk id="7" creationId="{FAC29C18-B077-4744-8DFF-DFBEBB5EB0DA}"/>
          </ac:picMkLst>
        </pc:picChg>
      </pc:sldChg>
      <pc:sldChg chg="addSp delSp modSp add mod">
        <pc:chgData name="Oscar" userId="b95cad20f085f37f" providerId="LiveId" clId="{67FEA7F2-6BD4-4CCA-9373-BDC86C7A5F75}" dt="2022-01-12T02:45:03.608" v="2923" actId="20577"/>
        <pc:sldMkLst>
          <pc:docMk/>
          <pc:sldMk cId="1576532467" sldId="364"/>
        </pc:sldMkLst>
        <pc:spChg chg="mod">
          <ac:chgData name="Oscar" userId="b95cad20f085f37f" providerId="LiveId" clId="{67FEA7F2-6BD4-4CCA-9373-BDC86C7A5F75}" dt="2022-01-12T02:12:56.566" v="2770" actId="20577"/>
          <ac:spMkLst>
            <pc:docMk/>
            <pc:sldMk cId="1576532467" sldId="364"/>
            <ac:spMk id="6" creationId="{2BB83A3A-D6C3-4CA9-B3C6-D30F6D082923}"/>
          </ac:spMkLst>
        </pc:spChg>
        <pc:spChg chg="add mod">
          <ac:chgData name="Oscar" userId="b95cad20f085f37f" providerId="LiveId" clId="{67FEA7F2-6BD4-4CCA-9373-BDC86C7A5F75}" dt="2022-01-12T02:13:11.995" v="2771" actId="571"/>
          <ac:spMkLst>
            <pc:docMk/>
            <pc:sldMk cId="1576532467" sldId="364"/>
            <ac:spMk id="7" creationId="{4FA801BA-22E1-4418-A50C-97B851955F83}"/>
          </ac:spMkLst>
        </pc:spChg>
        <pc:spChg chg="add mod">
          <ac:chgData name="Oscar" userId="b95cad20f085f37f" providerId="LiveId" clId="{67FEA7F2-6BD4-4CCA-9373-BDC86C7A5F75}" dt="2022-01-12T02:45:03.608" v="2923" actId="20577"/>
          <ac:spMkLst>
            <pc:docMk/>
            <pc:sldMk cId="1576532467" sldId="364"/>
            <ac:spMk id="12" creationId="{0982D83A-71B8-4B98-9D0D-0C9F69CBCCC6}"/>
          </ac:spMkLst>
        </pc:spChg>
        <pc:picChg chg="add del mod">
          <ac:chgData name="Oscar" userId="b95cad20f085f37f" providerId="LiveId" clId="{67FEA7F2-6BD4-4CCA-9373-BDC86C7A5F75}" dt="2022-01-12T02:14:42.902" v="2777" actId="21"/>
          <ac:picMkLst>
            <pc:docMk/>
            <pc:sldMk cId="1576532467" sldId="364"/>
            <ac:picMk id="3" creationId="{BCC63648-0486-4232-AED5-1FE82A559EB0}"/>
          </ac:picMkLst>
        </pc:picChg>
        <pc:picChg chg="del">
          <ac:chgData name="Oscar" userId="b95cad20f085f37f" providerId="LiveId" clId="{67FEA7F2-6BD4-4CCA-9373-BDC86C7A5F75}" dt="2022-01-12T02:12:41.522" v="2739" actId="21"/>
          <ac:picMkLst>
            <pc:docMk/>
            <pc:sldMk cId="1576532467" sldId="364"/>
            <ac:picMk id="4" creationId="{BDF0C553-34F2-48EE-B0DA-903B6F955153}"/>
          </ac:picMkLst>
        </pc:picChg>
        <pc:picChg chg="mod">
          <ac:chgData name="Oscar" userId="b95cad20f085f37f" providerId="LiveId" clId="{67FEA7F2-6BD4-4CCA-9373-BDC86C7A5F75}" dt="2022-01-12T02:13:46.574" v="2776" actId="1076"/>
          <ac:picMkLst>
            <pc:docMk/>
            <pc:sldMk cId="1576532467" sldId="364"/>
            <ac:picMk id="5" creationId="{8853DE6A-DC9B-4C9B-9833-366C78B00AB3}"/>
          </ac:picMkLst>
        </pc:picChg>
        <pc:picChg chg="add del mod">
          <ac:chgData name="Oscar" userId="b95cad20f085f37f" providerId="LiveId" clId="{67FEA7F2-6BD4-4CCA-9373-BDC86C7A5F75}" dt="2022-01-12T02:39:06.520" v="2827" actId="21"/>
          <ac:picMkLst>
            <pc:docMk/>
            <pc:sldMk cId="1576532467" sldId="364"/>
            <ac:picMk id="8" creationId="{50A72B9B-DFF3-4013-B207-4B928A2B8221}"/>
          </ac:picMkLst>
        </pc:picChg>
        <pc:picChg chg="add del mod">
          <ac:chgData name="Oscar" userId="b95cad20f085f37f" providerId="LiveId" clId="{67FEA7F2-6BD4-4CCA-9373-BDC86C7A5F75}" dt="2022-01-12T02:39:11.920" v="2828" actId="21"/>
          <ac:picMkLst>
            <pc:docMk/>
            <pc:sldMk cId="1576532467" sldId="364"/>
            <ac:picMk id="9" creationId="{5610F79E-D882-4A4A-89C1-79B9CE1EE080}"/>
          </ac:picMkLst>
        </pc:picChg>
        <pc:picChg chg="add mod">
          <ac:chgData name="Oscar" userId="b95cad20f085f37f" providerId="LiveId" clId="{67FEA7F2-6BD4-4CCA-9373-BDC86C7A5F75}" dt="2022-01-12T02:40:44.548" v="2838" actId="1076"/>
          <ac:picMkLst>
            <pc:docMk/>
            <pc:sldMk cId="1576532467" sldId="364"/>
            <ac:picMk id="10" creationId="{2AB4FFE1-51C6-4DD6-AA3A-FE1BF1DD8BF3}"/>
          </ac:picMkLst>
        </pc:picChg>
      </pc:sldChg>
      <pc:sldChg chg="modSp add mod">
        <pc:chgData name="Oscar" userId="b95cad20f085f37f" providerId="LiveId" clId="{67FEA7F2-6BD4-4CCA-9373-BDC86C7A5F75}" dt="2022-01-12T03:00:34.948" v="3075" actId="20577"/>
        <pc:sldMkLst>
          <pc:docMk/>
          <pc:sldMk cId="1798408622" sldId="365"/>
        </pc:sldMkLst>
        <pc:spChg chg="mod">
          <ac:chgData name="Oscar" userId="b95cad20f085f37f" providerId="LiveId" clId="{67FEA7F2-6BD4-4CCA-9373-BDC86C7A5F75}" dt="2022-01-12T03:00:34.948" v="3075" actId="20577"/>
          <ac:spMkLst>
            <pc:docMk/>
            <pc:sldMk cId="1798408622" sldId="365"/>
            <ac:spMk id="6" creationId="{2BB83A3A-D6C3-4CA9-B3C6-D30F6D08292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01130A3-88AB-4409-88A0-0A037D3A9D48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29F1575-9873-4377-B338-FA49D5EDE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99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48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11295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58889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97353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13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82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70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34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2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20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4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0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683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30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Isaiah Ch 2:4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69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15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266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974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106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301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840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235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224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243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96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Isaiah 2:4 sculpture presented to the UN by USSR in 1959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336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129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679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851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789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876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273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729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519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823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70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848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089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116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772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750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387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115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572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084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344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8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054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8539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7996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7640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8527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031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2230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6678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086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2902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36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4483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7855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3308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288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9738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6392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1808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4226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5794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6042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01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3548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1145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2050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938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87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133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5243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8433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4993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6182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35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5088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1935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9754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465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8283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9342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97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3934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3579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297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64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9029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9832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5248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2999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1448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46509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5230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788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4679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99190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F1575-9873-4377-B338-FA49D5EDEBCB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3C31AB-A3DF-42C5-911F-3E1B11692C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761" y="927410"/>
            <a:ext cx="6894821" cy="45936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F0DA54-4641-480D-B64B-748C6A6B49E5}"/>
              </a:ext>
            </a:extLst>
          </p:cNvPr>
          <p:cNvSpPr txBox="1"/>
          <p:nvPr/>
        </p:nvSpPr>
        <p:spPr>
          <a:xfrm>
            <a:off x="2704761" y="1336916"/>
            <a:ext cx="67153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以賽亞書</a:t>
            </a:r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49–57 </a:t>
            </a:r>
            <a:endParaRPr lang="en-US" sz="40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0343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709141" y="914514"/>
            <a:ext cx="877372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神揀選的僕人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</a:p>
          <a:p>
            <a:endParaRPr lang="en-US" altLang="zh-TW" sz="2400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四首僕人之歌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專指救主彌賽亞，就是耶穌基督</a:t>
            </a:r>
            <a:endParaRPr lang="en-US" altLang="zh-TW" sz="2400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42:1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～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9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耶和華預告祂的僕人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49: 1-9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僕人的自白，祂的裝備和使命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50: 4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～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9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僕人的自白，祂信靠的心和態度，祂聆聽，受教，傳揚神，堅定。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52:13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～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53:12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僕人的使命，以無罪代有罪的人受死，贖罪。 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699324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767431" y="917443"/>
            <a:ext cx="8603082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14〜16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節 神勸百姓悔改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57:14	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耶 和 華 要 說 、 你 們 修 築 修 築 、 預 備 道 路 、 將 絆 腳 石 從 我 百 姓 的 路 中 除 掉 。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57:15	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因 為 那 至 高 至 上 、 永 遠 長 存 、 名 為 聖 者 的 如 此 說 、 </a:t>
            </a: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 住 在 至 高 至 聖 的 所 在 、 也 與 心 靈 痛 悔 謙 卑 的 人 同</a:t>
            </a:r>
            <a:endParaRPr lang="en-US" altLang="zh-TW" sz="2800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居 、 要 使 謙 卑 人 的 靈 甦 醒 、 也 使 痛 悔 人 的 心 甦 醒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57:16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我 必 不 永 遠 相 爭 、 也 不 長 久 發 怒 ． 恐 怕 我 所 造 的 人 與 靈 性 、 都 必 發 昏 。</a:t>
            </a: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619125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767431" y="917443"/>
            <a:ext cx="8603082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17〜19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節 神賜下的安慰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57:17	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因 他 貪 婪 的 罪 孽 、 我 就 發 怒 擊 打 他 ． 我 向 他 掩 面 發 怒 、 他 卻 仍 然 隨 心 背 道 。</a:t>
            </a: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57:18	 </a:t>
            </a: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 看 見 他 所 行 的 道 、 也 要 醫 治 他 ． 又 要 引 導 他 、 使 他 和 那 一 同 傷 心 的 人 、 再 得 安 慰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57:19	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我 造 就 嘴 唇 的 果 子 ． 願 平 安 康 泰 歸 與 遠 處 的 人 、 也 歸 與 近 處 的 人 ． 並 且 我 要 醫 治 他 ． 這 是 耶 和 華 說 的 。</a:t>
            </a: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926816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767431" y="917443"/>
            <a:ext cx="860308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以賽亞書第五十七章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神責備以色列的國家首領和宗教領袖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, “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惡人必不得平安”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要投靠耶和華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就可承受應許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20〜21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節 不悔改必受報應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57:20	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惟 獨 惡 人 、 好 像 翻 騰 的 海 、 不 得 平 靜 、 其 中 的 水 、 常 湧 出 污 穢 和 淤 泥 來 。</a:t>
            </a: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57:21	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我 的 　 </a:t>
            </a: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 說 、 惡 人 必 不 得 平 安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6765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39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709141" y="914514"/>
            <a:ext cx="877372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DFKai-SB" panose="03000509000000000000" pitchFamily="65" charset="-120"/>
                <a:ea typeface="DFKai-SB" panose="03000509000000000000" pitchFamily="65" charset="-120"/>
              </a:rPr>
              <a:t>僕人的希伯來文：</a:t>
            </a:r>
            <a:r>
              <a:rPr lang="en-US" altLang="zh-TW" sz="3200" dirty="0">
                <a:latin typeface="DFKai-SB" panose="03000509000000000000" pitchFamily="65" charset="-120"/>
                <a:ea typeface="DFKai-SB" panose="03000509000000000000" pitchFamily="65" charset="-120"/>
              </a:rPr>
              <a:t>eved ( </a:t>
            </a:r>
            <a:r>
              <a:rPr lang="zh-TW" altLang="en-US" sz="3200" dirty="0">
                <a:latin typeface="DFKai-SB" panose="03000509000000000000" pitchFamily="65" charset="-120"/>
                <a:ea typeface="DFKai-SB" panose="03000509000000000000" pitchFamily="65" charset="-120"/>
              </a:rPr>
              <a:t>僕人，奴隸）</a:t>
            </a:r>
          </a:p>
          <a:p>
            <a:r>
              <a:rPr lang="en-US" altLang="zh-TW" sz="3200" dirty="0">
                <a:latin typeface="DFKai-SB" panose="03000509000000000000" pitchFamily="65" charset="-120"/>
                <a:ea typeface="DFKai-SB" panose="03000509000000000000" pitchFamily="65" charset="-120"/>
              </a:rPr>
              <a:t>eved Adonai = </a:t>
            </a:r>
            <a:r>
              <a:rPr lang="zh-TW" altLang="en-US" sz="3200" dirty="0">
                <a:latin typeface="DFKai-SB" panose="03000509000000000000" pitchFamily="65" charset="-120"/>
                <a:ea typeface="DFKai-SB" panose="03000509000000000000" pitchFamily="65" charset="-120"/>
              </a:rPr>
              <a:t>神的僕人</a:t>
            </a:r>
            <a:endParaRPr lang="en-US" altLang="zh-TW" sz="3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3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申 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15:12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你 弟 兄 中 若 有 一 個 希 伯 來 男 人 、 或 希 伯 來 女 人 被 賣 給 你 、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服 事 你 六 年 、 到 第 七 年 就 要 任 他 自 由 出 去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15:13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你 任 他 自 由 的 時 候 、 不 可 使 他 空 手 而 去 ．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15:1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他 若 對 你 說 、 我 不 願 意 離 開 你 、 是 因 他 愛 你 和 你 的 家 、 且 因 在 你 那 裡 很 好 、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15:17	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你 就 要 拿 錐 子 、 將 他 的 耳 朵 在 門 上 刺 透 、 他 便 永 為 你 的 奴 僕 了 ． 你 待 婢 女 也 要 這 樣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8216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39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709141" y="914514"/>
            <a:ext cx="8773720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僕人之歌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(1) :</a:t>
            </a: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42:1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～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9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耶和華預告祂的僕人，有</a:t>
            </a:r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謙和的品格，有憐憫，不懼怕，也不灰心。耶和華叫他作眾人的中保。</a:t>
            </a:r>
            <a:endParaRPr lang="en-US" altLang="zh-TW" sz="2400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賽 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42:1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看 哪 、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 的 僕 人 、 我 所 扶 持 、 所 揀 選 、 心 裡 所 喜 悅 的 、 我 已 將 我 的 靈 賜 給 他 、 他 必 將 公 理 傳 給 外 邦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42:2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他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 喧 嚷 、 不 揚 聲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、 也 不 使 街 上 聽 見 他 的 聲 音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42:3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壓 傷 的 蘆 葦 、 他 不 折 斷 ． 將 殘 的 燈 火 、 他 不 吹 滅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． 他 憑 真 實 將 公 理 傳 開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9555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42:4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他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 灰 心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、 也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 喪 膽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、 直 到 他 在 地 上 設 立 公 理 ． 海 島 都 等 候 他 的 訓 誨 。</a:t>
            </a: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42:5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創 造 諸 天 、 鋪 張 穹 蒼 、 將 地 和 地 所 出 的 一 併 鋪 開 、 賜 氣 息 給 地 上 的 眾 人 、 又 賜 靈 性 給 行 在 其 上 之 人 的 　 神 耶 和 華 、 他 如 此 說 、</a:t>
            </a: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42:6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 和 華 憑 公 義 召 你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、 必 攙 扶 你 的 手 、 保 守 你 、 使 你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作 眾 民 的 中 保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、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作 外 邦 人 的 光 、</a:t>
            </a:r>
            <a:endParaRPr lang="en-US" altLang="zh-TW" sz="2400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TW" altLang="en-US" sz="3200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8348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42:7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開 瞎 子 的 眼 、 領 被 囚 的 出 牢 獄 、 領 坐 黑 暗 的 出 監 牢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42:8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我 是 耶 和 華 、 這 是 我 的 名 ． 我 必 不 將 我 的 榮 耀 歸 給 假 神 、 也 不 將 我 的 稱 讚 歸 給 雕 刻 的 偶 像 。</a:t>
            </a: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42:9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看 哪 、 先 前 的 事 已 經 成 就 、 現 在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 將 新 事 說 明 、 這 事 未 發 以 先 、 我 就 說 給 你 們 聽 。</a:t>
            </a: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	</a:t>
            </a: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6294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太 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12:15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耶 穌 知 道 了 、 就 離 開 那 裡 、 有 許 多 人 跟 著 他 、 他 把 其 中 有 病 的 人 都 治 好 了 。</a:t>
            </a:r>
          </a:p>
          <a:p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12:16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又 囑 咐 他 們 、 不 要 給 他 傳 名 。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12:17 </a:t>
            </a:r>
            <a:r>
              <a:rPr lang="zh-TW" altLang="en-US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這 是 要 </a:t>
            </a:r>
            <a:r>
              <a:rPr lang="zh-TW" altLang="en-US" sz="2400" i="1" u="sng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應 驗 先 知 以 賽 亞 的 話 </a:t>
            </a:r>
            <a:r>
              <a:rPr lang="zh-TW" altLang="en-US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、 說 、</a:t>
            </a:r>
            <a:endParaRPr lang="en-US" altLang="zh-TW" sz="2400" i="1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i="1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12:18 </a:t>
            </a:r>
            <a:r>
              <a:rPr lang="zh-TW" altLang="en-US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看 哪 、 我 的 僕 人 、 我 所 揀 選 、 所 親 愛 、 心 裡 所 喜 悅 的 、 我 要 將 我 的 靈 賜 給 他 、 他 必 將 公 理 傳 給 外 邦 。</a:t>
            </a:r>
            <a:endParaRPr lang="en-US" altLang="zh-TW" sz="2400" i="1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12:19 </a:t>
            </a:r>
            <a:r>
              <a:rPr lang="zh-TW" altLang="en-US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 不 爭 競 、 不 喧 嚷 ． 街 上 也 沒 有 人 聽 見 他 的 聲 音 。</a:t>
            </a:r>
          </a:p>
          <a:p>
            <a:r>
              <a:rPr lang="en-US" altLang="zh-TW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12:20 </a:t>
            </a:r>
            <a:r>
              <a:rPr lang="zh-TW" altLang="en-US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壓 傷 的 蘆 葦 、 他 不 折 斷 ． 將 殘 的 燈 火 、 他 不 吹 滅 ． 等 他 施 行 公 理 、 叫 公 理 得 勝 ．</a:t>
            </a:r>
          </a:p>
          <a:p>
            <a:r>
              <a:rPr lang="en-US" altLang="zh-TW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12:21 </a:t>
            </a:r>
            <a:r>
              <a:rPr lang="zh-TW" altLang="en-US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外 邦 人 都 要 仰 望 他 的 名 。 </a:t>
            </a:r>
            <a:endParaRPr lang="zh-TW" altLang="en-US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	</a:t>
            </a: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1507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TW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討論：為什麼耶穌基督要帶着這些品格來到世上？</a:t>
            </a:r>
          </a:p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     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不 喧 嚷 、 不 揚 聲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;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街 上 也 沒 有 人 聽 見 他 的 聲 音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;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壓 傷 的 蘆 葦 、 他 不 折 斷 ． 將 殘 的 燈 火 、 他 不 吹 滅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;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不 灰 心 、 也 不 喪 膽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       </a:t>
            </a:r>
          </a:p>
          <a:p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	</a:t>
            </a: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9733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06564-08A0-2305-2CDC-55F9BAD2215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8413" y="1130609"/>
            <a:ext cx="6895174" cy="45967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9DE6F3-7B4F-8E0B-863C-FE1D04929FD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86296" y="1371412"/>
            <a:ext cx="693175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93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TW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僕人之歌 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(1) :</a:t>
            </a: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42:1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～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9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耶和華預告祂的僕人，有謙和的品格，有憐憫，不懼怕，也不灰心。耶和華叫他作眾人的中保。</a:t>
            </a:r>
          </a:p>
          <a:p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    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“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不 喧 嚷 、 不 揚 聲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;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街 上 也 沒 有 人 聽 見 他 的 聲 音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;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壓 傷 的 蘆 葦 、 他 不 折 斷 ． 將 殘 的 燈 火 、 他 不 吹 滅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;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不 灰 心 、 也 不 喪 膽 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”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       </a:t>
            </a:r>
          </a:p>
          <a:p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	</a:t>
            </a: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6752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74238" y="859282"/>
            <a:ext cx="855586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賽 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46:1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彼 勒 屈 身 、 尼 波 彎 腰 ．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巴 比 倫 的 偶 像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馱 在 獸 和 牲 畜 上 、 他 們 所 抬 的 如 今 成 了 重 馱 、 使 牲 畜 疲 乏 。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46:7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他 們 將 神 像 抬 起 、 扛 在 肩 上 、 安 置 在 定 處 、 他 就 站 立 、 不 離 本 位 、 人 呼 求 他 、 他 不 能 答 應 、 也 不 能 救 人 脫 離 患 難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47:10	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你 素 來 倚 仗 自 己 的 惡 行 、 說 、 無 人 看 見 我 ． 你 的 智 慧 、 聰 明 、 使 你 偏 邪 、 並 且 你 心 裡 說 、 惟 有 我 、 除 我 以 外 再 沒 有 別 的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47:11	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因 此 、 禍 患 要 臨 到 你 身 、 你 不 知 何 時 發 現 ．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災 害 落 在 你 身 上 、 你 也 不 能 除 掉 ．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 不 知 道 的 毀 滅 、 也 必 忽 然 臨 到 你 身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。 </a:t>
            </a:r>
          </a:p>
          <a:p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       </a:t>
            </a:r>
          </a:p>
          <a:p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	</a:t>
            </a: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203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5BB11B-C7C5-2C22-CFE6-78FED5E4C8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30A37D-A791-F5FE-1BA0-C91CF51F56DE}"/>
              </a:ext>
            </a:extLst>
          </p:cNvPr>
          <p:cNvSpPr txBox="1"/>
          <p:nvPr/>
        </p:nvSpPr>
        <p:spPr>
          <a:xfrm>
            <a:off x="3103662" y="4333914"/>
            <a:ext cx="609702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賽 </a:t>
            </a:r>
            <a:r>
              <a:rPr lang="en-US" altLang="zh-TW" sz="2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2:4 ...</a:t>
            </a:r>
            <a:r>
              <a:rPr lang="zh-TW" altLang="en-US" sz="2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 們 要 將 刀 打 成 犁 頭 、 把 槍 打 成 鐮 刀 ． 這 國 不 舉 刀 攻 擊 那 國 、 他 們 也 不 再 學 習 戰 事 。</a:t>
            </a:r>
            <a:endParaRPr lang="en-US" sz="2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5226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賽 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48:17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 和 華 你 的 救 贖 主 、 以 色 列 的 聖 者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如 此 說 、 我 是 耶 和 華 你 的 　 神 、 教 訓 你 使 你 得 益 處 、 引 導 你 所 當 行 的 路。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48:19	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你 的 後 裔 也 必 多 如 海 沙 、 你 腹 中 所 生 的 也 必 多 如 沙 粒 ． 他 的 名 在 我 面 前 必 不 剪 除 、 也 不 滅 絕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48:20	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 們 要 從 巴 比 倫 出 來 、 從 迦 勒 底 人 中 逃 脫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、 以 歡 呼 的 聲 音 傳 揚 說 、 耶 和 華 救 贖 了 他 的 僕 人 雅 各 、 你 們 要 將 這 事 宣 揚 到 地 極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	</a:t>
            </a: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3272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僕人之歌 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(2):</a:t>
            </a:r>
          </a:p>
          <a:p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賽 </a:t>
            </a:r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49: 1-9, </a:t>
            </a:r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僕人的自白，祂的裝備和使命</a:t>
            </a:r>
            <a:endParaRPr lang="en-US" altLang="zh-TW" sz="2400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49:1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眾 海 島 阿 、 當 聽 我 言 ． 遠 方 的 眾 民 哪 、 留 心 而 聽 ．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自 我 出 胎 、 耶 和 華 就 選 召 我 、 自 出 母 腹 、 他 就 提 我 的 名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49:2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他 使 我 的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口 如 快 刀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、 將 我 藏 在 他 手 蔭 之 下 ． 又 使 我 成 為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磨 亮 的 箭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、 將 我 藏 在 他 箭 袋 之 中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49:3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對 我 說 、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 是 我 的 僕 人 </a:t>
            </a:r>
            <a:r>
              <a:rPr lang="zh-TW" altLang="en-US" sz="2400" u="sng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以 色 列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、 我 必 因 你 得 榮 耀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	</a:t>
            </a: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5398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僕人之歌 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(2):</a:t>
            </a:r>
          </a:p>
          <a:p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賽 </a:t>
            </a:r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49: 1-9 </a:t>
            </a:r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僕人的自白，祂的裝備和使命</a:t>
            </a:r>
            <a:endParaRPr lang="en-US" altLang="zh-TW" sz="2400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49:4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我 卻 說 、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 勞 碌 是 徒 然 、 我 盡 力 是 虛 無 虛 空 、 然 而 我 當 得 的 理 必 在 耶 和 華 那 裡 、 我 的 賞 賜 必 在 我 　 神 那 裡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49:5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耶 和 華 從 我 出 胎 造 就 我 作 他 的 僕 人 、 要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使 雅 各 歸 向 他 、 使 以 色 列 到 他 那 裡 聚 集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。 （ 原 來 耶 和 華 看 我 為 尊 貴 、 我 的 　 神 也 成 為 我 的 力 量 ）</a:t>
            </a: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TW" altLang="en-US" sz="2400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	</a:t>
            </a: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1481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僕人之歌 </a:t>
            </a:r>
            <a:r>
              <a:rPr lang="en-US" altLang="zh-TW" sz="28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(2):</a:t>
            </a:r>
          </a:p>
          <a:p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賽 </a:t>
            </a:r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49: 1-9 </a:t>
            </a:r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僕人的自白，祂的裝備和使命</a:t>
            </a:r>
            <a:endParaRPr lang="en-US" altLang="zh-TW" sz="2400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49:6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現 在 他 說 、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 作 我 的 僕 人 、 使 雅 各 眾 支 派 復 興 、 使 以 色 列 中 得 保 全 的 歸 回 、 尚 為 小 事 、 我 還 要 使 你 作 外 邦 人 的 光 、 叫 你 施 行 我 的 救 恩 、 直 到 地 極 。</a:t>
            </a: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路 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2:25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在 耶 路 撒 冷 有 一 個 人 名 叫 西 面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...2:26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他 得 了 聖 靈 的 啟 示 、 知 道 自 己 未 死 以 前 、 必 看 見 主 所 立 的 基 督 。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2:30...</a:t>
            </a:r>
            <a:r>
              <a:rPr lang="zh-TW" altLang="en-US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 的 眼 睛 已 經 看 見 你 的 救 恩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 、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2:31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就 是 你 在 萬 民 面 前 所 預 備 的 ．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2:32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是 </a:t>
            </a:r>
            <a:r>
              <a:rPr lang="zh-TW" altLang="en-US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照 亮 外 邦 人 的 光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、 又 是 你 民 以 色 列 的 榮 耀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	</a:t>
            </a: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2674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僕人之歌 </a:t>
            </a:r>
            <a:r>
              <a:rPr lang="en-US" altLang="zh-TW" sz="28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(2):</a:t>
            </a:r>
          </a:p>
          <a:p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賽 </a:t>
            </a:r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49: 1-9 </a:t>
            </a:r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僕人的自白，祂的裝備和使命</a:t>
            </a:r>
            <a:endParaRPr lang="en-US" altLang="zh-TW" sz="2400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49:7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救 贖 主 以 色 列 的 聖 者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 和 華 、 對 那 被 人 所 藐 視 、 本 國 所 憎 惡 、 官 長 所 虐 待 的 、 如 此 說 、 君 王 要 看 見 就 站 起 、 首 領 也 要 下 拜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、 都 因 信 實 的 耶 和 華 、 就 是 揀 選 你 以 色 列 的 聖 者 。</a:t>
            </a: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	</a:t>
            </a: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7524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僕人之歌 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(2):</a:t>
            </a:r>
          </a:p>
          <a:p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賽 </a:t>
            </a:r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49: 1-9 </a:t>
            </a:r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僕人的自白，祂的裝備和使命</a:t>
            </a:r>
            <a:endParaRPr lang="en-US" altLang="zh-TW" sz="2400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49:8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耶 和 華 如 此 說 、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 悅 納 的 時 候 我 應 允 了 你 、 在 拯 救 的 日 子 我 濟 助 了 你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、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 要 保 護 你 、 使 你 作 眾 民 的 中 保 、 復 興 遍 地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、 使 人 承 受 荒 涼 之 地 為 業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49:9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對 那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被 捆 綁 的 人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說 、 出 來 罷 ． 對 那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 黑 暗 的 人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說 、 顯 露 罷 ． 他 們 在 路 上 必 得 飲 食 、 在 一 切 淨 光 的 高 處 必 有 食 物 。	</a:t>
            </a: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7811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僕人之歌 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(2):</a:t>
            </a:r>
          </a:p>
          <a:p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賽 </a:t>
            </a:r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49: 1-9 </a:t>
            </a:r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僕人的自白，祂的裝備和使命</a:t>
            </a:r>
            <a:endParaRPr lang="en-US" altLang="zh-TW" sz="2400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林後 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6:1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我 們 與 　 神 同 工 的 、 也 勸 你 們 、 不 可 徒 受 他 的 恩 典 ．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6:2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因 為 他 說 、 </a:t>
            </a:r>
            <a:r>
              <a:rPr lang="en-US" altLang="zh-TW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『 </a:t>
            </a:r>
            <a:r>
              <a:rPr lang="zh-TW" altLang="en-US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 悅 納 的 時 候 、 我 應 允 了 你 ． 在 拯 救 的 日 子 、 我 搭 救 了 你 。 </a:t>
            </a:r>
            <a:r>
              <a:rPr lang="en-US" altLang="zh-TW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』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看 哪 、 現 在 正 是 悅 納 的 時 候 、 現 在 正 是 拯 救 的 日 子 。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04692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猶太和神的對話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賽 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49:11-26; 50:1-2)</a:t>
            </a:r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49:11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我 必 使 我 的 眾 山 成 為 大 道 、 我 的 大 路 也 被 修 高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49:12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看 哪 、 這 些 從 遠 方 來 、 這 些 從 北 方 、 從 西 方 來 、 這 些 從 秦 國 來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3695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猶太和神的對話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賽 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49:14-26; 50:1-2)</a:t>
            </a:r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49:14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錫 安 說 、 耶 和 華 離 棄 了 我 、 主 忘 記 了 我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49:15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婦 人 焉 能 忘 記 他 喫 奶 的 嬰 孩 、 不 憐 恤 他 所 生 的 兒 子 ． 即 或 有 忘 記 的 、 我 卻 不 忘 記 你 。</a:t>
            </a: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49:16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看 哪 、 我 將 你 銘 刻 在 我 掌 上 、 你 的 牆 垣 常 在 我 眼 前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49:17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你 的 兒 女 必 急 速 歸 回 、 毀 壞 你 的 、 使 你 荒 廢 的 、 必 都 離 你 出 去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3883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猶太和神的對話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賽 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49:14-26; 50:1-2)</a:t>
            </a:r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49:11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我 必 使 我 的 眾 山 成 為 大 道 、 我 的 大 路 也 被 修 高 。</a:t>
            </a: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49:12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看 哪 、 這 些 從 遠 方 來 、 這 些 從 北 方 、 從 西 方 來 、 這 些 從 </a:t>
            </a:r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秦 國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來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7286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9C8EE9-1D51-F5D8-E0E1-1F26331C909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63557" y="789697"/>
            <a:ext cx="3464886" cy="5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947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49:18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你 舉 目 向 四 方 觀 看 、 他 們 都 聚 集 來 到 你 這 裡 ． 耶 和 華 說 、 我 指 著 我 的 永 生 起 誓 、 你 必 要 以 他 們 為 妝 飾 佩 戴 、 以 他 們 為 華 帶 束 腰 、 像 新 婦 一 樣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49:19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至 於 你 荒 廢 淒 涼 之 處 、 並 你 被 毀 壞 之 地 、 現 今 眾 民 居 住 必 顯 為 太 窄 ． 吞 滅 你 的 必 離 你 遙 遠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49:20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你 必 聽 見 喪 子 之 後 所 生 的 兒 女 說 、 這 地 方 我 居 住 太 窄 、 求 你 給 我 地 方 居 住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4765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49:21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那 時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 心 裡 必 說 、 我 既 喪 子 獨 居 、 是 被 擄 的 、 漂 流 在 外 、 誰 給 我 生 這 些 、 誰 將 這 些 養 大 呢 ． 撇 下 我 一 人 獨 居 的 時 候 、 這 些 在 哪 裡 呢 。</a:t>
            </a:r>
            <a:endParaRPr lang="en-US" altLang="zh-TW" sz="2400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49:22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主 耶 和 華 如 此 說 、 我 必 向 列 國 舉 手 、 向 萬 民 豎 立 大 旗 、 他 們 必 將 你 的 眾 子 懷 中 抱 來 、 將 你 的 眾 女 肩 上 扛 來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49:23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列 王 必 作 你 的 養 父 、 王 后 必 作 你 的 乳 母 ． 他 們 必 將 臉 伏 地 、 向 你 下 拜 、 並 餂 你 腳 上 的 塵 土 ． 你 便 知 道 我 是 耶 和 華 、 等 候 我 的 必 不 至 羞 愧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50418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49:24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勇 士 搶 去 的 豈 能 奪 回 、 該 擄 掠 的 豈 能 解 救 麼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49:25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但 耶 和 華 如 此 說 、 就 是 勇 士 所 擄 掠 的 、 也 可 以 奪 回 、 強 暴 人 所 搶 的 、 也 可 以 解 救 、 與 你 相 爭 的 我 必 與 他 相 爭 、 我 要 拯 救 你 的 兒 女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49:26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並 且 我 必 使 那 欺 壓 你 的 喫 自 己 的 肉 、 也 要 以 自 己 的 血 喝 醉 、 好 像 喝 甜 酒 一 樣 ． 凡 有 血 氣 的 、 必 都 知 道 我 耶 和 華 是 你 的 救 主 、 是 你 的 救 贖 主 、 是 雅 各 的 大 能 者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70736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50:1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耶 和 華 如 此 說 、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 休 你 們 的 母 親 、 休 書 在 哪 裡 呢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．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 將 你 們 賣 給 我 哪 一 個 債 主 呢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。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 們 被 賣 、 是 因 你 們 的 罪 孽 ． 你 們 的 母 親 被 休 、 是 因 你 們 的 過 犯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50:2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我 來 的 時 候 、 為 何 無 人 等 候 呢 ． 我 呼 喚 的 時 候 、 為 何 無 人 答 應 呢 。 我 的 膀 臂 豈 是 縮 短 、 不 能 救 贖 麼 ． 我 豈 無 拯 救 之 力 麼 ． 看 哪 、 我 一 斥 責 、 海 就 乾 了 、 我 使 江 河 變 為 曠 野 ． 其 中 的 魚 、 因 無 水 腥 臭 、 乾 渴 而 死 。</a:t>
            </a: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65211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508B4E-2B7F-128E-0FCD-66997BB699A9}"/>
              </a:ext>
            </a:extLst>
          </p:cNvPr>
          <p:cNvSpPr txBox="1"/>
          <p:nvPr/>
        </p:nvSpPr>
        <p:spPr>
          <a:xfrm>
            <a:off x="3047488" y="1967527"/>
            <a:ext cx="6097022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討論：</a:t>
            </a:r>
            <a:endParaRPr lang="en-US" altLang="zh-TW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   </a:t>
            </a: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試列舉我們與神的對話</a:t>
            </a:r>
            <a:endParaRPr lang="en-US" altLang="zh-TW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24742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CC74C2-AACC-FE46-DF78-9BD5D99008B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30056" y="1007871"/>
            <a:ext cx="6895174" cy="45967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00ED3F-A587-0A23-8BEA-8346ABC0884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64426" y="1154016"/>
            <a:ext cx="693175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474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僕人之歌 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(3):</a:t>
            </a:r>
          </a:p>
          <a:p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50: 4</a:t>
            </a:r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～</a:t>
            </a:r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9 </a:t>
            </a:r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僕人的自白，祂信靠的心和態度，祂聆聽，受教，傳揚神，堅定</a:t>
            </a:r>
            <a:endParaRPr lang="en-US" altLang="zh-TW" sz="2400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50:4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主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 和 華 賜 我 受 教 者 的 舌 頭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、 使 我 知 道 怎 樣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用 言 語 扶 助 疲 乏 的 人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． 主 每 早 晨 提 醒 、 提 醒 我 的 耳 朵 、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使 我 能 聽 、 像 受 教 者 一 樣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50:5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主 耶 和 華 開 通 我 的 耳 朵 、 我 並 沒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有 違 背 、 也 沒 有 退 後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50:6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人 打 我 的 背 、 我 任 他 打 ． 人 拔 我 腮 頰 的 鬍 鬚 、 我 由 他 拔 ． 人 辱 我 吐 我 、 我 並 不 掩 面 。</a:t>
            </a:r>
          </a:p>
        </p:txBody>
      </p:sp>
    </p:spTree>
    <p:extLst>
      <p:ext uri="{BB962C8B-B14F-4D97-AF65-F5344CB8AC3E}">
        <p14:creationId xmlns:p14="http://schemas.microsoft.com/office/powerpoint/2010/main" val="1354449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797510"/>
            <a:ext cx="855586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僕人之歌 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(3):</a:t>
            </a:r>
          </a:p>
          <a:p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50: 4</a:t>
            </a:r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～</a:t>
            </a:r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9 </a:t>
            </a:r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僕人的自白，祂信靠的心和態度，祂聆聽，受教，傳揚神，堅定</a:t>
            </a:r>
            <a:endParaRPr lang="en-US" altLang="zh-TW" sz="2400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50:7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主 耶 和 華 必 幫 助 我 、 所 以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 不 抱 愧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． 我 硬 著 臉 面 好 像 堅 石 、 我 也 知 道 我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必 不 至 蒙 羞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50:8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稱 我 為 義 的 與 我 相 近 ． 誰 與 我 爭 論 、 可 以 與 我 一 同 站 立 ． 誰 與 我 作 對 、 可 以 就 近 我 來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50:9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主 耶 和 華 要 幫 助 我 ．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誰 能 定 我 有 罪 呢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。 他 們 都 像 衣 服 漸 漸 舊 了 、 為 蛀 蟲 所 咬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23378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797510"/>
            <a:ext cx="855586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50:10-11</a:t>
            </a:r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凡敬畏神的必聽從祂</a:t>
            </a:r>
            <a:endParaRPr lang="en-US" altLang="zh-TW" sz="2400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50:10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你 們 中 間 誰 是 敬 畏 耶 和 華 聽 從 他 僕 人 之 話 的 ． 這 人 行 在 暗 中 、 沒 有 亮 光 、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當 倚 靠 耶 和 華 的 名 、 仗 賴 自 己 的 　 神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50:11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凡 你 們 點 火 用 火 把 圍 繞 自 己 的 ． 可 以 行 在 你 們 的 火 焰 裡 、 並 你 們 所 點 的 火 把 中 。 這 是 我 手 所 定 的 ． 你 們 必 躺 在 悲 慘 之 中 。</a:t>
            </a:r>
          </a:p>
        </p:txBody>
      </p:sp>
    </p:spTree>
    <p:extLst>
      <p:ext uri="{BB962C8B-B14F-4D97-AF65-F5344CB8AC3E}">
        <p14:creationId xmlns:p14="http://schemas.microsoft.com/office/powerpoint/2010/main" val="23323664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神預告差派祂的僕人救贖百姓</a:t>
            </a:r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 (51:11-15, 52:6–12)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51:11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 和 華 救 贖 的 民 必 歸 回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、 歌 唱 來 到 錫 安 ． 永 樂 必 歸 到 他 們 的 頭 上 、 他 們 必 得 著 歡 喜 快 樂 、 憂 愁 歎 息 盡 都 逃 避 。</a:t>
            </a: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51:12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惟 有 我 、 是 安 慰 你 們 的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． 你 是 誰 、 竟 怕 那 必 死 的 人 、 怕 那 要 變 如 草 的 世 人 ．</a:t>
            </a: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51:13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卻 忘 記 鋪 張 諸 天 、 立 定 地 基 、 創 造 你 的 耶 和 華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． 又 因 欺 壓 者 圖 謀 毀 滅 要 發 的 暴 怒 、 整 天 害 怕 ． 其 實 那 欺 壓 者 的 暴 怒 在 哪 裡 呢 。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51:14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被 擄 去 的 快 得 釋 放 、 必 不 死 而 下 坑 ． 他 的 食 物 、 也 不 致 缺 乏 。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51:15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 是 耶 和 華 你 的 　 神 、 攪 動 大 海 、 使 海 中 的 波 浪 匉 訇 ． 萬 軍 之 耶 和 華 是 我 的 名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。</a:t>
            </a:r>
          </a:p>
        </p:txBody>
      </p:sp>
    </p:spTree>
    <p:extLst>
      <p:ext uri="{BB962C8B-B14F-4D97-AF65-F5344CB8AC3E}">
        <p14:creationId xmlns:p14="http://schemas.microsoft.com/office/powerpoint/2010/main" val="211848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2022031" y="914514"/>
            <a:ext cx="826028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以賽亞書內容包括的時間約有</a:t>
            </a:r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62</a:t>
            </a:r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年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，自</a:t>
            </a:r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主前</a:t>
            </a:r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760</a:t>
            </a:r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年起，至主前</a:t>
            </a:r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698</a:t>
            </a:r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年止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。地點是在耶路撒冷。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他出身皇親貴族，是猶大國約阿施王的孫子，烏西雅王的堂兄。妻子是一位女先知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長子名「施亞雅述」，字義「必有餘民回歸」；次子名「瑪黑珥沙拉勒哈施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·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罷斯」，字義「擄掠速臨，搶奪快到」。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經歷四朝－烏西雅 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作王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787~736BC)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、約坦 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(750~731BC)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、亞哈斯 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(735~715BC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，敘利亞以法蓮戰爭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-733BC)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、              希西家 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(729~686BC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，反亞述動亂及耶路撒冷被圍。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以賽亞和南國猶大的先知彌迦，並北國以色列的先知阿摩司、何西阿是同一時代的人物。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24411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神預告差派祂的僕人救贖百姓</a:t>
            </a:r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 (51:11-15, 52:6–12)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52:6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所 以 我 的 百 姓 必 知 道 我 的 名 ． 到 那 日 他 們 必 知 道 說 這 話 的 就 是 我 ． 看 哪 、 是 我 。</a:t>
            </a: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52:7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那 報 佳 音 、 傳 平 安 、 報 好 信 、 傳 救 恩 的 、 對 錫 安 說 、 你 的 　 神 作 王 了 ． 這 人 的 腳 登 山 何 等 佳 美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52:8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聽 阿 、 你 守 望 之 人 的 聲 音 ． 他 們 揚 起 聲 來 、 一 同 歌 唱 ． 因 為 耶 和 華 歸 回 錫 安 的 時 候 、 他 們 必 親 眼 看 見 。</a:t>
            </a: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52:9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耶 路 撒 冷 的 荒 場 阿 、 要 發 起 歡 聲 、 一 同 歌 唱 ． 因 為 耶 和 華 安 慰 了 他 的 百 姓 、 救 贖 了 耶 路 撒 冷 。</a:t>
            </a:r>
          </a:p>
        </p:txBody>
      </p:sp>
    </p:spTree>
    <p:extLst>
      <p:ext uri="{BB962C8B-B14F-4D97-AF65-F5344CB8AC3E}">
        <p14:creationId xmlns:p14="http://schemas.microsoft.com/office/powerpoint/2010/main" val="2432596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神預告差派祂的僕人救贖百姓 </a:t>
            </a:r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(51:11-15, 52:6–12)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52:10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耶 和 華 在 萬 國 眼 前 露 出 聖 臂 ． 地 極 的 人 都 看 見 我 們 　 神 的 救 恩 了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52:11	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 們 離 開 罷 、 離 開 罷 、 從 巴 比 倫 出 來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、 不 要 沾 不 潔 淨 的 物 ． 要 從 其 中 出 來 ． 你 們 扛 抬 耶 和 華 器 皿 的 人 哪 、 務 要 自 潔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52:12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你 們 出 來 必 不 至 急 忙 、 也 不 至 奔 逃 ． 因 為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 和 華 必 在 你 們 前 頭 行 ． 以 色 列 的 　 神 必 作 你 們 的 後 盾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6796616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CC74C2-AACC-FE46-DF78-9BD5D99008B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30056" y="1007871"/>
            <a:ext cx="6895174" cy="45967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00ED3F-A587-0A23-8BEA-8346ABC0884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64426" y="1132884"/>
            <a:ext cx="693175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693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74238" y="957473"/>
            <a:ext cx="8555869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僕人之歌 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(4):</a:t>
            </a:r>
          </a:p>
          <a:p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52:13</a:t>
            </a:r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～</a:t>
            </a:r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53:15 </a:t>
            </a:r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僕人的使命，以無罪代有罪的人受死，贖罪</a:t>
            </a:r>
            <a:endParaRPr lang="en-US" altLang="zh-TW" sz="2400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52:13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我 的 僕 人 行 事 必 有 智 慧 、 必 被 高 舉 上 升 、 且 成 為 至 高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52:14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許 多 人 因 他 驚 奇 、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 的 面 貌 比 別 人 憔 悴 、 他 的 形 容 比 世 人 枯 槁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52:15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這 樣 、 他 必 洗 淨 許 多 國 民 ． 君 王 要 向 他 閉 口 ． 因 所 未 曾 傳 與 他 們 的 、 他 們 必 看 見 ． 未 曾 聽 見 的 、 他 們 要 明 白 。</a:t>
            </a: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99270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74238" y="957473"/>
            <a:ext cx="8555869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僕人之歌 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(4):</a:t>
            </a:r>
          </a:p>
          <a:p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53:1</a:t>
            </a:r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～</a:t>
            </a:r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12 </a:t>
            </a:r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僕人的使命，以無罪代有罪的人受死，贖罪</a:t>
            </a:r>
            <a:endParaRPr lang="en-US" altLang="zh-TW" sz="2400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53:1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我 們 所 傳 的 、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有 誰 信 呢 ． 耶 和 華 的 膀 臂 向 誰 顯 露 呢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53:2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他 在 耶 和 華 面 前 生 長 如 嫩 芽 、 像 根 出 於 乾 地 ．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 無 佳 形 美 容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、 我 們 看 見 他 的 時 候 、 也 無 美 貌 使 我 們 羨 慕 他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53:3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 被 藐 視 、 被 人 厭 棄 、 多 受 痛 苦 、 常 經 憂 患 。 他 被 藐 視 、 好 像 被 人 掩 面 不 看 的 一 樣 ． 我 們 也 不 尊 重 他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8570566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74238" y="957473"/>
            <a:ext cx="8555869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僕人之歌 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(4):</a:t>
            </a:r>
          </a:p>
          <a:p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53:1</a:t>
            </a:r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～</a:t>
            </a:r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12 </a:t>
            </a:r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僕人的使命，以無罪代有罪的人受死，贖罪</a:t>
            </a:r>
            <a:endParaRPr lang="en-US" altLang="zh-TW" sz="2400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53:4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他 誠 然 擔 當 我 們 的 憂 患 、 背 負 我 們 的 痛 苦 ． 我 們 卻 以 為 他 受 責 罰 、 被 　 神 擊 打 苦 待 了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53:5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那 知 他 為 我 們 的 過 犯 受 害 、 為 我 們 的 罪 孽 壓 傷 ． 因 他 受 的 刑 罰 我 們 得 平 安 ． 因 他 受 的 鞭 傷 我 們 得 醫 治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53:6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我 們 都 如 羊 走 迷 、 各 人 偏 行 己 路 ． 耶 和 華 使 我 們 眾 人 的 罪 孽 都 歸 在 他 身 上 。</a:t>
            </a:r>
          </a:p>
        </p:txBody>
      </p:sp>
    </p:spTree>
    <p:extLst>
      <p:ext uri="{BB962C8B-B14F-4D97-AF65-F5344CB8AC3E}">
        <p14:creationId xmlns:p14="http://schemas.microsoft.com/office/powerpoint/2010/main" val="15000190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74238" y="957473"/>
            <a:ext cx="8555869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僕人之歌 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(4):</a:t>
            </a:r>
          </a:p>
          <a:p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53:1</a:t>
            </a:r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～</a:t>
            </a:r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12 </a:t>
            </a:r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僕人的使命，以無罪代有罪的人受死，贖罪</a:t>
            </a:r>
            <a:endParaRPr lang="en-US" altLang="zh-TW" sz="2400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53:7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 被 欺 壓 、 在 受 苦 的 時 候 卻 不 開 口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． 他 像 羊 羔 被 牽 到 宰 殺 之 地 、 又 像 羊 在 剪 毛 的 人 手 下 無 聲 、 他 也 是 這 樣 不 開 口 ．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53:8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 受 欺 壓 和 審 判 他 被 奪 去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． 至 於 他 同 世 的 人 、 誰 想 他 受 鞭 打 、 從 活 人 之 地 被 剪 除 、 是 因 我 百 姓 的 罪 過 呢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53:9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他 雖 然 未 行 強 暴 、 口 中 也 沒 有 詭 詐 、 人 還 使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 與 惡 人 同 埋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． 誰 知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死 的 時 候 與 財 主 同 葬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。</a:t>
            </a:r>
          </a:p>
        </p:txBody>
      </p:sp>
    </p:spTree>
    <p:extLst>
      <p:ext uri="{BB962C8B-B14F-4D97-AF65-F5344CB8AC3E}">
        <p14:creationId xmlns:p14="http://schemas.microsoft.com/office/powerpoint/2010/main" val="27598440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74238" y="957473"/>
            <a:ext cx="8555869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僕人之歌 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(4):</a:t>
            </a:r>
          </a:p>
          <a:p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53:1</a:t>
            </a:r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～</a:t>
            </a:r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12 </a:t>
            </a:r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僕人的使命，以無罪代有罪的人受死，贖罪</a:t>
            </a:r>
            <a:endParaRPr lang="en-US" altLang="zh-TW" sz="2400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53:10	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 和 華 卻 定 意 將 他 壓 傷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、 使 他 受 痛 苦 ． 耶 和 華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以 他 為 贖 罪 祭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． 他 必 看 見 後 裔 、 並 且 延 長 年 日 。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 和 華 所 喜 悅 的 事 、 必 在 他 手 中 亨 通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53:11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他 必 看 見 自 己 勞 苦 的 功 效 、 便 心 滿 意 足 ． 有 許 多 人 、 因 認 識 我 的 義 僕 得 稱 為 義 ． 並 且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 要 擔 當 他 們 的 罪 孽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53:12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所 以 我 要 使 他 與 位 大 的 同 分 、 與 強 盛 的 均 分 擄 物 ． 因 為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 將 命 傾 倒 、 以 致 於 死 ． 他 也 被 列 在 罪 犯 之 中 ． 他 卻 擔 當 多 人 的 罪 、 又 為 罪 犯 代 求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8679359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74238" y="957473"/>
            <a:ext cx="8555869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僕人之歌 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(4):</a:t>
            </a:r>
          </a:p>
          <a:p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53:1</a:t>
            </a:r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～</a:t>
            </a:r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12 </a:t>
            </a:r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僕人的使命，以無罪代有罪的人受死，贖罪</a:t>
            </a:r>
            <a:endParaRPr lang="en-US" altLang="zh-TW" sz="2400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53:10	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 和 華 卻 定 意 將 他 壓 傷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、 使 他 受 痛 苦 ． 耶 和 華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以 他 為 贖 罪 祭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． 他 必 看 見 後 裔 、 並 且 延 長 年 日 。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 和 華 所 喜 悅 的 事 、 必 在 他 手 中 亨 通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53:11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他 必 看 見 自 己 勞 苦 的 功 效 、 便 心 滿 意 足 ． 有 許 多 人 、 因 認 識 我 的 義 僕 得 稱 為 義 ． 並 且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 要 擔 當 他 們 的 罪 孽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53:12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所 以 我 要 使 他 與 位 大 的 同 分 、 與 強 盛 的 均 分 擄 物 ． 因 為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 將 命 傾 倒 、 以 致 於 死 ． 他 也 被 列 在 罪 犯 之 中 ． 他 卻 擔 當 多 人 的 罪 、 又 為 罪 犯 代 求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4730875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CC74C2-AACC-FE46-DF78-9BD5D99008B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30056" y="1007871"/>
            <a:ext cx="6895174" cy="45967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00ED3F-A587-0A23-8BEA-8346ABC0884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64426" y="1132884"/>
            <a:ext cx="693175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20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BB7097-EBEB-4E8D-876F-CD0363A5E73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7510" y="1012591"/>
            <a:ext cx="4522775" cy="507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317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賽 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52:15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這 樣 、 他 必 洗 淨 許 多 國 民 ． 君 王 要 向 他 閉 口 ．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 所 未 曾 傳 與 他 們 的 、 他 們 必 看 見 ． 未 曾 聽 見 的 、 他 們 要 明 白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______________________________________________________</a:t>
            </a:r>
          </a:p>
          <a:p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路 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24:25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耶 穌 對 他 們 說 、 無 知 的 人 哪 ． </a:t>
            </a:r>
            <a:r>
              <a:rPr lang="zh-TW" altLang="en-US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先 知 所 說 的 一 切 話 、 你 們 的 心 、 信 得 太 遲 鈍 了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 。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24:26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基 督 這 樣 受 害 、 又 進 入 他 的 榮 耀 、 豈 不 是 應 當 的 麼 。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24:27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於 是 從 摩 西 和 眾 先 知 起 、 </a:t>
            </a:r>
            <a:r>
              <a:rPr lang="zh-TW" altLang="en-US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凡 經 上 所 指 著 自 己 的 話 、 都 給 他 們 講 解 明 白 了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  <a:p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	</a:t>
            </a: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45215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賽 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52:13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我 的 僕 人 行 事 必 有 智 慧 、 必 被 高 舉 上 升 、 且 成 為 至 高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53:2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 在 耶 和 華 面 前 生 長 如 嫩 芽 、 像 根 出 於 乾 地 ． 他 無 佳 形 美 容 、 我 們 看 見 他 的 時 候 、 也 無 美 貌 使 我 們 羨 慕 他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______________________________________________________</a:t>
            </a:r>
          </a:p>
          <a:p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腓 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2:5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你 們 當 以 基 督 耶 穌 的 心 為 心 。</a:t>
            </a:r>
          </a:p>
          <a:p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2:6 </a:t>
            </a:r>
            <a:r>
              <a:rPr lang="zh-TW" altLang="en-US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 本 有 　 神 的 形 像 、 不 以 自 己 與 　 神 同 等 為 強 奪 的 ．</a:t>
            </a:r>
            <a:r>
              <a:rPr lang="en-US" altLang="zh-TW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2:7 </a:t>
            </a:r>
            <a:r>
              <a:rPr lang="zh-TW" altLang="en-US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反 倒 虛 己 、 取 了 奴 僕 的 形 像 、 成 為 人 的 樣 式 ．</a:t>
            </a:r>
            <a:r>
              <a:rPr lang="en-US" altLang="zh-TW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2:8 </a:t>
            </a:r>
            <a:r>
              <a:rPr lang="zh-TW" altLang="en-US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既 有 人 的 樣 子 、 就 自 己 卑 微 、 存 心 順 服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、 以 至 於 死 、 且 死 在 十 字 架 上 。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94060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賽 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53:3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 被 藐 視 、 被 人 厭 棄 、 多 受 痛 苦 、 常 經 憂 患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。 他 被 藐 視 、 好 像 被 人 掩 面 不 看 的 一 樣 ． 我 們 也 不 尊 重 他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______________________________________________________</a:t>
            </a: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可 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8:29 ...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 問 他 們 說 、 你 們 說 我 是 誰 ． 彼 得 回 答 說 、 你 是 基 督 。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8:30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耶 穌 就 禁 戒 他 們 、 不 要 告 訴 人 。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8:31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從 此 他 教 訓 他 們 說 、 </a:t>
            </a:r>
            <a:r>
              <a:rPr lang="zh-TW" altLang="en-US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人 子 必 須 受 許 多 的 苦 、 被 長 老 祭 司 長 和 文 士 棄 絕 、 並 且 被 殺 、 過 三 天 復 活 。</a:t>
            </a:r>
            <a:endParaRPr lang="en-US" altLang="zh-TW" sz="2400" i="1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9412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約 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1:11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他 到 自 己 的 地 方 來 、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自 己 的 人 倒 不 接 待 他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1:12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凡 接 待 他 的 、 就 是 信 他 名 的 人 、 他 就 賜 他 們 權 柄 、 作 　 神 的 兒 女 。</a:t>
            </a: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83951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賽 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53:7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他 被 欺 壓 、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 受 苦 的 時 候 卻 不 開 口 ．他 像 羊 羔 被 牽 到 宰 殺 之 地 、 又 像 羊 在 剪 毛 的 人 手 下 無 聲 、 他 也 是 這 樣 不 開 口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．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______________________________________________________</a:t>
            </a: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太 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27:12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他 被 祭 司 長 和 長 老 控 告 的 時 候 、 甚 麼 都 不 回 答 。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27:13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彼 拉 多 就 對 他 說 、 他 們 作 見 證 、 告 你 這 麼 多 的 事 、 你 沒 有 聽 見 麼 。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27:14 </a:t>
            </a:r>
            <a:r>
              <a:rPr lang="zh-TW" altLang="en-US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 穌 仍 不 回 答 、 連 一 句 話 也 不 說 、 以 致 巡 撫 甚 覺 希 奇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3265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彼前 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2:21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你 們 蒙 召 原 是 為 此 ． 因 基 督 也 為 你 們 受 過 苦 、 給 你 們 留 下 榜 樣 、 叫 你 們 跟 隨 他 的 腳 蹤 行 ．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2:22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他 並 沒 有 犯 罪 、 口 裡 也 沒 有 詭 詐 ．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2:23 </a:t>
            </a:r>
            <a:r>
              <a:rPr lang="zh-TW" altLang="en-US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 被 罵 不 還 口 ． 受 害 不 說 威 嚇 的 話 ． 只 將 自 己 交 託 那 按 公 義 審 判 人 的 主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．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30580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賽 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53:8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因 受 欺 壓 和 審 判 他 被 奪 去 ． 至 於 他 同 世 的 人 、 誰 想 他 受 鞭 打 、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從 活 人 之 地 被 剪 除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、 是 因 我 百 姓 的 罪 過 呢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______________________________________________________</a:t>
            </a:r>
          </a:p>
          <a:p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約 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19:1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當 下 彼 拉 多 將 耶 穌 鞭 打 了 。</a:t>
            </a:r>
          </a:p>
          <a:p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19:2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兵 丁 用 荊 棘 編 作 冠 冕 、 戴 在 他 頭 上 、 給 他 穿 上 紫 袍 ．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19:3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又 挨 近 他 說 、 恭 喜 猶 太 人 的 王 阿 ． 他 們 就 用 手 掌 打 他 。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19:4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彼 拉 多 又 出 來 對 眾 人 說 、 我 帶 他 出 來 見 你 們 、 叫 你 們 知 道 我 查 不 出 他 有 甚 麼 罪 來 。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19:5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耶 穌 出 來 、 戴 著 荊 棘 冠 冕 、 穿 著 紫 袍 。 彼 拉 多 對 他 們 說 、 你 們 看 這 個 人 。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96754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太 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27:27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巡 撫 的 兵 就 把 耶 穌 帶 進 衙 門 、 叫 全 營 的 兵 都 聚 集 在 他 那 裡 。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27:28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他 們 給 他 脫 了 衣 服 、 穿 上 一 件 朱 紅 色 袍 子 ．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27:29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用 荊 棘 編 作 冠 冕 、 戴 在 他 頭 上 、 拿 一 根 葦 子 放 在 他 右 手 裡 ． 跪 在 他 面 前 戲 弄 他 說 、 恭 喜 猶 太 人 的 王 阿 。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27:30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又 吐 唾 沫 在 他 臉 上 、 拿 葦 子 打 他 的 頭 。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27:31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戲 弄 完 了 、 就 給 他 脫 了 袍 子 、 仍 穿 上 他 自 己 的 衣 服 、 帶 他 出 去 、 要 釘 十 字 架 。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47305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十架七言：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（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1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）頭三小時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路 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23:34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當 下 耶 穌 說 、 </a:t>
            </a:r>
            <a:r>
              <a:rPr lang="zh-TW" altLang="en-US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父 阿 、 赦 免 他 們 ． 因 為 他 們 所 作 的 、 他 們 不 曉 得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...</a:t>
            </a:r>
          </a:p>
          <a:p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路 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23:43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耶 穌 對 他 說 、 我 實 在 告 訴 你 、 </a:t>
            </a:r>
            <a:r>
              <a:rPr lang="zh-TW" altLang="en-US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今 日 你 要 同 我 在 樂 園 裡 了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約 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19:26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耶 穌 見 母 親 和 他 所 愛 的 那 門 徒 站 在 旁 邊 、 就 對 </a:t>
            </a:r>
            <a:r>
              <a:rPr lang="zh-TW" altLang="en-US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 母 親 說 、 母 親 、 </a:t>
            </a:r>
            <a:r>
              <a:rPr lang="en-US" altLang="zh-TW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〔 </a:t>
            </a:r>
            <a:r>
              <a:rPr lang="zh-TW" altLang="en-US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原 文 作 婦 人 </a:t>
            </a:r>
            <a:r>
              <a:rPr lang="en-US" altLang="zh-TW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〕 </a:t>
            </a:r>
            <a:r>
              <a:rPr lang="zh-TW" altLang="en-US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看 你 的 兒 子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      </a:t>
            </a:r>
            <a:endParaRPr lang="zh-TW" altLang="en-US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05486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77714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i="1" u="sng" dirty="0">
                <a:latin typeface="DFKai-SB" panose="03000509000000000000" pitchFamily="65" charset="-120"/>
                <a:ea typeface="DFKai-SB" panose="03000509000000000000" pitchFamily="65" charset="-120"/>
              </a:rPr>
              <a:t>十架七言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：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(2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）後三小時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太 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27:46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約 在 申 初 、 耶 穌 大 聲 喊 著 說 、 </a:t>
            </a:r>
            <a:r>
              <a:rPr lang="zh-TW" altLang="en-US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以 利 、 以 利 、 拉 馬 撒 巴 各 大 尼 ． 就 是 說 、 我 的 　 神 、 我 的 　 神 、 為 甚 麼 離 棄 我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約 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19:28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這 事 以 後 、 耶 穌 知 道 各 樣 的 事 已 經 成 了 、 為 要 使 經 上 的 話 應 驗 、 </a:t>
            </a:r>
            <a:r>
              <a:rPr lang="zh-TW" altLang="en-US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就 說 、 我 渴 了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19:30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耶 穌 嘗 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〔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原 文 作 受 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〕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了 那 醋 、 </a:t>
            </a:r>
            <a:r>
              <a:rPr lang="zh-TW" altLang="en-US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就 說 、 成 了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...</a:t>
            </a:r>
          </a:p>
          <a:p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路 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23:46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耶 穌 大 聲 喊 著 說 、 </a:t>
            </a:r>
            <a:r>
              <a:rPr lang="zh-TW" altLang="en-US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父 阿 、 我 將 我 的 靈 魂 交 在 你 手 裡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． 說 了 這 話 、 氣 就 斷 了 。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3363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DFKai-SB" panose="03000509000000000000" pitchFamily="65" charset="-120"/>
                <a:ea typeface="DFKai-SB" panose="03000509000000000000" pitchFamily="65" charset="-120"/>
              </a:rPr>
              <a:t>以賽亞書大綱</a:t>
            </a: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（一）神的審判：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1.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審判猶大，因其悖逆神 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(1-5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章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2.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以賽亞蒙召，烏西雅崩 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(6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章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3.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亞述的危機，以馬內利的兆頭 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(7-12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章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4.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列國的審判，預言依靠世上強權的下場 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(13-23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章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5.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末世的預言  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(24-27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章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6.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警告與應許  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(28-35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章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7.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中興之王希西家 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(36-39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章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</a:p>
          <a:p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47398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CC74C2-AACC-FE46-DF78-9BD5D99008B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30056" y="1007871"/>
            <a:ext cx="6895174" cy="45967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00ED3F-A587-0A23-8BEA-8346ABC0884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64426" y="1145346"/>
            <a:ext cx="693175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628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賽 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53:9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 雖 然 未 行 強 暴 、 口 中 也 沒 有 詭 詐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、 人 還 使 他 與 惡 人 同 埋 ． 誰 知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死 的 時 候 與 財 主 同 葬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53:10	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耶 和 華 卻 定 意 將 他 壓 傷 、 使 他 受 痛 苦 ． 耶 和 華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以 他 為 贖 罪 祭 ．他 必 看 見 後 裔 、 並 且 延 長 年 日 。 耶 和 華 所 喜 悅 的 事 、 必 在 他 手 中 亨 通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67622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太 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27:57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到 了 晚 上 、 有 一 個 財 主 、 名 叫 約 瑟 、 是 亞 利 馬 太 來 的 ． 他 也 是 耶 穌 的 門 徒 。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27:58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這 人 去 見 彼 拉 多 、 求 耶 穌 的 身 體 ． 彼 拉 多 就 吩 咐 給 他 。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27:59 </a:t>
            </a:r>
            <a:r>
              <a:rPr lang="zh-TW" altLang="en-US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約 瑟 取 了 身 體 、 用 乾 淨 細 麻 布 裹 好 、</a:t>
            </a:r>
            <a:endParaRPr lang="en-US" altLang="zh-TW" sz="2400" i="1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i="1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27:60 </a:t>
            </a:r>
            <a:r>
              <a:rPr lang="zh-TW" altLang="en-US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安 放 在 自 己 的 新 墳 墓 裡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、 就 是 他 鑿 在 磐 石 裡 的 ． 他 又 把 大 石 頭 滾 到 墓 門 口 、 就 去 了 。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21749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彼前 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2:22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他 並 沒 有 犯 罪 、 口 裡 也 沒 有 詭 詐 ．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2:23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他 被 罵 不 還 口 ． 受 害 不 說 威 嚇 的 話 ． 只 將 自 己 交 託 那 按 公 義 審 判 人 的 主 ．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2:24 </a:t>
            </a:r>
            <a:r>
              <a:rPr lang="zh-TW" altLang="en-US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 被 掛 在 木 頭 上 親 身 擔 當 了 我 們 的 罪 、 使 我 們 既 然 在 罪 上 死 、 就 得 以 在 義 上 活 ． 因 他 受 的 鞭 傷 、 你 們 便 得 了 醫 治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林後 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5:21	</a:t>
            </a:r>
            <a:r>
              <a:rPr lang="zh-TW" altLang="en-US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 使 那 無 罪 的 、</a:t>
            </a:r>
            <a:r>
              <a:rPr lang="en-US" altLang="zh-TW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TW" altLang="en-US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替 我 們 成 為 罪 ． 好 叫 我 們 在 他 裡 面 成 為 　 神 的 義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  <a:p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86498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賽 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53:4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 誠 然 擔 當 我 們 的 憂 患 、 背 負 我 們 的 痛 苦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． 我 們 卻 以 為 他 受 責 罰 、 被 　 神 擊 打 苦 待 了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______________________________________________________</a:t>
            </a: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太 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11:28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凡 勞 苦 擔 重 擔 的 人 、 可 以 到 我 這 裡 來 、 我 就 使 你 們 得 安 息 。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11:29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我 心 裡 柔 和 謙 卑 、 </a:t>
            </a:r>
            <a:r>
              <a:rPr lang="zh-TW" altLang="en-US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 們 當 負 我 的 軛 、 學 我 的 樣 式 、 這 樣 、 你 們 心 裡 就 必 得 享 安 息 。</a:t>
            </a:r>
            <a:endParaRPr lang="en-US" altLang="zh-TW" sz="2400" i="1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11:30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因 為 </a:t>
            </a:r>
            <a:r>
              <a:rPr lang="zh-TW" altLang="en-US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 的 軛 是 容 易 的 、 我 的 擔 子 是 輕 省 的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22831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羅 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4:24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也 是 為 我 們 將 來 得 算 為 義 之 人 寫 的 ． 就 是 我 們 這 信 　 神 使 我 們 的 主 耶 穌 從 死 裡 復 活 的 人 。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4:25 </a:t>
            </a:r>
            <a:r>
              <a:rPr lang="zh-TW" altLang="en-US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 穌 被 交 給 人 、 是 為 我 們 的 過 犯 、 復 活 、 是 為 叫 我 們 稱 義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5:1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我 們 既 </a:t>
            </a:r>
            <a:r>
              <a:rPr lang="zh-TW" altLang="en-US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 信 稱 義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、 就 藉 著 我 們 的 主 耶 穌 基 督 、 得 與 　 神 相 和 。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5:2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我 們 又 藉 著 他 、 </a:t>
            </a:r>
            <a:r>
              <a:rPr lang="zh-TW" altLang="en-US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 信 得 進 入 現 在 所 站 的 這 恩 典 中 、 並 且 歡 歡 喜 喜 盼 望 　 神 的 榮 耀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95429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太 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8:14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耶 穌 到 了 彼 得 家 裡 、 見 彼 得 的 岳 母 害 熱 病 躺 著 。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8:15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耶 穌 把 他 的 手 一 摸 、 熱 就 退 了 ． 他 就 起 來 服 事 耶 穌 。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8:16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到 了 晚 上 、 有 人 帶 著 許 多 被 鬼 附 的 、 來 到 耶 穌 跟 前 、 他 只 用 一 句 話 、 就 把 鬼 都 趕 出 去 ． 並 且 治 好 了 一 切 有 病 的 人 。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8:17 </a:t>
            </a:r>
            <a:r>
              <a:rPr lang="zh-TW" altLang="en-US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這 是 要 應 驗 先 知 以 賽 亞 的 話 、 說 、 </a:t>
            </a:r>
            <a:r>
              <a:rPr lang="en-US" altLang="zh-TW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『 </a:t>
            </a:r>
            <a:r>
              <a:rPr lang="zh-TW" altLang="en-US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 代 替 我 們 的 軟 弱 、 擔 當 我 們 的 疾 病 。 </a:t>
            </a:r>
            <a:r>
              <a:rPr lang="en-US" altLang="zh-TW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』</a:t>
            </a:r>
          </a:p>
        </p:txBody>
      </p:sp>
    </p:spTree>
    <p:extLst>
      <p:ext uri="{BB962C8B-B14F-4D97-AF65-F5344CB8AC3E}">
        <p14:creationId xmlns:p14="http://schemas.microsoft.com/office/powerpoint/2010/main" val="33603631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賽 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53:5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那 知 他 為 我 們 的 過 犯 受 害 、 為 我 們 的 罪 孽 壓 傷 ． 因 他 受 的 刑 罰 我 們 得 平 安 ． 因 他 受 的 鞭 傷 我 們 得 醫 治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53:6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我 們 都 如 羊 走 迷 、 各 人 偏 行 己 路 ． 耶 和 華 使 我 們 眾 人 的 罪 孽 都 歸 在 他 身 上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62911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徒 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3:13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亞 伯 拉 罕 、 以 撒 、 雅 各 的 　 神 、 就 是 我 們 列 祖 的 　 神 、 已 經 榮 耀 了 他 的 僕 人 耶 穌 ． 你 們 卻 把 他 交 付 彼 拉 多 ． 彼 拉 多 定 意 要 釋 放 他 、 你 們 竟 在 彼 拉 多 面 前 棄 絕 了 他 ．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3:14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你 們 棄 絕 了 那 聖 潔 公 義 者 、 反 求 著 釋 放 一 個 兇 手 給 你 們 ．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3:15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你 們 殺 了 那 生 命 的 主 、 　 神 卻 叫 他 從 死 裡 復 活 了 ． 我 們 都 是 為 這 事 作 見 證 。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3:17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弟 兄 們 、 我 曉 得 你 們 作 這 事 、 是 出 於 不 知 、 你 們 的 官 長 也 是 如 此 。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3:18 </a:t>
            </a:r>
            <a:r>
              <a:rPr lang="zh-TW" altLang="en-US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 　 神 曾 藉 眾 先 知 的 口 、 預 言 基 督 將 要 受 害 、 就 這 樣 應 驗 了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72965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賽 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53:8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因 受 欺 壓 和 審 判 他 被 奪 去 ． 至 於 他 同 世 的 人 、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誰 想 他 受 鞭 打 、 從 活 人 之 地 被 剪 除 、 是 因 我 百 姓 的 罪 過 呢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53:9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他 雖 然 未 行 強 暴 、 口 中 也 沒 有 詭 詐 、 人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還 使 他 與 惡 人 同 埋 ． 誰 知 死 的 時 候 與 財 主 同 葬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0887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DFKai-SB" panose="03000509000000000000" pitchFamily="65" charset="-120"/>
                <a:ea typeface="DFKai-SB" panose="03000509000000000000" pitchFamily="65" charset="-120"/>
              </a:rPr>
              <a:t>以賽亞書大綱</a:t>
            </a: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（二）神的拯救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復興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與錫安榮耀的盼望 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(40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-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66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章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514350" indent="-514350">
              <a:buAutoNum type="arabicPeriod"/>
            </a:pP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神應許猶太民被擄回歸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預告祂揀選的僕人 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(40-48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章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</a:p>
          <a:p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2.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神受苦的僕人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,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警告與應許 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(49-57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章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</a:p>
          <a:p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3.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錫安的榮耀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未來新天新地的應許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, (58-66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章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68706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可 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15:24 ...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將 他 釘 在 十 字 架 上 、 拈 鬮 分 他 的 衣 服 、 看 是 誰 得 甚 麼 。</a:t>
            </a:r>
          </a:p>
          <a:p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15:26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在 上 面 有 他 的 罪 狀 、 寫 的 是 猶 太 人 的 王 。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15:27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他 們 又 把 兩 個 強 盜 、 和 他 同 釘 十 字 架 ． 一 個 在 右 邊 、 一 個 在 左 邊 。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15:29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從 那 裡 經 過 的 人 辱 罵 他 、 搖 著 頭 說 、 咳 、 你 這 拆 毀 聖 殿 、 三 日 又 建 造 起 來 的 ．</a:t>
            </a:r>
          </a:p>
          <a:p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15:30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可 以 救 自 己 從 十 字 架 上 下 來 罷 。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15:32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以 色 列 的 王 基 督 、 現 在 可 以 從 十 字 架 上 下 來 、 叫 我 們 看 見 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27082819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賽 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53:10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耶 和 華 卻 定 意 將 他 壓 傷 、 使 他 受 痛 苦 ．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 和 華 以 他 為 贖 罪 祭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． 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 必 看 見 後 裔 、 並 且 延 長 年 日 。 耶 和 華 所 喜 悅 的 事 、 必 在 他 手 中 亨 通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______________________________________________________</a:t>
            </a:r>
          </a:p>
          <a:p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來 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9:11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但 現 在 基 督 已 經 來 到 、 作 了 將 來 美 事 的 大 祭 司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...</a:t>
            </a:r>
          </a:p>
          <a:p>
            <a:endParaRPr lang="zh-TW" altLang="en-US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9:12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並 且 不 用 山 羊 和 牛 犢 的 血 、 乃 </a:t>
            </a:r>
            <a:r>
              <a:rPr lang="zh-TW" altLang="en-US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用 自 己 的 血 、 只 一 次 進 入 聖 所 、 成 了 永 遠 贖 罪 的 事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 9:14 ...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基 督 藉 著 永 遠 的 靈 、 將 自 己 無 瑕 無 疵 獻 給 　 神 、 他 的 血 豈 不 更 能 洗 淨 你 們 的 心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,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除 去 你 們 的 死 行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2924891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太 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28:5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天 使 對 婦 女 說 、 不 要 害 怕 、 我 知 道 你 們 是 尋 找 那 釘 十 字 架 的 耶 穌 。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28:6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他 不 在 這 裡 、 照 他 所 說 的 、 </a:t>
            </a:r>
            <a:r>
              <a:rPr lang="zh-TW" altLang="en-US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已 經 復 活 了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 ． 你 們 來 看 安 放 主 的 地 方 。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羅 </a:t>
            </a:r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1:3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論 到 他 兒 子 我 主 耶 穌 基 督 ． 按 肉 體 說 、 是 從 大 衛 後 裔 生 的 、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1:4 </a:t>
            </a:r>
            <a:r>
              <a:rPr lang="zh-TW" altLang="en-US" sz="2400" i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按 聖 善 的 靈 說 、 因 從 死 裡 復 活 、 以 大 能 顯 明 是 　 神 的 兒 子 </a:t>
            </a:r>
            <a:r>
              <a:rPr lang="zh-TW" altLang="en-US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82588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18065" y="914514"/>
            <a:ext cx="85558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TW" sz="2400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i="1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F97CA7-159F-7C05-7C04-AFDC83D2BCC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8413" y="1130609"/>
            <a:ext cx="6895174" cy="45967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51E5FF-56AE-FA95-30CB-EB13E1DD56E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2837" y="1209016"/>
            <a:ext cx="693175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1853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709141" y="914514"/>
            <a:ext cx="877372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神的計劃，應許，勸勉和警告</a:t>
            </a:r>
            <a:r>
              <a:rPr lang="en-US" altLang="zh-TW" sz="28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zh-TW" altLang="en-US" sz="28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賽 </a:t>
            </a:r>
            <a:r>
              <a:rPr lang="en-US" altLang="zh-TW" sz="28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54 - 57</a:t>
            </a:r>
          </a:p>
          <a:p>
            <a:r>
              <a:rPr lang="zh-TW" altLang="en-US" sz="28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以賽亞書第五十四章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聖城的重建和復興耶路撒冷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第五十五章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號召世人一同前來接受救恩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第五十六章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救恩普及萬族、萬民、外邦人，連太監都可以蒙恩得救，僕人的工作就是拆毀一切阻隔的因素，神的殿必稱為“萬民禱告的殿”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第五十七章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對以色列團體裡那些敗類，發出嚴厲的譴責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,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然而神是慈愛的神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只要投靠耶和華，就可承受應許得業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522946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709141" y="914514"/>
            <a:ext cx="877372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神的計劃，應許，勸勉和警告</a:t>
            </a:r>
            <a:r>
              <a:rPr lang="en-US" altLang="zh-TW" sz="28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zh-TW" altLang="en-US" sz="28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賽 </a:t>
            </a:r>
            <a:r>
              <a:rPr lang="en-US" altLang="zh-TW" sz="28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54 – 57</a:t>
            </a:r>
          </a:p>
          <a:p>
            <a:r>
              <a:rPr lang="zh-TW" altLang="en-US" sz="28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以賽亞書第五十四章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聖城的重建和復興耶路撒冷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一、棄婦重婚（五十四章）</a:t>
            </a:r>
          </a:p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        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1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、舊耶路撒冷寡居的情況</a:t>
            </a:r>
          </a:p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        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2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、新耶路撒冷育子的情況</a:t>
            </a:r>
          </a:p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              （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1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）生子眾多（五十四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1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）</a:t>
            </a:r>
          </a:p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              （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2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）擴大帳幕（五十四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2-3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）</a:t>
            </a:r>
          </a:p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              （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3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）洗除羞辱（五十四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4-6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）</a:t>
            </a:r>
          </a:p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              （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4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）蒙神眷愛（五十四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7-10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）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299995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709141" y="914514"/>
            <a:ext cx="877372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以賽亞書第五十四章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聖城的重建和復興耶路撒冷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54:1	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你 這 </a:t>
            </a: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 懷 孕 不 生 養 的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、 要 歌 唱 ． 你 這 未 曾 經 過 產 難 的 、 要 發 聲 歌 唱 、 揚 聲 歡 呼 ． 因 為 </a:t>
            </a: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沒 有 丈 夫 的 、 比 有 丈 夫 的 兒 女 更 多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． 這 是 耶 和 華 說 的 。</a:t>
            </a: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54:2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要 </a:t>
            </a: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擴 張 你 帳 幕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之 地 、 </a:t>
            </a: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張 大 你 居 所 的 幔 子 、 不 要 限 止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、 要 放 長 你 的 繩 子 、 堅 固 你 的 橛 子 。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039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709141" y="914514"/>
            <a:ext cx="877372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以賽亞書第五十四章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聖城的重建和復興耶路撒冷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54:3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因 為 你 要 向 左 向 右 開 展 ． 你 的 後 裔 必 得 多 國 為 業 、 又 使 荒 涼 的 城 邑 有 人 居 住 。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54:4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不 要 懼 怕 、 因 你 必 不 致 蒙 羞 ． 也 不 要 抱 愧 、 因 你 必 不 至 受 辱 ． 你 必 忘 記 幼 年 的 羞 愧 、 不 再 記 念 你 寡 居 的 羞 辱 。</a:t>
            </a: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887435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709141" y="914514"/>
            <a:ext cx="877372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以賽亞書第五十四章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聖城的重建和復興耶路撒冷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54:5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因 為 </a:t>
            </a: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造 你 的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、 是 你 的 </a:t>
            </a: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丈 夫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． </a:t>
            </a: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萬 軍 之 耶 和 華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是 他 的 名 ． </a:t>
            </a: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救 贖 你 的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、 是 </a:t>
            </a: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以 色 列 的 聖 者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． 他 必 稱 為 </a:t>
            </a: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全 地 之 　 神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54:6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耶 和 華 召 你 、 如 </a:t>
            </a: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召 被 離 棄 心 中 憂 傷 的 妻 、 就 是 幼 年 所 娶 被 棄 的 妻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． 這 是 你 　 神 所 說 的 。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54:7 </a:t>
            </a: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 離 棄 你 不 過 片 時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、 卻 要 施 大 恩 將 你 收 回 。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99674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709141" y="914514"/>
            <a:ext cx="877372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以賽亞書第五十四章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聖城的重建和復興耶路撒冷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54:8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我 的 怒 氣 漲 溢 、 頃 刻 之 間 向 你 掩 面 、 卻 </a:t>
            </a: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要 以 永 遠 的 慈 愛 憐 恤 你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． 這 是 耶 和 華 你 的 救 贖 主 說 的 。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54:9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這 事 在 我 好 像 挪 亞 的 洪 水 ． 我 怎 樣 </a:t>
            </a: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起 誓 不 再 使 挪 亞 的 洪 水 漫 過 遍 地 、 我 也 照 樣 起 誓 不 再 向 你 發 怒 、 也 不 斥 責 你 。</a:t>
            </a:r>
            <a:endParaRPr lang="en-US" altLang="zh-TW" sz="2800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54:10	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大 山 可 以 挪 開 、 小 山 可 以 遷 移 ． 但 </a:t>
            </a: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 的 慈 愛 必 不 離 開 你 、 我 平 安 的 約 也 不 遷 移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． 這 是 憐 恤 你 的 耶 和 華 說 的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8705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04252" y="914514"/>
            <a:ext cx="8610089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1.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神應許猶太人被擄回歸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預告祂揀選的僕人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(40-48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章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背境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：以賽亞書寫作時間，離被擄回歸相距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200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年。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    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聖殿被毀，是不可思議的事。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39:5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以 賽 亞 對 希 西 家 說 、 你 要 聽 萬 軍 之 耶 和 華 的 話 ．</a:t>
            </a: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39:6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日 子 必 到 、 凡 你 家 裡 所 有 的 、 並 你 列 祖 積 蓄 到 如 今 的 、 都 要 </a:t>
            </a:r>
            <a:r>
              <a:rPr lang="zh-TW" altLang="en-US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被 擄 到 巴 比 倫 去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、 不 留 下 一 樣 、 這 是 耶 和 華 說 的 。</a:t>
            </a: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39:7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並 且 從 你 本 身 所 生 的 眾 子 、 其 中 必 有 被 擄 去 、 在 巴 比 倫 王 宮 裡 當 太 監 的 。</a:t>
            </a: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142382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709141" y="914514"/>
            <a:ext cx="87737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以賽亞書第五十四章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聖城的重建和復興耶路撒冷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二、建築璀璨（五十四 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11-17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）</a:t>
            </a:r>
          </a:p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        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1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、外觀之榮美</a:t>
            </a:r>
          </a:p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        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2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、內容之美善</a:t>
            </a:r>
          </a:p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        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3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、內外之平安</a:t>
            </a:r>
          </a:p>
        </p:txBody>
      </p:sp>
    </p:spTree>
    <p:extLst>
      <p:ext uri="{BB962C8B-B14F-4D97-AF65-F5344CB8AC3E}">
        <p14:creationId xmlns:p14="http://schemas.microsoft.com/office/powerpoint/2010/main" val="116898924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709141" y="914514"/>
            <a:ext cx="877372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以賽亞書第五十四章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聖城的重建和復興耶路撒冷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54:11	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你 這 受 困 苦 被 風 飄 蕩 不 得 安 慰 的 人 哪 、 我 必 以 彩 色 安 置 你 的 石 頭 、 以 </a:t>
            </a: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藍 寶 石 立 定 你 的 根 基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．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54:12	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又 以 </a:t>
            </a: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紅 寶 石 造 你 的 女 牆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、 </a:t>
            </a: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以 紅 玉 造 你 的 城 門 、 以 寶 石 造 你 四 圍 的 邊 界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val="8743447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709141" y="914514"/>
            <a:ext cx="877372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以賽亞書第五十四章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聖城的重建和復興耶路撒冷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54:13	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你 的 兒 女 都 要 受 耶 和 華 的 教 訓 ． </a:t>
            </a: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 的 兒 女 必 大 享 平 安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54:14 </a:t>
            </a: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 必 因 公 義 得 堅 立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． 必 遠 離 欺 壓 、 不 至 害 怕 ． </a:t>
            </a: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 必 遠 離 驚 嚇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、 驚 嚇 必 不 臨 近 你 。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54:15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即 或 有 人 聚 集 、 卻 不 由 於 我 ． 凡 聚 集 攻 擊 你 的 、 必 因 你 仆 倒 。 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463179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709141" y="914514"/>
            <a:ext cx="877372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以賽亞書第五十四章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聖城的重建和復興耶路撒冷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54:16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吹 噓 炭 火 、 打 造 合 用 器 械 的 鐵 匠 、 是 我 所 造 ． 殘 害 人 行 毀 滅 的 、 也 是 我 所 造 。 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54:17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凡 為 攻 擊 你 造 成 的 器 械 、 必 不 利 用 ． </a:t>
            </a: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凡 在 審 判 時 興 起 用 舌 攻 擊 你 的 、 你 必 定 他 為 有 罪 ． 這 是 耶 和 華 僕 人 的 產 業 、 是 他 們 從 我 所 得 的 義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． 這 是 耶 和 華 說 的 。。 </a:t>
            </a:r>
          </a:p>
        </p:txBody>
      </p:sp>
    </p:spTree>
    <p:extLst>
      <p:ext uri="{BB962C8B-B14F-4D97-AF65-F5344CB8AC3E}">
        <p14:creationId xmlns:p14="http://schemas.microsoft.com/office/powerpoint/2010/main" val="350935092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709141" y="914514"/>
            <a:ext cx="877372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以賽亞書第五十五章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號召世人一同前來接受救恩，並進入教會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一、（第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1〜5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節）呼召世人來同得基督的救恩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並進入教會。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二、（第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6〜13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節）勸人尋求神的救恩。分為三小段：</a:t>
            </a: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1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、（第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6〜7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節）勸人悔改皈主。</a:t>
            </a: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2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、（第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8〜9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節）當領受神旨。</a:t>
            </a: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3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、（第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10〜13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節）聖靈工作果效。</a:t>
            </a:r>
          </a:p>
          <a:p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765905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709141" y="914514"/>
            <a:ext cx="877372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一、（第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1〜5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節）呼召世人來同得基督的救恩，並進入教會。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55:1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你 們 一 切 </a:t>
            </a: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乾 渴 的 都 當 就 近 水 來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． 沒 有 銀 錢 的 也 可 以 來 ． 你 們 都 來 、 買 了 喫 ． </a:t>
            </a: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 用 銀 錢 、 不 用 價 值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、 也 來 買 酒 和 奶 。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55:2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你 們 </a:t>
            </a: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為 何 花 錢 買 那 不 足 為 食 物 的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、 用 勞 碌 得 來 的 買 那 不 使 人 飽 足 的 呢 ． 你 們 要 留 意 聽 我 的 話 、 就 能 喫 那 美 物 、 得 享 肥 甘 、 心 中 喜 樂 。</a:t>
            </a: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570955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709141" y="914514"/>
            <a:ext cx="877372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55:3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你 們 當 就 近 我 來 ． 側 耳 而 聽 、 就 必 得 活 ． </a:t>
            </a: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 必 與 你 們 立 永 約 、 就 是 應 許 大 衛 那 可 靠 的 恩 典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55:4 </a:t>
            </a: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 已 立 他 作 萬 民 的 見 證 、 為 萬 民 的 君 王 和 司 令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。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55:5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你 素 不 認 識 的 國 民 、 你 也 必 召 來 ． 素 不 認 識 你 的 國 民 、 也 必 向 你 奔 跑 、 都 因 耶 和 華 你 的 　 神 以 色 列 的 聖 者 ． 因 為 他 已 經 榮 耀 你 。</a:t>
            </a:r>
          </a:p>
        </p:txBody>
      </p:sp>
    </p:spTree>
    <p:extLst>
      <p:ext uri="{BB962C8B-B14F-4D97-AF65-F5344CB8AC3E}">
        <p14:creationId xmlns:p14="http://schemas.microsoft.com/office/powerpoint/2010/main" val="211176535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709141" y="914514"/>
            <a:ext cx="877372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二、（第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6〜7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節）勸人悔改皈主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55:6	 </a:t>
            </a: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當 趁 耶 和 華 可 尋 找 的 時 候 尋 找 他 、 相 近 的 時 候 求 告 他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55:7 </a:t>
            </a: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惡 人 當 離 棄 自 己 的 道 路 ． 不 義 的 人 當 除 掉 自 己 的 意 念 、 歸 向 耶 和 華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、 耶 和 華 就 必 憐 恤 他 ． 當 歸 向 我 們 的 　 神 、 因 為 　 神 必 廣 行 赦 免 。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TW" altLang="en-US" sz="2800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TW" altLang="en-US" sz="2800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164016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709141" y="914514"/>
            <a:ext cx="877372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二、（第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8〜9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節）當領受神旨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</a:p>
          <a:p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55:8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耶 和 華 說 、 </a:t>
            </a: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 的 意 念 、 非 同 你 們 的 意 念 、 我 的 道 路 、 非 同 你 們 的 道 路 。</a:t>
            </a:r>
            <a:endParaRPr lang="en-US" altLang="zh-TW" sz="2800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800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54:9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這 事 在 我 好 像 挪 亞 的 洪 水 ． </a:t>
            </a: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 怎 樣 起 誓 不 再 使 挪 亞 的 洪 水 漫 過 遍 地 、 我 也 照 樣 起 誓 不 再 向 你 發 怒 、 也 不 斥 責 你 。</a:t>
            </a:r>
          </a:p>
          <a:p>
            <a:r>
              <a:rPr lang="en-US" altLang="zh-TW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TW" altLang="en-US" sz="2800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78147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709141" y="914514"/>
            <a:ext cx="877372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二、（第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10〜13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節）聖靈工作果效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55:10	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雨 雪 從 天 而 降 、 並 不 返 回 、 卻 滋 潤 地 土 、 使 地 上 發 芽 結 實 、 使 撒 種 的 有 種 、 使 要 喫 的 有 糧 ．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55:11 </a:t>
            </a: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 口 所 出 的 話 、 也 必 如 此 、 決 不 徒 然 返 回 、 卻 要 成 就 我 所 喜 悅 的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、 在 我 發 他 去 成 就 的 事 上 必 然 亨 通 。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55:12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你 們 必 歡 歡 喜 喜 而 出 來 、 平 平 安 安 蒙 引 導 ． 大 山 小 山 必 在 你 們 面 前 發 聲 歌 唱 ． 田 野 的 樹 木 也 都 拍 掌 。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55:13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松 樹 長 出 代 替 荊 棘 ． 番 石 榴 長 出 代 替 蒺 藜 ． 這 要 </a:t>
            </a: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為 耶 和 華 留 名 、 作 為 永 遠 的 證 據 、 不 能 剪 除 。</a:t>
            </a:r>
          </a:p>
        </p:txBody>
      </p:sp>
    </p:spTree>
    <p:extLst>
      <p:ext uri="{BB962C8B-B14F-4D97-AF65-F5344CB8AC3E}">
        <p14:creationId xmlns:p14="http://schemas.microsoft.com/office/powerpoint/2010/main" val="3267650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804252" y="914514"/>
            <a:ext cx="861008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40:1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你 們 的 　 神 說 、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 們 要 安 慰 、 安 慰 我 的 百 姓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40:2 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要 對 耶 路 撒 冷 說 安 慰 的 話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、 又 向 他 宣 告 說 、 他 爭 戰 的 日 子 已 滿 了 、 他 的 罪 孽 赦 免 了 、 他 為 自 己 的 一 切 罪 、 從 耶 和 華 手 中 加 倍 受 罰 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40:25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那 聖 者 說 、 你 們 將 誰 比 我 、 叫 他 與 我 相 等 呢 。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40:26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你 們 向 上 舉 目 、 看 誰 創 造 這 萬 象 、 按 數 目 領 出 、 他 一 一 稱 其 名 ． 因 他 的 權 能 、 又 因 他 的 大 能 大 力 、 連 一 個 都 不 缺 。</a:t>
            </a:r>
          </a:p>
          <a:p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40:27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雅 各 阿 、 你 為 何 說 、 我 的 道 路 向 耶 和 華 隱 藏 ． 以 色 列 阿 、 你 為 何 言 、 我 的 冤 屈 　 神 並 不 查 問 。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461139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709141" y="914514"/>
            <a:ext cx="877372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以賽亞書第五十六章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</a:p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本章與第五十七章為共同的一篇信息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說到救恩普及萬族、萬民、外邦人，連太監都可以蒙恩得救，僕人的工作就是拆毀一切阻隔的因素，</a:t>
            </a: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神的殿必稱為“萬民禱告的殿”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1〜5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節 救恩普及萬族萬民。</a:t>
            </a: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6〜8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節 萬民來歸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——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神的殿必稱為萬民禱告的殿。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9〜12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節 斥責以色列的首領。</a:t>
            </a: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687951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709141" y="914514"/>
            <a:ext cx="877372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1〜5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節 救恩普及萬族萬民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56:1	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耶 和 華 如 此 說 、 你 們 當 守 公 平 、 行 公 義 ． 因 我 的 救 恩 臨 近 、 我 的 公 義 將 要 顯 現 。</a:t>
            </a: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56:2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謹 守 安 息 日 而 不 干 犯 、 禁 止 己 手 而 不 作 惡 ． 如 此 行 、 如 此 持 守 的 人 、 便 為 有 福 。</a:t>
            </a: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56:3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與 耶 和 華 聯 合 的 </a:t>
            </a: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外 邦 人 不 要 說 、 耶 和 華 必 定 將 我 從 他 民 中 分 別 出 來 ． 太 監 也 不 要 說 、 我 是 枯 樹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675300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709141" y="914514"/>
            <a:ext cx="877372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1〜5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節 救恩普及萬族萬民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56:4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因 為 耶 和 華 如 此 說 、 那 些 謹 守 我 的 安 息 日 、 揀 選 我 所 喜 悅 的 事 、 持 守 我 約 的 太 監 ．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56:5	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我 必 使 他 們 在 我 殿 中 、 在 我 牆 內 、 有 記 念 、 有 名 號 、 比 有 兒 女 的 更 美 ． 我 必 賜 他 們 永 遠 的 名 、 不 能 剪 除 。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972415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709141" y="914514"/>
            <a:ext cx="877372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6〜8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節 萬民來歸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—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神的殿必稱為萬民禱告的殿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56:6	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還 有 那 些 </a:t>
            </a: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與 耶 和 華 聯 合 的 外 邦 人 、 要 事 奉 他 、 要 愛 耶 和 華 的 名 、 要 作 他 的 僕 人 、 就 是 凡 守 安 息 日 不 干 犯 、 又 持 守 他 約 的 人 ．</a:t>
            </a: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56:7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我 必 領 他 們 到 我 的 聖 山 、 使 他 們 在 禱 告 我 的 殿 中 喜 樂 ． 他 們 的 燔 祭 、 和 平 安 祭 、 在 我 壇 上 必 蒙 悅 納 ． 因 </a:t>
            </a: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 的 殿 必 稱 為 萬 民 禱 告 的 殿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。</a:t>
            </a: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56:8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主 耶 和 華 、 就 是 招 聚 以 色 列 被 趕 散 的 、 說 、 在 這 被 招 聚 的 人 以 外 、 </a:t>
            </a: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 還 要 招 聚 別 人 歸 併 他 們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。</a:t>
            </a: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899281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709141" y="914514"/>
            <a:ext cx="877372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9〜12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節 斥責以色列的首領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56:9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田 野 的 諸 獸 都 來 吞 喫 罷 ． 林 中 的 諸 獸 、 也 要 如 此 。</a:t>
            </a: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56:10	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他 </a:t>
            </a: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看 守 的 人 是 瞎 眼 的 、 都 沒 有 知 識 、 都 是 啞 吧 狗 、 不 能 叫 喚 ． 但 知 作 夢 、 躺 臥 、 貪 睡 。</a:t>
            </a: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56:11	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這 些 狗 貪 食 、 不 知 飽 足 ． </a:t>
            </a: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這 些 牧 人 不 能 明 白 、 各 人 偏 行 己 路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、 各 從 各 方 求 自 己 的 利 益 。</a:t>
            </a: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56:12	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他 們 說 、 來 罷 、 我 去 拿 酒 、 我 們 飽 飲 濃 酒 ． 明 日 必 和 今 日 一 樣 、 就 是 宴 樂 無 量 極 大 之 日 。</a:t>
            </a: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754177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767431" y="917443"/>
            <a:ext cx="860308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以賽亞書第五十七章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神責備以色列的國家首領和宗教領袖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, “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惡人必不得平安”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要投靠耶和華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就可承受應許。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1〜2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節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: 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義人安歇墳墓。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3〜10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節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神嚴責悖逆詭詐者。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11〜13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節 神的警告和指示。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14〜16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節 神勸百姓悔改。</a:t>
            </a: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17〜19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節 神賜下的安慰。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20〜21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節 不悔改必受報應。</a:t>
            </a: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053900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767431" y="917443"/>
            <a:ext cx="860308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1〜2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節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: 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義人安歇墳墓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57:1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義 人 死 亡 、 無 人 放 在 心 上 ． 虔 誠 人 被 收 去 、 無 人 思 念 ． 這 義 人 被 收 去 是 免 了 將 來 的 禍 患 。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57:2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他 們 得 享 平 安 、 素 行 正 直 的 、 各 人 在 墳 裡 安 歇 。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003557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767431" y="917443"/>
            <a:ext cx="8603082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3〜10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節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神嚴責悖逆詭詐者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57:3	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你 們 這 些 巫 婆 的 兒 子 、 姦 夫 和 妓 女 的 種 子 、 都 要 前 來 。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57:4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你 們 向 誰 戲 笑 、 向 誰 張 口 吐 舌 呢 ． 你 們 豈 不 是 悖 逆 的 兒 女 、 虛 謊 的 種 類 呢 ．</a:t>
            </a: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57:5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你 們 在 橡 樹 中 間 、 在 各 青 翠 樹 下 慾 火 攻 心 ． 在 山 谷 間 、 在 石 穴 下 殺 了 兒 女 。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57:6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在 谷 中 光 滑 石 頭 裡 有 你 的 分 ． 這 些 就 是 你 所 得 的 分 ． 你 也 向 他 澆 了 奠 祭 、 獻 了 供 物 ． 因 這 事 我 豈 能 容 忍 麼 。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640910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767431" y="917443"/>
            <a:ext cx="8603082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3〜10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節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神嚴責悖逆詭詐者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57:7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你 在 高 而 又 高 的 山 上 安 設 床 榻 、 也 上 那 裡 去 獻 祭 。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57:8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你 在 門 後 、 在 門 框 後 、 立 起 你 的 記 念 、 向 外 人 赤 露 ． 又 上 去 擴 張 床 榻 、 與 他 們 立 約 ． 你 在 那 裡 看 見 他 們 的 床 、 就 甚 喜 愛 。</a:t>
            </a: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57:9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你 把 油 帶 到 王 那 裡 、 又 多 加 香 料 、 打 發 使 者 往 遠 方 去 、 自 卑 自 賤 直 到 陰 間 。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57:10	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你 因 路 遠 疲 倦 ． 卻 不 說 、 這 是 枉 然 ． 你 以 為 有 復 興 之 力 、 所 以 不 覺 疲 憊 。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124453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3DE6A-DC9B-4C9B-9833-366C78B0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0" y="0"/>
            <a:ext cx="8886067" cy="6866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E27BE-4A4F-458D-8518-C26CA0E32DC1}"/>
              </a:ext>
            </a:extLst>
          </p:cNvPr>
          <p:cNvSpPr/>
          <p:nvPr/>
        </p:nvSpPr>
        <p:spPr>
          <a:xfrm>
            <a:off x="2630056" y="160994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7AA8-E7DB-4702-B9C1-1343A47A13EC}"/>
              </a:ext>
            </a:extLst>
          </p:cNvPr>
          <p:cNvSpPr txBox="1"/>
          <p:nvPr/>
        </p:nvSpPr>
        <p:spPr>
          <a:xfrm>
            <a:off x="1767431" y="917443"/>
            <a:ext cx="8603082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11〜13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節 神的警告和指示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57:11	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你 怕 誰 、 因 誰 恐 懼 、 竟 說 謊 、 不 記 念 我 、 又 不 將 這 事 放 在 心 上 ． 我 不 是 許 久 閉 口 不 言 、 你 仍 不 怕 我 麼 。</a:t>
            </a: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57:12	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我 要 指 明 你 的 公 義 ． 至 於 你 所 行 的 、 都 必 與 你 無 益 。</a:t>
            </a: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57:13	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你 哀 求 的 時 候 、 讓 你 所 聚 集 的 拯 救 你 罷 ． 風 要 把 他 們 颳 散 ． 一 口 氣 要 把 他 們 都 吹 去 ． </a:t>
            </a: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 那 投 靠 我 的 必 得 地 土 、 必 承 受 我 的 聖 山 為 業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050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3652</TotalTime>
  <Words>12776</Words>
  <Application>Microsoft Office PowerPoint</Application>
  <PresentationFormat>Widescreen</PresentationFormat>
  <Paragraphs>977</Paragraphs>
  <Slides>102</Slides>
  <Notes>102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7" baseType="lpstr">
      <vt:lpstr>DFKai-SB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Oscar Hsu</dc:creator>
  <cp:lastModifiedBy>Oscar Hsu</cp:lastModifiedBy>
  <cp:revision>161</cp:revision>
  <cp:lastPrinted>2022-12-03T00:17:54Z</cp:lastPrinted>
  <dcterms:created xsi:type="dcterms:W3CDTF">2013-07-15T20:26:40Z</dcterms:created>
  <dcterms:modified xsi:type="dcterms:W3CDTF">2022-12-11T10:43:56Z</dcterms:modified>
</cp:coreProperties>
</file>