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2" r:id="rId2"/>
    <p:sldId id="313" r:id="rId3"/>
    <p:sldId id="314" r:id="rId4"/>
    <p:sldId id="319" r:id="rId5"/>
    <p:sldId id="320" r:id="rId6"/>
    <p:sldId id="318" r:id="rId7"/>
    <p:sldId id="315" r:id="rId8"/>
    <p:sldId id="328" r:id="rId9"/>
    <p:sldId id="332" r:id="rId10"/>
    <p:sldId id="324" r:id="rId11"/>
    <p:sldId id="325" r:id="rId12"/>
    <p:sldId id="326" r:id="rId13"/>
    <p:sldId id="329" r:id="rId14"/>
    <p:sldId id="323" r:id="rId15"/>
    <p:sldId id="327" r:id="rId16"/>
    <p:sldId id="333" r:id="rId17"/>
    <p:sldId id="309" r:id="rId18"/>
    <p:sldId id="308" r:id="rId19"/>
    <p:sldId id="258" r:id="rId20"/>
    <p:sldId id="266" r:id="rId21"/>
    <p:sldId id="267" r:id="rId22"/>
    <p:sldId id="268" r:id="rId23"/>
    <p:sldId id="269" r:id="rId24"/>
    <p:sldId id="272" r:id="rId25"/>
    <p:sldId id="310" r:id="rId26"/>
    <p:sldId id="273" r:id="rId27"/>
    <p:sldId id="274" r:id="rId28"/>
    <p:sldId id="265" r:id="rId29"/>
    <p:sldId id="343" r:id="rId30"/>
    <p:sldId id="339" r:id="rId31"/>
    <p:sldId id="335" r:id="rId32"/>
    <p:sldId id="336" r:id="rId33"/>
    <p:sldId id="337" r:id="rId34"/>
    <p:sldId id="338" r:id="rId35"/>
    <p:sldId id="334" r:id="rId36"/>
    <p:sldId id="257" r:id="rId37"/>
    <p:sldId id="270" r:id="rId38"/>
    <p:sldId id="271" r:id="rId39"/>
    <p:sldId id="259" r:id="rId40"/>
    <p:sldId id="260" r:id="rId41"/>
    <p:sldId id="275" r:id="rId42"/>
    <p:sldId id="276" r:id="rId43"/>
    <p:sldId id="261" r:id="rId44"/>
    <p:sldId id="311" r:id="rId45"/>
    <p:sldId id="262" r:id="rId46"/>
    <p:sldId id="277" r:id="rId47"/>
    <p:sldId id="278" r:id="rId48"/>
    <p:sldId id="279" r:id="rId49"/>
    <p:sldId id="281" r:id="rId50"/>
    <p:sldId id="263" r:id="rId51"/>
    <p:sldId id="340" r:id="rId52"/>
    <p:sldId id="280" r:id="rId53"/>
    <p:sldId id="342" r:id="rId54"/>
    <p:sldId id="341" r:id="rId55"/>
    <p:sldId id="282" r:id="rId56"/>
    <p:sldId id="283" r:id="rId57"/>
    <p:sldId id="284" r:id="rId58"/>
    <p:sldId id="285" r:id="rId59"/>
    <p:sldId id="286" r:id="rId60"/>
    <p:sldId id="292" r:id="rId61"/>
    <p:sldId id="293" r:id="rId62"/>
    <p:sldId id="289" r:id="rId63"/>
    <p:sldId id="290" r:id="rId64"/>
    <p:sldId id="291" r:id="rId65"/>
    <p:sldId id="287" r:id="rId66"/>
    <p:sldId id="288" r:id="rId67"/>
    <p:sldId id="294" r:id="rId68"/>
    <p:sldId id="295" r:id="rId69"/>
    <p:sldId id="296" r:id="rId70"/>
    <p:sldId id="297" r:id="rId71"/>
    <p:sldId id="299" r:id="rId72"/>
    <p:sldId id="298" r:id="rId73"/>
    <p:sldId id="300" r:id="rId74"/>
    <p:sldId id="301" r:id="rId75"/>
    <p:sldId id="302" r:id="rId76"/>
    <p:sldId id="303" r:id="rId77"/>
    <p:sldId id="304" r:id="rId78"/>
    <p:sldId id="306" r:id="rId79"/>
    <p:sldId id="305" r:id="rId8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DC4FFD-A2C6-4E0D-941C-97959FCE4565}" v="404" dt="2023-02-04T18:19:40.1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86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n, Kai-Tak" userId="541fd53c-f977-4dbf-9f00-3234917223ae" providerId="ADAL" clId="{DCDC4FFD-A2C6-4E0D-941C-97959FCE4565}"/>
    <pc:docChg chg="custSel addSld delSld modSld sldOrd">
      <pc:chgData name="Wan, Kai-Tak" userId="541fd53c-f977-4dbf-9f00-3234917223ae" providerId="ADAL" clId="{DCDC4FFD-A2C6-4E0D-941C-97959FCE4565}" dt="2023-02-04T18:19:40.163" v="1414"/>
      <pc:docMkLst>
        <pc:docMk/>
      </pc:docMkLst>
      <pc:sldChg chg="modSp mod">
        <pc:chgData name="Wan, Kai-Tak" userId="541fd53c-f977-4dbf-9f00-3234917223ae" providerId="ADAL" clId="{DCDC4FFD-A2C6-4E0D-941C-97959FCE4565}" dt="2023-02-03T20:11:36.214" v="936" actId="20577"/>
        <pc:sldMkLst>
          <pc:docMk/>
          <pc:sldMk cId="4036618353" sldId="257"/>
        </pc:sldMkLst>
        <pc:spChg chg="mod">
          <ac:chgData name="Wan, Kai-Tak" userId="541fd53c-f977-4dbf-9f00-3234917223ae" providerId="ADAL" clId="{DCDC4FFD-A2C6-4E0D-941C-97959FCE4565}" dt="2023-02-03T20:11:36.214" v="936" actId="20577"/>
          <ac:spMkLst>
            <pc:docMk/>
            <pc:sldMk cId="4036618353" sldId="257"/>
            <ac:spMk id="3" creationId="{47F8D883-50C3-4406-8AA8-0062B6D2A596}"/>
          </ac:spMkLst>
        </pc:spChg>
      </pc:sldChg>
      <pc:sldChg chg="modSp">
        <pc:chgData name="Wan, Kai-Tak" userId="541fd53c-f977-4dbf-9f00-3234917223ae" providerId="ADAL" clId="{DCDC4FFD-A2C6-4E0D-941C-97959FCE4565}" dt="2023-01-25T04:42:28.744" v="79" actId="179"/>
        <pc:sldMkLst>
          <pc:docMk/>
          <pc:sldMk cId="691186941" sldId="258"/>
        </pc:sldMkLst>
        <pc:spChg chg="mod">
          <ac:chgData name="Wan, Kai-Tak" userId="541fd53c-f977-4dbf-9f00-3234917223ae" providerId="ADAL" clId="{DCDC4FFD-A2C6-4E0D-941C-97959FCE4565}" dt="2023-01-25T04:42:28.744" v="79" actId="179"/>
          <ac:spMkLst>
            <pc:docMk/>
            <pc:sldMk cId="691186941" sldId="258"/>
            <ac:spMk id="3" creationId="{E4DE9AAD-9C6A-43F0-B27A-B3DEE317686B}"/>
          </ac:spMkLst>
        </pc:spChg>
      </pc:sldChg>
      <pc:sldChg chg="modSp mod modAnim">
        <pc:chgData name="Wan, Kai-Tak" userId="541fd53c-f977-4dbf-9f00-3234917223ae" providerId="ADAL" clId="{DCDC4FFD-A2C6-4E0D-941C-97959FCE4565}" dt="2023-02-03T05:33:35.893" v="731"/>
        <pc:sldMkLst>
          <pc:docMk/>
          <pc:sldMk cId="1728311188" sldId="260"/>
        </pc:sldMkLst>
        <pc:spChg chg="mod">
          <ac:chgData name="Wan, Kai-Tak" userId="541fd53c-f977-4dbf-9f00-3234917223ae" providerId="ADAL" clId="{DCDC4FFD-A2C6-4E0D-941C-97959FCE4565}" dt="2023-02-03T05:32:28.517" v="729" actId="14100"/>
          <ac:spMkLst>
            <pc:docMk/>
            <pc:sldMk cId="1728311188" sldId="260"/>
            <ac:spMk id="2" creationId="{B70F0F5A-25BB-4593-A551-97D91C3BA1CC}"/>
          </ac:spMkLst>
        </pc:spChg>
      </pc:sldChg>
      <pc:sldChg chg="modSp">
        <pc:chgData name="Wan, Kai-Tak" userId="541fd53c-f977-4dbf-9f00-3234917223ae" providerId="ADAL" clId="{DCDC4FFD-A2C6-4E0D-941C-97959FCE4565}" dt="2023-02-03T20:17:08.583" v="945" actId="207"/>
        <pc:sldMkLst>
          <pc:docMk/>
          <pc:sldMk cId="1096470530" sldId="262"/>
        </pc:sldMkLst>
        <pc:spChg chg="mod">
          <ac:chgData name="Wan, Kai-Tak" userId="541fd53c-f977-4dbf-9f00-3234917223ae" providerId="ADAL" clId="{DCDC4FFD-A2C6-4E0D-941C-97959FCE4565}" dt="2023-02-03T20:17:08.583" v="945" actId="207"/>
          <ac:spMkLst>
            <pc:docMk/>
            <pc:sldMk cId="1096470530" sldId="262"/>
            <ac:spMk id="2" creationId="{11D4FD9C-C6A3-42EF-BC7B-22131A9C90FB}"/>
          </ac:spMkLst>
        </pc:spChg>
      </pc:sldChg>
      <pc:sldChg chg="modSp mod">
        <pc:chgData name="Wan, Kai-Tak" userId="541fd53c-f977-4dbf-9f00-3234917223ae" providerId="ADAL" clId="{DCDC4FFD-A2C6-4E0D-941C-97959FCE4565}" dt="2023-01-28T05:07:33.868" v="660" actId="20577"/>
        <pc:sldMkLst>
          <pc:docMk/>
          <pc:sldMk cId="2162976867" sldId="263"/>
        </pc:sldMkLst>
        <pc:spChg chg="mod">
          <ac:chgData name="Wan, Kai-Tak" userId="541fd53c-f977-4dbf-9f00-3234917223ae" providerId="ADAL" clId="{DCDC4FFD-A2C6-4E0D-941C-97959FCE4565}" dt="2023-01-28T05:07:33.868" v="660" actId="20577"/>
          <ac:spMkLst>
            <pc:docMk/>
            <pc:sldMk cId="2162976867" sldId="263"/>
            <ac:spMk id="2" creationId="{AF77B1F9-D630-4411-83D7-7DB38C992AE5}"/>
          </ac:spMkLst>
        </pc:spChg>
      </pc:sldChg>
      <pc:sldChg chg="modSp mod">
        <pc:chgData name="Wan, Kai-Tak" userId="541fd53c-f977-4dbf-9f00-3234917223ae" providerId="ADAL" clId="{DCDC4FFD-A2C6-4E0D-941C-97959FCE4565}" dt="2023-01-28T04:47:22.223" v="616" actId="255"/>
        <pc:sldMkLst>
          <pc:docMk/>
          <pc:sldMk cId="2424512420" sldId="266"/>
        </pc:sldMkLst>
        <pc:spChg chg="mod">
          <ac:chgData name="Wan, Kai-Tak" userId="541fd53c-f977-4dbf-9f00-3234917223ae" providerId="ADAL" clId="{DCDC4FFD-A2C6-4E0D-941C-97959FCE4565}" dt="2023-01-28T04:47:22.223" v="616" actId="255"/>
          <ac:spMkLst>
            <pc:docMk/>
            <pc:sldMk cId="2424512420" sldId="266"/>
            <ac:spMk id="3" creationId="{E4DE9AAD-9C6A-43F0-B27A-B3DEE317686B}"/>
          </ac:spMkLst>
        </pc:spChg>
      </pc:sldChg>
      <pc:sldChg chg="modSp mod modAnim">
        <pc:chgData name="Wan, Kai-Tak" userId="541fd53c-f977-4dbf-9f00-3234917223ae" providerId="ADAL" clId="{DCDC4FFD-A2C6-4E0D-941C-97959FCE4565}" dt="2023-01-29T04:13:21.990" v="680" actId="115"/>
        <pc:sldMkLst>
          <pc:docMk/>
          <pc:sldMk cId="3016646081" sldId="267"/>
        </pc:sldMkLst>
        <pc:spChg chg="mod">
          <ac:chgData name="Wan, Kai-Tak" userId="541fd53c-f977-4dbf-9f00-3234917223ae" providerId="ADAL" clId="{DCDC4FFD-A2C6-4E0D-941C-97959FCE4565}" dt="2023-01-29T04:13:21.990" v="680" actId="115"/>
          <ac:spMkLst>
            <pc:docMk/>
            <pc:sldMk cId="3016646081" sldId="267"/>
            <ac:spMk id="3" creationId="{E4DE9AAD-9C6A-43F0-B27A-B3DEE317686B}"/>
          </ac:spMkLst>
        </pc:spChg>
      </pc:sldChg>
      <pc:sldChg chg="modSp modAnim">
        <pc:chgData name="Wan, Kai-Tak" userId="541fd53c-f977-4dbf-9f00-3234917223ae" providerId="ADAL" clId="{DCDC4FFD-A2C6-4E0D-941C-97959FCE4565}" dt="2023-01-28T04:51:33.498" v="620" actId="115"/>
        <pc:sldMkLst>
          <pc:docMk/>
          <pc:sldMk cId="1227322186" sldId="269"/>
        </pc:sldMkLst>
        <pc:spChg chg="mod">
          <ac:chgData name="Wan, Kai-Tak" userId="541fd53c-f977-4dbf-9f00-3234917223ae" providerId="ADAL" clId="{DCDC4FFD-A2C6-4E0D-941C-97959FCE4565}" dt="2023-01-28T04:51:33.498" v="620" actId="115"/>
          <ac:spMkLst>
            <pc:docMk/>
            <pc:sldMk cId="1227322186" sldId="269"/>
            <ac:spMk id="3" creationId="{E4DE9AAD-9C6A-43F0-B27A-B3DEE317686B}"/>
          </ac:spMkLst>
        </pc:spChg>
      </pc:sldChg>
      <pc:sldChg chg="modSp mod modAnim">
        <pc:chgData name="Wan, Kai-Tak" userId="541fd53c-f977-4dbf-9f00-3234917223ae" providerId="ADAL" clId="{DCDC4FFD-A2C6-4E0D-941C-97959FCE4565}" dt="2023-02-03T19:43:42.828" v="850" actId="207"/>
        <pc:sldMkLst>
          <pc:docMk/>
          <pc:sldMk cId="176457590" sldId="270"/>
        </pc:sldMkLst>
        <pc:spChg chg="mod">
          <ac:chgData name="Wan, Kai-Tak" userId="541fd53c-f977-4dbf-9f00-3234917223ae" providerId="ADAL" clId="{DCDC4FFD-A2C6-4E0D-941C-97959FCE4565}" dt="2023-02-03T19:43:42.828" v="850" actId="207"/>
          <ac:spMkLst>
            <pc:docMk/>
            <pc:sldMk cId="176457590" sldId="270"/>
            <ac:spMk id="3" creationId="{47F8D883-50C3-4406-8AA8-0062B6D2A596}"/>
          </ac:spMkLst>
        </pc:spChg>
      </pc:sldChg>
      <pc:sldChg chg="addSp delSp modSp mod">
        <pc:chgData name="Wan, Kai-Tak" userId="541fd53c-f977-4dbf-9f00-3234917223ae" providerId="ADAL" clId="{DCDC4FFD-A2C6-4E0D-941C-97959FCE4565}" dt="2023-01-28T05:01:41.125" v="633" actId="20577"/>
        <pc:sldMkLst>
          <pc:docMk/>
          <pc:sldMk cId="1407249498" sldId="271"/>
        </pc:sldMkLst>
        <pc:spChg chg="mod">
          <ac:chgData name="Wan, Kai-Tak" userId="541fd53c-f977-4dbf-9f00-3234917223ae" providerId="ADAL" clId="{DCDC4FFD-A2C6-4E0D-941C-97959FCE4565}" dt="2023-01-28T05:01:41.125" v="633" actId="20577"/>
          <ac:spMkLst>
            <pc:docMk/>
            <pc:sldMk cId="1407249498" sldId="271"/>
            <ac:spMk id="3" creationId="{47F8D883-50C3-4406-8AA8-0062B6D2A596}"/>
          </ac:spMkLst>
        </pc:spChg>
        <pc:picChg chg="add del">
          <ac:chgData name="Wan, Kai-Tak" userId="541fd53c-f977-4dbf-9f00-3234917223ae" providerId="ADAL" clId="{DCDC4FFD-A2C6-4E0D-941C-97959FCE4565}" dt="2023-01-26T02:20:56.182" v="175"/>
          <ac:picMkLst>
            <pc:docMk/>
            <pc:sldMk cId="1407249498" sldId="271"/>
            <ac:picMk id="2" creationId="{329EF4E6-00E7-3163-5EDB-3DA5E5AF2944}"/>
          </ac:picMkLst>
        </pc:picChg>
      </pc:sldChg>
      <pc:sldChg chg="modSp mod modAnim">
        <pc:chgData name="Wan, Kai-Tak" userId="541fd53c-f977-4dbf-9f00-3234917223ae" providerId="ADAL" clId="{DCDC4FFD-A2C6-4E0D-941C-97959FCE4565}" dt="2023-01-25T04:49:17.494" v="115" actId="207"/>
        <pc:sldMkLst>
          <pc:docMk/>
          <pc:sldMk cId="2344329947" sldId="272"/>
        </pc:sldMkLst>
        <pc:spChg chg="mod">
          <ac:chgData name="Wan, Kai-Tak" userId="541fd53c-f977-4dbf-9f00-3234917223ae" providerId="ADAL" clId="{DCDC4FFD-A2C6-4E0D-941C-97959FCE4565}" dt="2023-01-25T04:49:17.494" v="115" actId="207"/>
          <ac:spMkLst>
            <pc:docMk/>
            <pc:sldMk cId="2344329947" sldId="272"/>
            <ac:spMk id="2" creationId="{F55411CF-1A6E-4DB4-B0C6-443DBCF361AD}"/>
          </ac:spMkLst>
        </pc:spChg>
      </pc:sldChg>
      <pc:sldChg chg="modSp mod modAnim">
        <pc:chgData name="Wan, Kai-Tak" userId="541fd53c-f977-4dbf-9f00-3234917223ae" providerId="ADAL" clId="{DCDC4FFD-A2C6-4E0D-941C-97959FCE4565}" dt="2023-01-28T04:56:25.850" v="626"/>
        <pc:sldMkLst>
          <pc:docMk/>
          <pc:sldMk cId="2123479128" sldId="273"/>
        </pc:sldMkLst>
        <pc:spChg chg="mod">
          <ac:chgData name="Wan, Kai-Tak" userId="541fd53c-f977-4dbf-9f00-3234917223ae" providerId="ADAL" clId="{DCDC4FFD-A2C6-4E0D-941C-97959FCE4565}" dt="2023-01-28T04:56:25.850" v="626"/>
          <ac:spMkLst>
            <pc:docMk/>
            <pc:sldMk cId="2123479128" sldId="273"/>
            <ac:spMk id="2" creationId="{F55411CF-1A6E-4DB4-B0C6-443DBCF361AD}"/>
          </ac:spMkLst>
        </pc:spChg>
      </pc:sldChg>
      <pc:sldChg chg="addSp modSp mod ord modAnim">
        <pc:chgData name="Wan, Kai-Tak" userId="541fd53c-f977-4dbf-9f00-3234917223ae" providerId="ADAL" clId="{DCDC4FFD-A2C6-4E0D-941C-97959FCE4565}" dt="2023-02-04T18:19:28.427" v="1413"/>
        <pc:sldMkLst>
          <pc:docMk/>
          <pc:sldMk cId="1370312766" sldId="274"/>
        </pc:sldMkLst>
        <pc:spChg chg="mod">
          <ac:chgData name="Wan, Kai-Tak" userId="541fd53c-f977-4dbf-9f00-3234917223ae" providerId="ADAL" clId="{DCDC4FFD-A2C6-4E0D-941C-97959FCE4565}" dt="2023-01-28T04:57:09.440" v="627" actId="115"/>
          <ac:spMkLst>
            <pc:docMk/>
            <pc:sldMk cId="1370312766" sldId="274"/>
            <ac:spMk id="2" creationId="{9A52D751-405B-4CD5-97A5-1518E0163FF4}"/>
          </ac:spMkLst>
        </pc:spChg>
        <pc:spChg chg="add mod">
          <ac:chgData name="Wan, Kai-Tak" userId="541fd53c-f977-4dbf-9f00-3234917223ae" providerId="ADAL" clId="{DCDC4FFD-A2C6-4E0D-941C-97959FCE4565}" dt="2023-01-29T04:26:47.098" v="688" actId="1076"/>
          <ac:spMkLst>
            <pc:docMk/>
            <pc:sldMk cId="1370312766" sldId="274"/>
            <ac:spMk id="4" creationId="{506F6313-9AF8-4A0E-03DF-0F320CE1A364}"/>
          </ac:spMkLst>
        </pc:spChg>
      </pc:sldChg>
      <pc:sldChg chg="modSp mod">
        <pc:chgData name="Wan, Kai-Tak" userId="541fd53c-f977-4dbf-9f00-3234917223ae" providerId="ADAL" clId="{DCDC4FFD-A2C6-4E0D-941C-97959FCE4565}" dt="2023-02-03T05:33:28.037" v="730" actId="14100"/>
        <pc:sldMkLst>
          <pc:docMk/>
          <pc:sldMk cId="351248115" sldId="275"/>
        </pc:sldMkLst>
        <pc:spChg chg="mod">
          <ac:chgData name="Wan, Kai-Tak" userId="541fd53c-f977-4dbf-9f00-3234917223ae" providerId="ADAL" clId="{DCDC4FFD-A2C6-4E0D-941C-97959FCE4565}" dt="2023-02-03T05:33:28.037" v="730" actId="14100"/>
          <ac:spMkLst>
            <pc:docMk/>
            <pc:sldMk cId="351248115" sldId="275"/>
            <ac:spMk id="2" creationId="{B70F0F5A-25BB-4593-A551-97D91C3BA1CC}"/>
          </ac:spMkLst>
        </pc:spChg>
      </pc:sldChg>
      <pc:sldChg chg="modSp mod">
        <pc:chgData name="Wan, Kai-Tak" userId="541fd53c-f977-4dbf-9f00-3234917223ae" providerId="ADAL" clId="{DCDC4FFD-A2C6-4E0D-941C-97959FCE4565}" dt="2023-02-03T20:16:00.308" v="944" actId="115"/>
        <pc:sldMkLst>
          <pc:docMk/>
          <pc:sldMk cId="4144045688" sldId="276"/>
        </pc:sldMkLst>
        <pc:spChg chg="mod">
          <ac:chgData name="Wan, Kai-Tak" userId="541fd53c-f977-4dbf-9f00-3234917223ae" providerId="ADAL" clId="{DCDC4FFD-A2C6-4E0D-941C-97959FCE4565}" dt="2023-02-03T20:16:00.308" v="944" actId="115"/>
          <ac:spMkLst>
            <pc:docMk/>
            <pc:sldMk cId="4144045688" sldId="276"/>
            <ac:spMk id="2" creationId="{B70F0F5A-25BB-4593-A551-97D91C3BA1CC}"/>
          </ac:spMkLst>
        </pc:spChg>
      </pc:sldChg>
      <pc:sldChg chg="addSp modSp mod">
        <pc:chgData name="Wan, Kai-Tak" userId="541fd53c-f977-4dbf-9f00-3234917223ae" providerId="ADAL" clId="{DCDC4FFD-A2C6-4E0D-941C-97959FCE4565}" dt="2023-02-03T20:22:39.331" v="992" actId="20577"/>
        <pc:sldMkLst>
          <pc:docMk/>
          <pc:sldMk cId="622365781" sldId="277"/>
        </pc:sldMkLst>
        <pc:spChg chg="mod">
          <ac:chgData name="Wan, Kai-Tak" userId="541fd53c-f977-4dbf-9f00-3234917223ae" providerId="ADAL" clId="{DCDC4FFD-A2C6-4E0D-941C-97959FCE4565}" dt="2023-02-03T20:20:09.642" v="958" actId="1076"/>
          <ac:spMkLst>
            <pc:docMk/>
            <pc:sldMk cId="622365781" sldId="277"/>
            <ac:spMk id="2" creationId="{11D4FD9C-C6A3-42EF-BC7B-22131A9C90FB}"/>
          </ac:spMkLst>
        </pc:spChg>
        <pc:spChg chg="add mod">
          <ac:chgData name="Wan, Kai-Tak" userId="541fd53c-f977-4dbf-9f00-3234917223ae" providerId="ADAL" clId="{DCDC4FFD-A2C6-4E0D-941C-97959FCE4565}" dt="2023-02-03T20:22:39.331" v="992" actId="20577"/>
          <ac:spMkLst>
            <pc:docMk/>
            <pc:sldMk cId="622365781" sldId="277"/>
            <ac:spMk id="4" creationId="{19609EFB-802C-E737-BF60-900EAA71435B}"/>
          </ac:spMkLst>
        </pc:spChg>
      </pc:sldChg>
      <pc:sldChg chg="modSp mod">
        <pc:chgData name="Wan, Kai-Tak" userId="541fd53c-f977-4dbf-9f00-3234917223ae" providerId="ADAL" clId="{DCDC4FFD-A2C6-4E0D-941C-97959FCE4565}" dt="2023-01-26T04:52:28.994" v="249" actId="14100"/>
        <pc:sldMkLst>
          <pc:docMk/>
          <pc:sldMk cId="3624967757" sldId="278"/>
        </pc:sldMkLst>
        <pc:spChg chg="mod">
          <ac:chgData name="Wan, Kai-Tak" userId="541fd53c-f977-4dbf-9f00-3234917223ae" providerId="ADAL" clId="{DCDC4FFD-A2C6-4E0D-941C-97959FCE4565}" dt="2023-01-26T04:52:28.994" v="249" actId="14100"/>
          <ac:spMkLst>
            <pc:docMk/>
            <pc:sldMk cId="3624967757" sldId="278"/>
            <ac:spMk id="2" creationId="{11D4FD9C-C6A3-42EF-BC7B-22131A9C90FB}"/>
          </ac:spMkLst>
        </pc:spChg>
      </pc:sldChg>
      <pc:sldChg chg="modSp">
        <pc:chgData name="Wan, Kai-Tak" userId="541fd53c-f977-4dbf-9f00-3234917223ae" providerId="ADAL" clId="{DCDC4FFD-A2C6-4E0D-941C-97959FCE4565}" dt="2023-01-26T04:52:42.853" v="250" actId="207"/>
        <pc:sldMkLst>
          <pc:docMk/>
          <pc:sldMk cId="87437697" sldId="279"/>
        </pc:sldMkLst>
        <pc:spChg chg="mod">
          <ac:chgData name="Wan, Kai-Tak" userId="541fd53c-f977-4dbf-9f00-3234917223ae" providerId="ADAL" clId="{DCDC4FFD-A2C6-4E0D-941C-97959FCE4565}" dt="2023-01-26T04:52:42.853" v="250" actId="207"/>
          <ac:spMkLst>
            <pc:docMk/>
            <pc:sldMk cId="87437697" sldId="279"/>
            <ac:spMk id="3" creationId="{97EDC1A6-803C-4C38-A5F9-C10533AEAA65}"/>
          </ac:spMkLst>
        </pc:spChg>
        <pc:spChg chg="mod">
          <ac:chgData name="Wan, Kai-Tak" userId="541fd53c-f977-4dbf-9f00-3234917223ae" providerId="ADAL" clId="{DCDC4FFD-A2C6-4E0D-941C-97959FCE4565}" dt="2023-01-26T04:52:42.853" v="250" actId="207"/>
          <ac:spMkLst>
            <pc:docMk/>
            <pc:sldMk cId="87437697" sldId="279"/>
            <ac:spMk id="4" creationId="{08B40682-F5A1-4E7C-A5E1-C960F816BE3D}"/>
          </ac:spMkLst>
        </pc:spChg>
      </pc:sldChg>
      <pc:sldChg chg="modSp mod modAnim">
        <pc:chgData name="Wan, Kai-Tak" userId="541fd53c-f977-4dbf-9f00-3234917223ae" providerId="ADAL" clId="{DCDC4FFD-A2C6-4E0D-941C-97959FCE4565}" dt="2023-02-04T17:39:49.165" v="1138" actId="1076"/>
        <pc:sldMkLst>
          <pc:docMk/>
          <pc:sldMk cId="106384041" sldId="280"/>
        </pc:sldMkLst>
        <pc:spChg chg="mod">
          <ac:chgData name="Wan, Kai-Tak" userId="541fd53c-f977-4dbf-9f00-3234917223ae" providerId="ADAL" clId="{DCDC4FFD-A2C6-4E0D-941C-97959FCE4565}" dt="2023-02-04T17:39:49.165" v="1138" actId="1076"/>
          <ac:spMkLst>
            <pc:docMk/>
            <pc:sldMk cId="106384041" sldId="280"/>
            <ac:spMk id="2" creationId="{AF77B1F9-D630-4411-83D7-7DB38C992AE5}"/>
          </ac:spMkLst>
        </pc:spChg>
      </pc:sldChg>
      <pc:sldChg chg="modSp mod">
        <pc:chgData name="Wan, Kai-Tak" userId="541fd53c-f977-4dbf-9f00-3234917223ae" providerId="ADAL" clId="{DCDC4FFD-A2C6-4E0D-941C-97959FCE4565}" dt="2023-02-04T18:00:01.720" v="1361" actId="255"/>
        <pc:sldMkLst>
          <pc:docMk/>
          <pc:sldMk cId="1305172878" sldId="283"/>
        </pc:sldMkLst>
        <pc:spChg chg="mod">
          <ac:chgData name="Wan, Kai-Tak" userId="541fd53c-f977-4dbf-9f00-3234917223ae" providerId="ADAL" clId="{DCDC4FFD-A2C6-4E0D-941C-97959FCE4565}" dt="2023-02-04T18:00:01.720" v="1361" actId="255"/>
          <ac:spMkLst>
            <pc:docMk/>
            <pc:sldMk cId="1305172878" sldId="283"/>
            <ac:spMk id="2" creationId="{7BE52C96-E67F-4941-956B-F6F31F74BBA7}"/>
          </ac:spMkLst>
        </pc:spChg>
      </pc:sldChg>
      <pc:sldChg chg="modSp mod">
        <pc:chgData name="Wan, Kai-Tak" userId="541fd53c-f977-4dbf-9f00-3234917223ae" providerId="ADAL" clId="{DCDC4FFD-A2C6-4E0D-941C-97959FCE4565}" dt="2023-01-26T04:53:49.084" v="252" actId="20577"/>
        <pc:sldMkLst>
          <pc:docMk/>
          <pc:sldMk cId="3948386188" sldId="284"/>
        </pc:sldMkLst>
        <pc:spChg chg="mod">
          <ac:chgData name="Wan, Kai-Tak" userId="541fd53c-f977-4dbf-9f00-3234917223ae" providerId="ADAL" clId="{DCDC4FFD-A2C6-4E0D-941C-97959FCE4565}" dt="2023-01-26T04:53:49.084" v="252" actId="20577"/>
          <ac:spMkLst>
            <pc:docMk/>
            <pc:sldMk cId="3948386188" sldId="284"/>
            <ac:spMk id="2" creationId="{7BE52C96-E67F-4941-956B-F6F31F74BBA7}"/>
          </ac:spMkLst>
        </pc:spChg>
      </pc:sldChg>
      <pc:sldChg chg="modSp mod">
        <pc:chgData name="Wan, Kai-Tak" userId="541fd53c-f977-4dbf-9f00-3234917223ae" providerId="ADAL" clId="{DCDC4FFD-A2C6-4E0D-941C-97959FCE4565}" dt="2023-02-04T18:01:17.837" v="1365" actId="207"/>
        <pc:sldMkLst>
          <pc:docMk/>
          <pc:sldMk cId="3554282506" sldId="286"/>
        </pc:sldMkLst>
        <pc:spChg chg="mod">
          <ac:chgData name="Wan, Kai-Tak" userId="541fd53c-f977-4dbf-9f00-3234917223ae" providerId="ADAL" clId="{DCDC4FFD-A2C6-4E0D-941C-97959FCE4565}" dt="2023-02-04T18:01:17.837" v="1365" actId="207"/>
          <ac:spMkLst>
            <pc:docMk/>
            <pc:sldMk cId="3554282506" sldId="286"/>
            <ac:spMk id="2" creationId="{442259A9-FA2B-4D7B-BFEF-F1A12E1B1DC1}"/>
          </ac:spMkLst>
        </pc:spChg>
      </pc:sldChg>
      <pc:sldChg chg="modSp mod modAnim">
        <pc:chgData name="Wan, Kai-Tak" userId="541fd53c-f977-4dbf-9f00-3234917223ae" providerId="ADAL" clId="{DCDC4FFD-A2C6-4E0D-941C-97959FCE4565}" dt="2023-02-04T18:05:40.706" v="1389"/>
        <pc:sldMkLst>
          <pc:docMk/>
          <pc:sldMk cId="1852201415" sldId="288"/>
        </pc:sldMkLst>
        <pc:spChg chg="mod">
          <ac:chgData name="Wan, Kai-Tak" userId="541fd53c-f977-4dbf-9f00-3234917223ae" providerId="ADAL" clId="{DCDC4FFD-A2C6-4E0D-941C-97959FCE4565}" dt="2023-02-04T18:05:28.067" v="1388" actId="207"/>
          <ac:spMkLst>
            <pc:docMk/>
            <pc:sldMk cId="1852201415" sldId="288"/>
            <ac:spMk id="2" creationId="{6905EBF3-5BBF-4285-88D5-42F6AB8355F9}"/>
          </ac:spMkLst>
        </pc:spChg>
      </pc:sldChg>
      <pc:sldChg chg="modSp mod modAnim">
        <pc:chgData name="Wan, Kai-Tak" userId="541fd53c-f977-4dbf-9f00-3234917223ae" providerId="ADAL" clId="{DCDC4FFD-A2C6-4E0D-941C-97959FCE4565}" dt="2023-02-04T18:03:16.453" v="1380" actId="20577"/>
        <pc:sldMkLst>
          <pc:docMk/>
          <pc:sldMk cId="3782213511" sldId="289"/>
        </pc:sldMkLst>
        <pc:spChg chg="mod">
          <ac:chgData name="Wan, Kai-Tak" userId="541fd53c-f977-4dbf-9f00-3234917223ae" providerId="ADAL" clId="{DCDC4FFD-A2C6-4E0D-941C-97959FCE4565}" dt="2023-02-04T18:03:16.453" v="1380" actId="20577"/>
          <ac:spMkLst>
            <pc:docMk/>
            <pc:sldMk cId="3782213511" sldId="289"/>
            <ac:spMk id="2" creationId="{442259A9-FA2B-4D7B-BFEF-F1A12E1B1DC1}"/>
          </ac:spMkLst>
        </pc:spChg>
      </pc:sldChg>
      <pc:sldChg chg="modSp mod">
        <pc:chgData name="Wan, Kai-Tak" userId="541fd53c-f977-4dbf-9f00-3234917223ae" providerId="ADAL" clId="{DCDC4FFD-A2C6-4E0D-941C-97959FCE4565}" dt="2023-02-04T18:03:39.183" v="1381" actId="115"/>
        <pc:sldMkLst>
          <pc:docMk/>
          <pc:sldMk cId="3681909536" sldId="290"/>
        </pc:sldMkLst>
        <pc:spChg chg="mod">
          <ac:chgData name="Wan, Kai-Tak" userId="541fd53c-f977-4dbf-9f00-3234917223ae" providerId="ADAL" clId="{DCDC4FFD-A2C6-4E0D-941C-97959FCE4565}" dt="2023-02-04T18:03:39.183" v="1381" actId="115"/>
          <ac:spMkLst>
            <pc:docMk/>
            <pc:sldMk cId="3681909536" sldId="290"/>
            <ac:spMk id="2" creationId="{442259A9-FA2B-4D7B-BFEF-F1A12E1B1DC1}"/>
          </ac:spMkLst>
        </pc:spChg>
      </pc:sldChg>
      <pc:sldChg chg="modSp mod">
        <pc:chgData name="Wan, Kai-Tak" userId="541fd53c-f977-4dbf-9f00-3234917223ae" providerId="ADAL" clId="{DCDC4FFD-A2C6-4E0D-941C-97959FCE4565}" dt="2023-02-04T18:04:26.397" v="1387" actId="207"/>
        <pc:sldMkLst>
          <pc:docMk/>
          <pc:sldMk cId="1866147882" sldId="291"/>
        </pc:sldMkLst>
        <pc:spChg chg="mod">
          <ac:chgData name="Wan, Kai-Tak" userId="541fd53c-f977-4dbf-9f00-3234917223ae" providerId="ADAL" clId="{DCDC4FFD-A2C6-4E0D-941C-97959FCE4565}" dt="2023-02-04T18:04:26.397" v="1387" actId="207"/>
          <ac:spMkLst>
            <pc:docMk/>
            <pc:sldMk cId="1866147882" sldId="291"/>
            <ac:spMk id="2" creationId="{442259A9-FA2B-4D7B-BFEF-F1A12E1B1DC1}"/>
          </ac:spMkLst>
        </pc:spChg>
      </pc:sldChg>
      <pc:sldChg chg="modSp mod">
        <pc:chgData name="Wan, Kai-Tak" userId="541fd53c-f977-4dbf-9f00-3234917223ae" providerId="ADAL" clId="{DCDC4FFD-A2C6-4E0D-941C-97959FCE4565}" dt="2023-02-04T18:01:41.071" v="1368" actId="207"/>
        <pc:sldMkLst>
          <pc:docMk/>
          <pc:sldMk cId="2579069606" sldId="292"/>
        </pc:sldMkLst>
        <pc:spChg chg="mod">
          <ac:chgData name="Wan, Kai-Tak" userId="541fd53c-f977-4dbf-9f00-3234917223ae" providerId="ADAL" clId="{DCDC4FFD-A2C6-4E0D-941C-97959FCE4565}" dt="2023-02-04T18:01:41.071" v="1368" actId="207"/>
          <ac:spMkLst>
            <pc:docMk/>
            <pc:sldMk cId="2579069606" sldId="292"/>
            <ac:spMk id="2" creationId="{FA01EA15-9FBB-43CF-BAB3-EBC6FD1F8593}"/>
          </ac:spMkLst>
        </pc:spChg>
      </pc:sldChg>
      <pc:sldChg chg="modSp mod">
        <pc:chgData name="Wan, Kai-Tak" userId="541fd53c-f977-4dbf-9f00-3234917223ae" providerId="ADAL" clId="{DCDC4FFD-A2C6-4E0D-941C-97959FCE4565}" dt="2023-02-04T18:02:00.879" v="1370" actId="255"/>
        <pc:sldMkLst>
          <pc:docMk/>
          <pc:sldMk cId="4142695482" sldId="293"/>
        </pc:sldMkLst>
        <pc:spChg chg="mod">
          <ac:chgData name="Wan, Kai-Tak" userId="541fd53c-f977-4dbf-9f00-3234917223ae" providerId="ADAL" clId="{DCDC4FFD-A2C6-4E0D-941C-97959FCE4565}" dt="2023-02-04T18:02:00.879" v="1370" actId="255"/>
          <ac:spMkLst>
            <pc:docMk/>
            <pc:sldMk cId="4142695482" sldId="293"/>
            <ac:spMk id="2" creationId="{442259A9-FA2B-4D7B-BFEF-F1A12E1B1DC1}"/>
          </ac:spMkLst>
        </pc:spChg>
      </pc:sldChg>
      <pc:sldChg chg="modSp mod">
        <pc:chgData name="Wan, Kai-Tak" userId="541fd53c-f977-4dbf-9f00-3234917223ae" providerId="ADAL" clId="{DCDC4FFD-A2C6-4E0D-941C-97959FCE4565}" dt="2023-02-04T18:06:46.502" v="1403" actId="20577"/>
        <pc:sldMkLst>
          <pc:docMk/>
          <pc:sldMk cId="2458756297" sldId="294"/>
        </pc:sldMkLst>
        <pc:spChg chg="mod">
          <ac:chgData name="Wan, Kai-Tak" userId="541fd53c-f977-4dbf-9f00-3234917223ae" providerId="ADAL" clId="{DCDC4FFD-A2C6-4E0D-941C-97959FCE4565}" dt="2023-02-04T18:06:46.502" v="1403" actId="20577"/>
          <ac:spMkLst>
            <pc:docMk/>
            <pc:sldMk cId="2458756297" sldId="294"/>
            <ac:spMk id="2" creationId="{6905EBF3-5BBF-4285-88D5-42F6AB8355F9}"/>
          </ac:spMkLst>
        </pc:spChg>
      </pc:sldChg>
      <pc:sldChg chg="modSp mod modAnim">
        <pc:chgData name="Wan, Kai-Tak" userId="541fd53c-f977-4dbf-9f00-3234917223ae" providerId="ADAL" clId="{DCDC4FFD-A2C6-4E0D-941C-97959FCE4565}" dt="2023-02-04T18:08:55.945" v="1410" actId="207"/>
        <pc:sldMkLst>
          <pc:docMk/>
          <pc:sldMk cId="3620345424" sldId="298"/>
        </pc:sldMkLst>
        <pc:spChg chg="mod">
          <ac:chgData name="Wan, Kai-Tak" userId="541fd53c-f977-4dbf-9f00-3234917223ae" providerId="ADAL" clId="{DCDC4FFD-A2C6-4E0D-941C-97959FCE4565}" dt="2023-02-04T18:08:55.945" v="1410" actId="207"/>
          <ac:spMkLst>
            <pc:docMk/>
            <pc:sldMk cId="3620345424" sldId="298"/>
            <ac:spMk id="4" creationId="{0855F4D0-886F-44D1-AF4A-96DA3CBBED23}"/>
          </ac:spMkLst>
        </pc:spChg>
      </pc:sldChg>
      <pc:sldChg chg="modSp mod">
        <pc:chgData name="Wan, Kai-Tak" userId="541fd53c-f977-4dbf-9f00-3234917223ae" providerId="ADAL" clId="{DCDC4FFD-A2C6-4E0D-941C-97959FCE4565}" dt="2023-02-04T18:08:31.958" v="1409" actId="1076"/>
        <pc:sldMkLst>
          <pc:docMk/>
          <pc:sldMk cId="1081451588" sldId="299"/>
        </pc:sldMkLst>
        <pc:spChg chg="mod">
          <ac:chgData name="Wan, Kai-Tak" userId="541fd53c-f977-4dbf-9f00-3234917223ae" providerId="ADAL" clId="{DCDC4FFD-A2C6-4E0D-941C-97959FCE4565}" dt="2023-02-04T18:08:31.958" v="1409" actId="1076"/>
          <ac:spMkLst>
            <pc:docMk/>
            <pc:sldMk cId="1081451588" sldId="299"/>
            <ac:spMk id="4" creationId="{0855F4D0-886F-44D1-AF4A-96DA3CBBED23}"/>
          </ac:spMkLst>
        </pc:spChg>
      </pc:sldChg>
      <pc:sldChg chg="modSp mod">
        <pc:chgData name="Wan, Kai-Tak" userId="541fd53c-f977-4dbf-9f00-3234917223ae" providerId="ADAL" clId="{DCDC4FFD-A2C6-4E0D-941C-97959FCE4565}" dt="2023-01-28T05:16:29.436" v="673" actId="14100"/>
        <pc:sldMkLst>
          <pc:docMk/>
          <pc:sldMk cId="2187929925" sldId="301"/>
        </pc:sldMkLst>
        <pc:spChg chg="mod">
          <ac:chgData name="Wan, Kai-Tak" userId="541fd53c-f977-4dbf-9f00-3234917223ae" providerId="ADAL" clId="{DCDC4FFD-A2C6-4E0D-941C-97959FCE4565}" dt="2023-01-28T05:16:29.436" v="673" actId="14100"/>
          <ac:spMkLst>
            <pc:docMk/>
            <pc:sldMk cId="2187929925" sldId="301"/>
            <ac:spMk id="2" creationId="{DEC6B1EB-3B45-46BC-A3BA-FDFD09D492AA}"/>
          </ac:spMkLst>
        </pc:spChg>
      </pc:sldChg>
      <pc:sldChg chg="modSp mod">
        <pc:chgData name="Wan, Kai-Tak" userId="541fd53c-f977-4dbf-9f00-3234917223ae" providerId="ADAL" clId="{DCDC4FFD-A2C6-4E0D-941C-97959FCE4565}" dt="2023-01-28T05:17:31.327" v="676" actId="20577"/>
        <pc:sldMkLst>
          <pc:docMk/>
          <pc:sldMk cId="337002619" sldId="302"/>
        </pc:sldMkLst>
        <pc:spChg chg="mod">
          <ac:chgData name="Wan, Kai-Tak" userId="541fd53c-f977-4dbf-9f00-3234917223ae" providerId="ADAL" clId="{DCDC4FFD-A2C6-4E0D-941C-97959FCE4565}" dt="2023-01-28T05:17:31.327" v="676" actId="20577"/>
          <ac:spMkLst>
            <pc:docMk/>
            <pc:sldMk cId="337002619" sldId="302"/>
            <ac:spMk id="2" creationId="{DEC6B1EB-3B45-46BC-A3BA-FDFD09D492AA}"/>
          </ac:spMkLst>
        </pc:spChg>
      </pc:sldChg>
      <pc:sldChg chg="modSp mod">
        <pc:chgData name="Wan, Kai-Tak" userId="541fd53c-f977-4dbf-9f00-3234917223ae" providerId="ADAL" clId="{DCDC4FFD-A2C6-4E0D-941C-97959FCE4565}" dt="2023-01-28T05:18:09.942" v="678" actId="20577"/>
        <pc:sldMkLst>
          <pc:docMk/>
          <pc:sldMk cId="4119769046" sldId="303"/>
        </pc:sldMkLst>
        <pc:spChg chg="mod">
          <ac:chgData name="Wan, Kai-Tak" userId="541fd53c-f977-4dbf-9f00-3234917223ae" providerId="ADAL" clId="{DCDC4FFD-A2C6-4E0D-941C-97959FCE4565}" dt="2023-01-28T05:18:09.942" v="678" actId="20577"/>
          <ac:spMkLst>
            <pc:docMk/>
            <pc:sldMk cId="4119769046" sldId="303"/>
            <ac:spMk id="2" creationId="{DEC6B1EB-3B45-46BC-A3BA-FDFD09D492AA}"/>
          </ac:spMkLst>
        </pc:spChg>
      </pc:sldChg>
      <pc:sldChg chg="modSp mod">
        <pc:chgData name="Wan, Kai-Tak" userId="541fd53c-f977-4dbf-9f00-3234917223ae" providerId="ADAL" clId="{DCDC4FFD-A2C6-4E0D-941C-97959FCE4565}" dt="2023-02-04T18:11:15.143" v="1411" actId="20577"/>
        <pc:sldMkLst>
          <pc:docMk/>
          <pc:sldMk cId="2561022803" sldId="304"/>
        </pc:sldMkLst>
        <pc:spChg chg="mod">
          <ac:chgData name="Wan, Kai-Tak" userId="541fd53c-f977-4dbf-9f00-3234917223ae" providerId="ADAL" clId="{DCDC4FFD-A2C6-4E0D-941C-97959FCE4565}" dt="2023-02-04T18:11:15.143" v="1411" actId="20577"/>
          <ac:spMkLst>
            <pc:docMk/>
            <pc:sldMk cId="2561022803" sldId="304"/>
            <ac:spMk id="2" creationId="{DEC6B1EB-3B45-46BC-A3BA-FDFD09D492AA}"/>
          </ac:spMkLst>
        </pc:spChg>
      </pc:sldChg>
      <pc:sldChg chg="modSp mod">
        <pc:chgData name="Wan, Kai-Tak" userId="541fd53c-f977-4dbf-9f00-3234917223ae" providerId="ADAL" clId="{DCDC4FFD-A2C6-4E0D-941C-97959FCE4565}" dt="2023-01-28T05:19:33.988" v="679" actId="255"/>
        <pc:sldMkLst>
          <pc:docMk/>
          <pc:sldMk cId="244533806" sldId="305"/>
        </pc:sldMkLst>
        <pc:spChg chg="mod">
          <ac:chgData name="Wan, Kai-Tak" userId="541fd53c-f977-4dbf-9f00-3234917223ae" providerId="ADAL" clId="{DCDC4FFD-A2C6-4E0D-941C-97959FCE4565}" dt="2023-01-28T05:19:33.988" v="679" actId="255"/>
          <ac:spMkLst>
            <pc:docMk/>
            <pc:sldMk cId="244533806" sldId="305"/>
            <ac:spMk id="2" creationId="{DEC6B1EB-3B45-46BC-A3BA-FDFD09D492AA}"/>
          </ac:spMkLst>
        </pc:spChg>
      </pc:sldChg>
      <pc:sldChg chg="new del">
        <pc:chgData name="Wan, Kai-Tak" userId="541fd53c-f977-4dbf-9f00-3234917223ae" providerId="ADAL" clId="{DCDC4FFD-A2C6-4E0D-941C-97959FCE4565}" dt="2023-01-25T04:22:40.063" v="2" actId="47"/>
        <pc:sldMkLst>
          <pc:docMk/>
          <pc:sldMk cId="100739640" sldId="307"/>
        </pc:sldMkLst>
      </pc:sldChg>
      <pc:sldChg chg="addSp modSp new mod">
        <pc:chgData name="Wan, Kai-Tak" userId="541fd53c-f977-4dbf-9f00-3234917223ae" providerId="ADAL" clId="{DCDC4FFD-A2C6-4E0D-941C-97959FCE4565}" dt="2023-01-25T04:45:23.257" v="89" actId="1076"/>
        <pc:sldMkLst>
          <pc:docMk/>
          <pc:sldMk cId="1794103761" sldId="308"/>
        </pc:sldMkLst>
        <pc:spChg chg="add mod">
          <ac:chgData name="Wan, Kai-Tak" userId="541fd53c-f977-4dbf-9f00-3234917223ae" providerId="ADAL" clId="{DCDC4FFD-A2C6-4E0D-941C-97959FCE4565}" dt="2023-01-25T04:41:17.140" v="77" actId="2711"/>
          <ac:spMkLst>
            <pc:docMk/>
            <pc:sldMk cId="1794103761" sldId="308"/>
            <ac:spMk id="3" creationId="{6A46B102-B141-CEFB-6E55-418D8010D3F3}"/>
          </ac:spMkLst>
        </pc:spChg>
        <pc:spChg chg="add mod">
          <ac:chgData name="Wan, Kai-Tak" userId="541fd53c-f977-4dbf-9f00-3234917223ae" providerId="ADAL" clId="{DCDC4FFD-A2C6-4E0D-941C-97959FCE4565}" dt="2023-01-25T04:45:23.257" v="89" actId="1076"/>
          <ac:spMkLst>
            <pc:docMk/>
            <pc:sldMk cId="1794103761" sldId="308"/>
            <ac:spMk id="5" creationId="{E2E7C31D-06D3-18C8-91B4-D5796433D0D7}"/>
          </ac:spMkLst>
        </pc:spChg>
      </pc:sldChg>
      <pc:sldChg chg="modSp add mod modAnim">
        <pc:chgData name="Wan, Kai-Tak" userId="541fd53c-f977-4dbf-9f00-3234917223ae" providerId="ADAL" clId="{DCDC4FFD-A2C6-4E0D-941C-97959FCE4565}" dt="2023-01-25T04:44:45.602" v="86" actId="1076"/>
        <pc:sldMkLst>
          <pc:docMk/>
          <pc:sldMk cId="1078706884" sldId="309"/>
        </pc:sldMkLst>
        <pc:spChg chg="mod">
          <ac:chgData name="Wan, Kai-Tak" userId="541fd53c-f977-4dbf-9f00-3234917223ae" providerId="ADAL" clId="{DCDC4FFD-A2C6-4E0D-941C-97959FCE4565}" dt="2023-01-25T04:44:45.602" v="86" actId="1076"/>
          <ac:spMkLst>
            <pc:docMk/>
            <pc:sldMk cId="1078706884" sldId="309"/>
            <ac:spMk id="3" creationId="{E4DE9AAD-9C6A-43F0-B27A-B3DEE317686B}"/>
          </ac:spMkLst>
        </pc:spChg>
      </pc:sldChg>
      <pc:sldChg chg="modSp add mod ord modAnim">
        <pc:chgData name="Wan, Kai-Tak" userId="541fd53c-f977-4dbf-9f00-3234917223ae" providerId="ADAL" clId="{DCDC4FFD-A2C6-4E0D-941C-97959FCE4565}" dt="2023-01-29T04:18:15.331" v="683"/>
        <pc:sldMkLst>
          <pc:docMk/>
          <pc:sldMk cId="2791503814" sldId="310"/>
        </pc:sldMkLst>
        <pc:spChg chg="mod">
          <ac:chgData name="Wan, Kai-Tak" userId="541fd53c-f977-4dbf-9f00-3234917223ae" providerId="ADAL" clId="{DCDC4FFD-A2C6-4E0D-941C-97959FCE4565}" dt="2023-01-25T04:50:49.811" v="128" actId="207"/>
          <ac:spMkLst>
            <pc:docMk/>
            <pc:sldMk cId="2791503814" sldId="310"/>
            <ac:spMk id="2" creationId="{F55411CF-1A6E-4DB4-B0C6-443DBCF361AD}"/>
          </ac:spMkLst>
        </pc:spChg>
      </pc:sldChg>
      <pc:sldChg chg="addSp modSp new mod">
        <pc:chgData name="Wan, Kai-Tak" userId="541fd53c-f977-4dbf-9f00-3234917223ae" providerId="ADAL" clId="{DCDC4FFD-A2C6-4E0D-941C-97959FCE4565}" dt="2023-02-03T05:38:03.757" v="732" actId="113"/>
        <pc:sldMkLst>
          <pc:docMk/>
          <pc:sldMk cId="1170712073" sldId="311"/>
        </pc:sldMkLst>
        <pc:spChg chg="add mod">
          <ac:chgData name="Wan, Kai-Tak" userId="541fd53c-f977-4dbf-9f00-3234917223ae" providerId="ADAL" clId="{DCDC4FFD-A2C6-4E0D-941C-97959FCE4565}" dt="2023-02-03T05:38:03.757" v="732" actId="113"/>
          <ac:spMkLst>
            <pc:docMk/>
            <pc:sldMk cId="1170712073" sldId="311"/>
            <ac:spMk id="3" creationId="{6FA9BA19-BEF7-4BC3-32AD-72E3867D6F54}"/>
          </ac:spMkLst>
        </pc:spChg>
        <pc:spChg chg="add mod">
          <ac:chgData name="Wan, Kai-Tak" userId="541fd53c-f977-4dbf-9f00-3234917223ae" providerId="ADAL" clId="{DCDC4FFD-A2C6-4E0D-941C-97959FCE4565}" dt="2023-01-26T04:51:40.104" v="246" actId="1076"/>
          <ac:spMkLst>
            <pc:docMk/>
            <pc:sldMk cId="1170712073" sldId="311"/>
            <ac:spMk id="5" creationId="{2B58CF09-58AE-531A-6808-44B89895044C}"/>
          </ac:spMkLst>
        </pc:spChg>
        <pc:spChg chg="add mod">
          <ac:chgData name="Wan, Kai-Tak" userId="541fd53c-f977-4dbf-9f00-3234917223ae" providerId="ADAL" clId="{DCDC4FFD-A2C6-4E0D-941C-97959FCE4565}" dt="2023-01-26T04:51:59.488" v="248" actId="1076"/>
          <ac:spMkLst>
            <pc:docMk/>
            <pc:sldMk cId="1170712073" sldId="311"/>
            <ac:spMk id="7" creationId="{6A6803CC-2B99-68DA-F2C8-2EB332187BBB}"/>
          </ac:spMkLst>
        </pc:spChg>
      </pc:sldChg>
      <pc:sldChg chg="new del">
        <pc:chgData name="Wan, Kai-Tak" userId="541fd53c-f977-4dbf-9f00-3234917223ae" providerId="ADAL" clId="{DCDC4FFD-A2C6-4E0D-941C-97959FCE4565}" dt="2023-01-27T15:30:57.197" v="267" actId="47"/>
        <pc:sldMkLst>
          <pc:docMk/>
          <pc:sldMk cId="2708041010" sldId="312"/>
        </pc:sldMkLst>
      </pc:sldChg>
      <pc:sldChg chg="addSp modSp new">
        <pc:chgData name="Wan, Kai-Tak" userId="541fd53c-f977-4dbf-9f00-3234917223ae" providerId="ADAL" clId="{DCDC4FFD-A2C6-4E0D-941C-97959FCE4565}" dt="2023-01-27T15:31:20.936" v="270" actId="14100"/>
        <pc:sldMkLst>
          <pc:docMk/>
          <pc:sldMk cId="1414155396" sldId="313"/>
        </pc:sldMkLst>
        <pc:picChg chg="add mod">
          <ac:chgData name="Wan, Kai-Tak" userId="541fd53c-f977-4dbf-9f00-3234917223ae" providerId="ADAL" clId="{DCDC4FFD-A2C6-4E0D-941C-97959FCE4565}" dt="2023-01-27T15:31:20.936" v="270" actId="14100"/>
          <ac:picMkLst>
            <pc:docMk/>
            <pc:sldMk cId="1414155396" sldId="313"/>
            <ac:picMk id="1026" creationId="{914F7C3A-5B92-CC57-45AC-94F68668CE30}"/>
          </ac:picMkLst>
        </pc:picChg>
      </pc:sldChg>
      <pc:sldChg chg="addSp modSp new mod">
        <pc:chgData name="Wan, Kai-Tak" userId="541fd53c-f977-4dbf-9f00-3234917223ae" providerId="ADAL" clId="{DCDC4FFD-A2C6-4E0D-941C-97959FCE4565}" dt="2023-01-27T16:34:55.096" v="424" actId="1076"/>
        <pc:sldMkLst>
          <pc:docMk/>
          <pc:sldMk cId="2317362878" sldId="314"/>
        </pc:sldMkLst>
        <pc:spChg chg="add mod">
          <ac:chgData name="Wan, Kai-Tak" userId="541fd53c-f977-4dbf-9f00-3234917223ae" providerId="ADAL" clId="{DCDC4FFD-A2C6-4E0D-941C-97959FCE4565}" dt="2023-01-27T16:34:55.096" v="424" actId="1076"/>
          <ac:spMkLst>
            <pc:docMk/>
            <pc:sldMk cId="2317362878" sldId="314"/>
            <ac:spMk id="2" creationId="{1DF74394-EE8F-368A-E54E-84C041F46F36}"/>
          </ac:spMkLst>
        </pc:spChg>
        <pc:picChg chg="add mod">
          <ac:chgData name="Wan, Kai-Tak" userId="541fd53c-f977-4dbf-9f00-3234917223ae" providerId="ADAL" clId="{DCDC4FFD-A2C6-4E0D-941C-97959FCE4565}" dt="2023-01-27T15:33:03.423" v="274" actId="14100"/>
          <ac:picMkLst>
            <pc:docMk/>
            <pc:sldMk cId="2317362878" sldId="314"/>
            <ac:picMk id="2050" creationId="{4B3E7F49-81AB-E3B2-5B38-C68A7752B217}"/>
          </ac:picMkLst>
        </pc:picChg>
      </pc:sldChg>
      <pc:sldChg chg="addSp delSp modSp new mod">
        <pc:chgData name="Wan, Kai-Tak" userId="541fd53c-f977-4dbf-9f00-3234917223ae" providerId="ADAL" clId="{DCDC4FFD-A2C6-4E0D-941C-97959FCE4565}" dt="2023-01-28T04:28:59.222" v="431" actId="478"/>
        <pc:sldMkLst>
          <pc:docMk/>
          <pc:sldMk cId="507117354" sldId="315"/>
        </pc:sldMkLst>
        <pc:spChg chg="add del mod">
          <ac:chgData name="Wan, Kai-Tak" userId="541fd53c-f977-4dbf-9f00-3234917223ae" providerId="ADAL" clId="{DCDC4FFD-A2C6-4E0D-941C-97959FCE4565}" dt="2023-01-28T04:28:59.222" v="431" actId="478"/>
          <ac:spMkLst>
            <pc:docMk/>
            <pc:sldMk cId="507117354" sldId="315"/>
            <ac:spMk id="2" creationId="{7C858379-7673-CADD-2934-E23D84442E32}"/>
          </ac:spMkLst>
        </pc:spChg>
        <pc:picChg chg="add mod">
          <ac:chgData name="Wan, Kai-Tak" userId="541fd53c-f977-4dbf-9f00-3234917223ae" providerId="ADAL" clId="{DCDC4FFD-A2C6-4E0D-941C-97959FCE4565}" dt="2023-01-27T15:33:57.320" v="278" actId="14100"/>
          <ac:picMkLst>
            <pc:docMk/>
            <pc:sldMk cId="507117354" sldId="315"/>
            <ac:picMk id="3074" creationId="{0AE2F0D3-FD56-4613-39E4-3EC4F215942F}"/>
          </ac:picMkLst>
        </pc:picChg>
      </pc:sldChg>
      <pc:sldChg chg="addSp delSp modSp new del mod">
        <pc:chgData name="Wan, Kai-Tak" userId="541fd53c-f977-4dbf-9f00-3234917223ae" providerId="ADAL" clId="{DCDC4FFD-A2C6-4E0D-941C-97959FCE4565}" dt="2023-01-28T04:29:20.613" v="432" actId="47"/>
        <pc:sldMkLst>
          <pc:docMk/>
          <pc:sldMk cId="3436284762" sldId="316"/>
        </pc:sldMkLst>
        <pc:spChg chg="add del mod">
          <ac:chgData name="Wan, Kai-Tak" userId="541fd53c-f977-4dbf-9f00-3234917223ae" providerId="ADAL" clId="{DCDC4FFD-A2C6-4E0D-941C-97959FCE4565}" dt="2023-01-27T15:59:13.968" v="390" actId="478"/>
          <ac:spMkLst>
            <pc:docMk/>
            <pc:sldMk cId="3436284762" sldId="316"/>
            <ac:spMk id="2" creationId="{FBA9E215-E39D-BAC2-780D-8A108BCFAE4B}"/>
          </ac:spMkLst>
        </pc:spChg>
        <pc:picChg chg="add del">
          <ac:chgData name="Wan, Kai-Tak" userId="541fd53c-f977-4dbf-9f00-3234917223ae" providerId="ADAL" clId="{DCDC4FFD-A2C6-4E0D-941C-97959FCE4565}" dt="2023-01-27T15:35:12.443" v="281" actId="478"/>
          <ac:picMkLst>
            <pc:docMk/>
            <pc:sldMk cId="3436284762" sldId="316"/>
            <ac:picMk id="4098" creationId="{A753EB1F-DBF6-3A2F-4EF7-71E6438F75AF}"/>
          </ac:picMkLst>
        </pc:picChg>
        <pc:picChg chg="add mod">
          <ac:chgData name="Wan, Kai-Tak" userId="541fd53c-f977-4dbf-9f00-3234917223ae" providerId="ADAL" clId="{DCDC4FFD-A2C6-4E0D-941C-97959FCE4565}" dt="2023-01-27T15:35:32.126" v="318" actId="1035"/>
          <ac:picMkLst>
            <pc:docMk/>
            <pc:sldMk cId="3436284762" sldId="316"/>
            <ac:picMk id="4100" creationId="{82BAA50E-D66F-A028-DF83-11F1B81037FE}"/>
          </ac:picMkLst>
        </pc:picChg>
      </pc:sldChg>
      <pc:sldChg chg="addSp delSp modSp new del mod ord setBg">
        <pc:chgData name="Wan, Kai-Tak" userId="541fd53c-f977-4dbf-9f00-3234917223ae" providerId="ADAL" clId="{DCDC4FFD-A2C6-4E0D-941C-97959FCE4565}" dt="2023-01-28T04:29:20.613" v="432" actId="47"/>
        <pc:sldMkLst>
          <pc:docMk/>
          <pc:sldMk cId="2568852876" sldId="317"/>
        </pc:sldMkLst>
        <pc:spChg chg="add del mod">
          <ac:chgData name="Wan, Kai-Tak" userId="541fd53c-f977-4dbf-9f00-3234917223ae" providerId="ADAL" clId="{DCDC4FFD-A2C6-4E0D-941C-97959FCE4565}" dt="2023-01-27T16:35:32.209" v="430" actId="478"/>
          <ac:spMkLst>
            <pc:docMk/>
            <pc:sldMk cId="2568852876" sldId="317"/>
            <ac:spMk id="4" creationId="{EB7772F1-7115-F13A-CBCD-70B131A4750B}"/>
          </ac:spMkLst>
        </pc:spChg>
        <pc:graphicFrameChg chg="add del mod">
          <ac:chgData name="Wan, Kai-Tak" userId="541fd53c-f977-4dbf-9f00-3234917223ae" providerId="ADAL" clId="{DCDC4FFD-A2C6-4E0D-941C-97959FCE4565}" dt="2023-01-27T15:36:30.265" v="326"/>
          <ac:graphicFrameMkLst>
            <pc:docMk/>
            <pc:sldMk cId="2568852876" sldId="317"/>
            <ac:graphicFrameMk id="2" creationId="{BD9E5B52-27C2-2FD7-F9A3-DD52550D61A5}"/>
          </ac:graphicFrameMkLst>
        </pc:graphicFrameChg>
        <pc:picChg chg="add mod">
          <ac:chgData name="Wan, Kai-Tak" userId="541fd53c-f977-4dbf-9f00-3234917223ae" providerId="ADAL" clId="{DCDC4FFD-A2C6-4E0D-941C-97959FCE4565}" dt="2023-01-27T15:46:38.681" v="355" actId="1076"/>
          <ac:picMkLst>
            <pc:docMk/>
            <pc:sldMk cId="2568852876" sldId="317"/>
            <ac:picMk id="3" creationId="{C624815B-E6FF-7A08-4D25-C443000CA0B3}"/>
          </ac:picMkLst>
        </pc:picChg>
        <pc:picChg chg="add del mod">
          <ac:chgData name="Wan, Kai-Tak" userId="541fd53c-f977-4dbf-9f00-3234917223ae" providerId="ADAL" clId="{DCDC4FFD-A2C6-4E0D-941C-97959FCE4565}" dt="2023-01-27T15:36:28.409" v="323" actId="478"/>
          <ac:picMkLst>
            <pc:docMk/>
            <pc:sldMk cId="2568852876" sldId="317"/>
            <ac:picMk id="5122" creationId="{CB7D4C04-C00E-C453-BE31-21C78E7DED18}"/>
          </ac:picMkLst>
        </pc:picChg>
        <pc:picChg chg="add mod">
          <ac:chgData name="Wan, Kai-Tak" userId="541fd53c-f977-4dbf-9f00-3234917223ae" providerId="ADAL" clId="{DCDC4FFD-A2C6-4E0D-941C-97959FCE4565}" dt="2023-01-27T15:46:35.463" v="354" actId="1076"/>
          <ac:picMkLst>
            <pc:docMk/>
            <pc:sldMk cId="2568852876" sldId="317"/>
            <ac:picMk id="5124" creationId="{30068FA3-C7A1-4D92-58CD-594A25792D9D}"/>
          </ac:picMkLst>
        </pc:picChg>
      </pc:sldChg>
      <pc:sldChg chg="addSp delSp modSp new ord setBg">
        <pc:chgData name="Wan, Kai-Tak" userId="541fd53c-f977-4dbf-9f00-3234917223ae" providerId="ADAL" clId="{DCDC4FFD-A2C6-4E0D-941C-97959FCE4565}" dt="2023-01-28T04:43:31.053" v="611"/>
        <pc:sldMkLst>
          <pc:docMk/>
          <pc:sldMk cId="540383784" sldId="318"/>
        </pc:sldMkLst>
        <pc:picChg chg="add del">
          <ac:chgData name="Wan, Kai-Tak" userId="541fd53c-f977-4dbf-9f00-3234917223ae" providerId="ADAL" clId="{DCDC4FFD-A2C6-4E0D-941C-97959FCE4565}" dt="2023-01-27T15:40:16.154" v="334" actId="478"/>
          <ac:picMkLst>
            <pc:docMk/>
            <pc:sldMk cId="540383784" sldId="318"/>
            <ac:picMk id="6146" creationId="{0E06AFE0-C688-68DC-DD89-F0528FA5E5A7}"/>
          </ac:picMkLst>
        </pc:picChg>
        <pc:picChg chg="add mod">
          <ac:chgData name="Wan, Kai-Tak" userId="541fd53c-f977-4dbf-9f00-3234917223ae" providerId="ADAL" clId="{DCDC4FFD-A2C6-4E0D-941C-97959FCE4565}" dt="2023-01-27T15:43:20.807" v="351" actId="1076"/>
          <ac:picMkLst>
            <pc:docMk/>
            <pc:sldMk cId="540383784" sldId="318"/>
            <ac:picMk id="6148" creationId="{80F4E19A-D7DA-B101-EBE1-080A2E862789}"/>
          </ac:picMkLst>
        </pc:picChg>
        <pc:picChg chg="add mod">
          <ac:chgData name="Wan, Kai-Tak" userId="541fd53c-f977-4dbf-9f00-3234917223ae" providerId="ADAL" clId="{DCDC4FFD-A2C6-4E0D-941C-97959FCE4565}" dt="2023-01-27T15:43:17.127" v="350" actId="1076"/>
          <ac:picMkLst>
            <pc:docMk/>
            <pc:sldMk cId="540383784" sldId="318"/>
            <ac:picMk id="6150" creationId="{397DF515-F489-05F5-43D0-B1BDCEF52D74}"/>
          </ac:picMkLst>
        </pc:picChg>
      </pc:sldChg>
      <pc:sldChg chg="addSp modSp new mod ord setBg">
        <pc:chgData name="Wan, Kai-Tak" userId="541fd53c-f977-4dbf-9f00-3234917223ae" providerId="ADAL" clId="{DCDC4FFD-A2C6-4E0D-941C-97959FCE4565}" dt="2023-01-28T04:43:31.053" v="611"/>
        <pc:sldMkLst>
          <pc:docMk/>
          <pc:sldMk cId="77909861" sldId="319"/>
        </pc:sldMkLst>
        <pc:spChg chg="add mod">
          <ac:chgData name="Wan, Kai-Tak" userId="541fd53c-f977-4dbf-9f00-3234917223ae" providerId="ADAL" clId="{DCDC4FFD-A2C6-4E0D-941C-97959FCE4565}" dt="2023-01-27T16:34:44.160" v="423" actId="1076"/>
          <ac:spMkLst>
            <pc:docMk/>
            <pc:sldMk cId="77909861" sldId="319"/>
            <ac:spMk id="2" creationId="{631E4242-C6B1-8120-4D23-F79C366AE94F}"/>
          </ac:spMkLst>
        </pc:spChg>
        <pc:picChg chg="add mod">
          <ac:chgData name="Wan, Kai-Tak" userId="541fd53c-f977-4dbf-9f00-3234917223ae" providerId="ADAL" clId="{DCDC4FFD-A2C6-4E0D-941C-97959FCE4565}" dt="2023-01-27T15:41:17.695" v="341" actId="1076"/>
          <ac:picMkLst>
            <pc:docMk/>
            <pc:sldMk cId="77909861" sldId="319"/>
            <ac:picMk id="7170" creationId="{3FDB3B49-9371-02F3-9E58-FB1D37CC75B8}"/>
          </ac:picMkLst>
        </pc:picChg>
      </pc:sldChg>
      <pc:sldChg chg="addSp modSp new ord setBg">
        <pc:chgData name="Wan, Kai-Tak" userId="541fd53c-f977-4dbf-9f00-3234917223ae" providerId="ADAL" clId="{DCDC4FFD-A2C6-4E0D-941C-97959FCE4565}" dt="2023-01-28T04:43:31.053" v="611"/>
        <pc:sldMkLst>
          <pc:docMk/>
          <pc:sldMk cId="3822678793" sldId="320"/>
        </pc:sldMkLst>
        <pc:picChg chg="add mod">
          <ac:chgData name="Wan, Kai-Tak" userId="541fd53c-f977-4dbf-9f00-3234917223ae" providerId="ADAL" clId="{DCDC4FFD-A2C6-4E0D-941C-97959FCE4565}" dt="2023-01-27T15:42:06.047" v="347" actId="1076"/>
          <ac:picMkLst>
            <pc:docMk/>
            <pc:sldMk cId="3822678793" sldId="320"/>
            <ac:picMk id="8194" creationId="{CDEB1882-AAB4-B8A8-C5DA-BD8731424006}"/>
          </ac:picMkLst>
        </pc:picChg>
      </pc:sldChg>
      <pc:sldChg chg="new del">
        <pc:chgData name="Wan, Kai-Tak" userId="541fd53c-f977-4dbf-9f00-3234917223ae" providerId="ADAL" clId="{DCDC4FFD-A2C6-4E0D-941C-97959FCE4565}" dt="2023-01-27T15:56:45.554" v="358" actId="47"/>
        <pc:sldMkLst>
          <pc:docMk/>
          <pc:sldMk cId="3247658122" sldId="321"/>
        </pc:sldMkLst>
      </pc:sldChg>
      <pc:sldChg chg="addSp modSp new mod setBg">
        <pc:chgData name="Wan, Kai-Tak" userId="541fd53c-f977-4dbf-9f00-3234917223ae" providerId="ADAL" clId="{DCDC4FFD-A2C6-4E0D-941C-97959FCE4565}" dt="2023-01-27T15:57:25.961" v="366" actId="1076"/>
        <pc:sldMkLst>
          <pc:docMk/>
          <pc:sldMk cId="796919999" sldId="322"/>
        </pc:sldMkLst>
        <pc:spChg chg="add mod">
          <ac:chgData name="Wan, Kai-Tak" userId="541fd53c-f977-4dbf-9f00-3234917223ae" providerId="ADAL" clId="{DCDC4FFD-A2C6-4E0D-941C-97959FCE4565}" dt="2023-01-27T15:57:25.961" v="366" actId="1076"/>
          <ac:spMkLst>
            <pc:docMk/>
            <pc:sldMk cId="796919999" sldId="322"/>
            <ac:spMk id="3" creationId="{C8459303-AEC5-D43A-61C8-A8A12ED9DA81}"/>
          </ac:spMkLst>
        </pc:spChg>
      </pc:sldChg>
      <pc:sldChg chg="addSp delSp modSp new mod ord setBg">
        <pc:chgData name="Wan, Kai-Tak" userId="541fd53c-f977-4dbf-9f00-3234917223ae" providerId="ADAL" clId="{DCDC4FFD-A2C6-4E0D-941C-97959FCE4565}" dt="2023-01-28T04:38:58.613" v="584"/>
        <pc:sldMkLst>
          <pc:docMk/>
          <pc:sldMk cId="1826040640" sldId="323"/>
        </pc:sldMkLst>
        <pc:picChg chg="add del mod">
          <ac:chgData name="Wan, Kai-Tak" userId="541fd53c-f977-4dbf-9f00-3234917223ae" providerId="ADAL" clId="{DCDC4FFD-A2C6-4E0D-941C-97959FCE4565}" dt="2023-01-28T04:35:02.872" v="535" actId="21"/>
          <ac:picMkLst>
            <pc:docMk/>
            <pc:sldMk cId="1826040640" sldId="323"/>
            <ac:picMk id="3" creationId="{D4A32B52-BB8C-E238-577B-76DE159C0020}"/>
          </ac:picMkLst>
        </pc:picChg>
        <pc:picChg chg="add mod">
          <ac:chgData name="Wan, Kai-Tak" userId="541fd53c-f977-4dbf-9f00-3234917223ae" providerId="ADAL" clId="{DCDC4FFD-A2C6-4E0D-941C-97959FCE4565}" dt="2023-01-28T04:35:56.515" v="545" actId="14100"/>
          <ac:picMkLst>
            <pc:docMk/>
            <pc:sldMk cId="1826040640" sldId="323"/>
            <ac:picMk id="5" creationId="{8E462B95-9F14-EC90-6F76-FF8EB002EF65}"/>
          </ac:picMkLst>
        </pc:picChg>
        <pc:picChg chg="add del mod">
          <ac:chgData name="Wan, Kai-Tak" userId="541fd53c-f977-4dbf-9f00-3234917223ae" providerId="ADAL" clId="{DCDC4FFD-A2C6-4E0D-941C-97959FCE4565}" dt="2023-01-28T04:34:26.566" v="529" actId="21"/>
          <ac:picMkLst>
            <pc:docMk/>
            <pc:sldMk cId="1826040640" sldId="323"/>
            <ac:picMk id="7" creationId="{736FB9DF-9A36-58B3-70B8-4B80CED4F798}"/>
          </ac:picMkLst>
        </pc:picChg>
        <pc:picChg chg="add del mod">
          <ac:chgData name="Wan, Kai-Tak" userId="541fd53c-f977-4dbf-9f00-3234917223ae" providerId="ADAL" clId="{DCDC4FFD-A2C6-4E0D-941C-97959FCE4565}" dt="2023-01-28T04:33:56.669" v="521" actId="21"/>
          <ac:picMkLst>
            <pc:docMk/>
            <pc:sldMk cId="1826040640" sldId="323"/>
            <ac:picMk id="9" creationId="{8E931D41-F2A5-8873-1C52-A1955BD55FDD}"/>
          </ac:picMkLst>
        </pc:picChg>
        <pc:picChg chg="add del mod">
          <ac:chgData name="Wan, Kai-Tak" userId="541fd53c-f977-4dbf-9f00-3234917223ae" providerId="ADAL" clId="{DCDC4FFD-A2C6-4E0D-941C-97959FCE4565}" dt="2023-01-28T04:33:47.764" v="519" actId="478"/>
          <ac:picMkLst>
            <pc:docMk/>
            <pc:sldMk cId="1826040640" sldId="323"/>
            <ac:picMk id="11" creationId="{160AECA8-B3F5-848B-D074-BBB6A6B0DD0F}"/>
          </ac:picMkLst>
        </pc:picChg>
        <pc:picChg chg="add del mod">
          <ac:chgData name="Wan, Kai-Tak" userId="541fd53c-f977-4dbf-9f00-3234917223ae" providerId="ADAL" clId="{DCDC4FFD-A2C6-4E0D-941C-97959FCE4565}" dt="2023-01-28T04:33:20.392" v="514" actId="21"/>
          <ac:picMkLst>
            <pc:docMk/>
            <pc:sldMk cId="1826040640" sldId="323"/>
            <ac:picMk id="13" creationId="{EA2EBBD1-F60B-0A30-75BA-04D70C307C77}"/>
          </ac:picMkLst>
        </pc:picChg>
        <pc:picChg chg="add del mod">
          <ac:chgData name="Wan, Kai-Tak" userId="541fd53c-f977-4dbf-9f00-3234917223ae" providerId="ADAL" clId="{DCDC4FFD-A2C6-4E0D-941C-97959FCE4565}" dt="2023-01-28T04:32:23.065" v="496" actId="21"/>
          <ac:picMkLst>
            <pc:docMk/>
            <pc:sldMk cId="1826040640" sldId="323"/>
            <ac:picMk id="15" creationId="{3B6FD3FC-7E4B-D78D-058A-8D2F6321B623}"/>
          </ac:picMkLst>
        </pc:picChg>
        <pc:picChg chg="add del mod">
          <ac:chgData name="Wan, Kai-Tak" userId="541fd53c-f977-4dbf-9f00-3234917223ae" providerId="ADAL" clId="{DCDC4FFD-A2C6-4E0D-941C-97959FCE4565}" dt="2023-01-28T04:33:17.075" v="513" actId="478"/>
          <ac:picMkLst>
            <pc:docMk/>
            <pc:sldMk cId="1826040640" sldId="323"/>
            <ac:picMk id="17" creationId="{0502DBAD-EC44-DD59-70E4-BFC059EAEF2E}"/>
          </ac:picMkLst>
        </pc:picChg>
        <pc:picChg chg="add del mod">
          <ac:chgData name="Wan, Kai-Tak" userId="541fd53c-f977-4dbf-9f00-3234917223ae" providerId="ADAL" clId="{DCDC4FFD-A2C6-4E0D-941C-97959FCE4565}" dt="2023-01-28T04:31:59" v="489" actId="21"/>
          <ac:picMkLst>
            <pc:docMk/>
            <pc:sldMk cId="1826040640" sldId="323"/>
            <ac:picMk id="19" creationId="{2238B93A-E8E1-0A46-87BE-5307CB7D0568}"/>
          </ac:picMkLst>
        </pc:picChg>
        <pc:picChg chg="add del mod">
          <ac:chgData name="Wan, Kai-Tak" userId="541fd53c-f977-4dbf-9f00-3234917223ae" providerId="ADAL" clId="{DCDC4FFD-A2C6-4E0D-941C-97959FCE4565}" dt="2023-01-28T04:31:55.228" v="488" actId="478"/>
          <ac:picMkLst>
            <pc:docMk/>
            <pc:sldMk cId="1826040640" sldId="323"/>
            <ac:picMk id="21" creationId="{57A63BAD-A29E-F0DB-94F9-598E461957AB}"/>
          </ac:picMkLst>
        </pc:picChg>
        <pc:picChg chg="add del mod">
          <ac:chgData name="Wan, Kai-Tak" userId="541fd53c-f977-4dbf-9f00-3234917223ae" providerId="ADAL" clId="{DCDC4FFD-A2C6-4E0D-941C-97959FCE4565}" dt="2023-01-28T04:31:54.116" v="487" actId="478"/>
          <ac:picMkLst>
            <pc:docMk/>
            <pc:sldMk cId="1826040640" sldId="323"/>
            <ac:picMk id="23" creationId="{26A8ECF9-FF16-7DBD-4C75-50307E4E049D}"/>
          </ac:picMkLst>
        </pc:picChg>
        <pc:picChg chg="add del mod">
          <ac:chgData name="Wan, Kai-Tak" userId="541fd53c-f977-4dbf-9f00-3234917223ae" providerId="ADAL" clId="{DCDC4FFD-A2C6-4E0D-941C-97959FCE4565}" dt="2023-01-28T04:31:52.595" v="486" actId="478"/>
          <ac:picMkLst>
            <pc:docMk/>
            <pc:sldMk cId="1826040640" sldId="323"/>
            <ac:picMk id="25" creationId="{D9A7ACAD-4037-CEEF-8DF7-BDFD5C983897}"/>
          </ac:picMkLst>
        </pc:picChg>
        <pc:picChg chg="add del mod">
          <ac:chgData name="Wan, Kai-Tak" userId="541fd53c-f977-4dbf-9f00-3234917223ae" providerId="ADAL" clId="{DCDC4FFD-A2C6-4E0D-941C-97959FCE4565}" dt="2023-01-28T04:31:23.929" v="476" actId="21"/>
          <ac:picMkLst>
            <pc:docMk/>
            <pc:sldMk cId="1826040640" sldId="323"/>
            <ac:picMk id="27" creationId="{057E03CC-26A0-C8B7-A44B-A6CA8213FEBE}"/>
          </ac:picMkLst>
        </pc:picChg>
        <pc:picChg chg="add del mod">
          <ac:chgData name="Wan, Kai-Tak" userId="541fd53c-f977-4dbf-9f00-3234917223ae" providerId="ADAL" clId="{DCDC4FFD-A2C6-4E0D-941C-97959FCE4565}" dt="2023-01-28T04:31:19.819" v="475" actId="478"/>
          <ac:picMkLst>
            <pc:docMk/>
            <pc:sldMk cId="1826040640" sldId="323"/>
            <ac:picMk id="29" creationId="{4DC251C3-C2C6-2713-13E0-D2E4712080AA}"/>
          </ac:picMkLst>
        </pc:picChg>
        <pc:picChg chg="add del mod">
          <ac:chgData name="Wan, Kai-Tak" userId="541fd53c-f977-4dbf-9f00-3234917223ae" providerId="ADAL" clId="{DCDC4FFD-A2C6-4E0D-941C-97959FCE4565}" dt="2023-01-28T04:30:50.785" v="470" actId="21"/>
          <ac:picMkLst>
            <pc:docMk/>
            <pc:sldMk cId="1826040640" sldId="323"/>
            <ac:picMk id="31" creationId="{53A7B84F-C207-E590-A42A-CA399A11E710}"/>
          </ac:picMkLst>
        </pc:picChg>
      </pc:sldChg>
      <pc:sldChg chg="addSp delSp modSp new del ord setBg">
        <pc:chgData name="Wan, Kai-Tak" userId="541fd53c-f977-4dbf-9f00-3234917223ae" providerId="ADAL" clId="{DCDC4FFD-A2C6-4E0D-941C-97959FCE4565}" dt="2023-01-28T04:29:20.613" v="432" actId="47"/>
        <pc:sldMkLst>
          <pc:docMk/>
          <pc:sldMk cId="2041247584" sldId="323"/>
        </pc:sldMkLst>
        <pc:picChg chg="add del">
          <ac:chgData name="Wan, Kai-Tak" userId="541fd53c-f977-4dbf-9f00-3234917223ae" providerId="ADAL" clId="{DCDC4FFD-A2C6-4E0D-941C-97959FCE4565}" dt="2023-01-27T16:33:55.625" v="412" actId="478"/>
          <ac:picMkLst>
            <pc:docMk/>
            <pc:sldMk cId="2041247584" sldId="323"/>
            <ac:picMk id="9218" creationId="{CD5E6923-C0D2-8DDC-B14B-6DB6F089875E}"/>
          </ac:picMkLst>
        </pc:picChg>
        <pc:picChg chg="add mod">
          <ac:chgData name="Wan, Kai-Tak" userId="541fd53c-f977-4dbf-9f00-3234917223ae" providerId="ADAL" clId="{DCDC4FFD-A2C6-4E0D-941C-97959FCE4565}" dt="2023-01-27T16:34:13.536" v="418" actId="1076"/>
          <ac:picMkLst>
            <pc:docMk/>
            <pc:sldMk cId="2041247584" sldId="323"/>
            <ac:picMk id="9220" creationId="{C39EAED8-DC53-1C22-012B-11A9B85FA994}"/>
          </ac:picMkLst>
        </pc:picChg>
      </pc:sldChg>
      <pc:sldChg chg="addSp modSp new mod ord setBg">
        <pc:chgData name="Wan, Kai-Tak" userId="541fd53c-f977-4dbf-9f00-3234917223ae" providerId="ADAL" clId="{DCDC4FFD-A2C6-4E0D-941C-97959FCE4565}" dt="2023-01-28T04:37:18.540" v="564"/>
        <pc:sldMkLst>
          <pc:docMk/>
          <pc:sldMk cId="2217577623" sldId="324"/>
        </pc:sldMkLst>
        <pc:picChg chg="add mod">
          <ac:chgData name="Wan, Kai-Tak" userId="541fd53c-f977-4dbf-9f00-3234917223ae" providerId="ADAL" clId="{DCDC4FFD-A2C6-4E0D-941C-97959FCE4565}" dt="2023-01-28T04:37:13.531" v="563" actId="14100"/>
          <ac:picMkLst>
            <pc:docMk/>
            <pc:sldMk cId="2217577623" sldId="324"/>
            <ac:picMk id="2" creationId="{5201E590-755C-AB64-1CE0-D9527B3249DF}"/>
          </ac:picMkLst>
        </pc:picChg>
      </pc:sldChg>
      <pc:sldChg chg="addSp modSp new mod ord setBg">
        <pc:chgData name="Wan, Kai-Tak" userId="541fd53c-f977-4dbf-9f00-3234917223ae" providerId="ADAL" clId="{DCDC4FFD-A2C6-4E0D-941C-97959FCE4565}" dt="2023-01-28T04:38:32.117" v="580"/>
        <pc:sldMkLst>
          <pc:docMk/>
          <pc:sldMk cId="4101640900" sldId="325"/>
        </pc:sldMkLst>
        <pc:picChg chg="add mod">
          <ac:chgData name="Wan, Kai-Tak" userId="541fd53c-f977-4dbf-9f00-3234917223ae" providerId="ADAL" clId="{DCDC4FFD-A2C6-4E0D-941C-97959FCE4565}" dt="2023-01-28T04:37:33.035" v="569" actId="1076"/>
          <ac:picMkLst>
            <pc:docMk/>
            <pc:sldMk cId="4101640900" sldId="325"/>
            <ac:picMk id="2" creationId="{C6741C33-3586-CFB3-AA92-9FD2B25D0FED}"/>
          </ac:picMkLst>
        </pc:picChg>
      </pc:sldChg>
      <pc:sldChg chg="addSp modSp new mod ord setBg">
        <pc:chgData name="Wan, Kai-Tak" userId="541fd53c-f977-4dbf-9f00-3234917223ae" providerId="ADAL" clId="{DCDC4FFD-A2C6-4E0D-941C-97959FCE4565}" dt="2023-01-28T04:38:04.467" v="574"/>
        <pc:sldMkLst>
          <pc:docMk/>
          <pc:sldMk cId="1722429519" sldId="326"/>
        </pc:sldMkLst>
        <pc:picChg chg="add mod">
          <ac:chgData name="Wan, Kai-Tak" userId="541fd53c-f977-4dbf-9f00-3234917223ae" providerId="ADAL" clId="{DCDC4FFD-A2C6-4E0D-941C-97959FCE4565}" dt="2023-01-28T04:37:59.530" v="573" actId="14100"/>
          <ac:picMkLst>
            <pc:docMk/>
            <pc:sldMk cId="1722429519" sldId="326"/>
            <ac:picMk id="2" creationId="{7B10982C-FAD0-706C-2E8F-AB16639BBEBF}"/>
          </ac:picMkLst>
        </pc:picChg>
      </pc:sldChg>
      <pc:sldChg chg="addSp delSp modSp new mod ord setBg delAnim modAnim">
        <pc:chgData name="Wan, Kai-Tak" userId="541fd53c-f977-4dbf-9f00-3234917223ae" providerId="ADAL" clId="{DCDC4FFD-A2C6-4E0D-941C-97959FCE4565}" dt="2023-01-28T04:39:54.303" v="595"/>
        <pc:sldMkLst>
          <pc:docMk/>
          <pc:sldMk cId="972082313" sldId="327"/>
        </pc:sldMkLst>
        <pc:picChg chg="add mod">
          <ac:chgData name="Wan, Kai-Tak" userId="541fd53c-f977-4dbf-9f00-3234917223ae" providerId="ADAL" clId="{DCDC4FFD-A2C6-4E0D-941C-97959FCE4565}" dt="2023-01-28T04:39:49.395" v="594" actId="1076"/>
          <ac:picMkLst>
            <pc:docMk/>
            <pc:sldMk cId="972082313" sldId="327"/>
            <ac:picMk id="2" creationId="{10821973-898A-3F4A-F28A-7F61E302FD83}"/>
          </ac:picMkLst>
        </pc:picChg>
        <pc:picChg chg="add del mod">
          <ac:chgData name="Wan, Kai-Tak" userId="541fd53c-f977-4dbf-9f00-3234917223ae" providerId="ADAL" clId="{DCDC4FFD-A2C6-4E0D-941C-97959FCE4565}" dt="2023-01-28T04:39:25.406" v="587" actId="478"/>
          <ac:picMkLst>
            <pc:docMk/>
            <pc:sldMk cId="972082313" sldId="327"/>
            <ac:picMk id="3" creationId="{C3992431-FBD3-451F-78D3-C7E48FA3D9BA}"/>
          </ac:picMkLst>
        </pc:picChg>
        <pc:picChg chg="add mod">
          <ac:chgData name="Wan, Kai-Tak" userId="541fd53c-f977-4dbf-9f00-3234917223ae" providerId="ADAL" clId="{DCDC4FFD-A2C6-4E0D-941C-97959FCE4565}" dt="2023-01-28T04:39:47.163" v="593" actId="1076"/>
          <ac:picMkLst>
            <pc:docMk/>
            <pc:sldMk cId="972082313" sldId="327"/>
            <ac:picMk id="4" creationId="{2F2ACE28-7AE8-FC66-B1B3-50664273C968}"/>
          </ac:picMkLst>
        </pc:picChg>
      </pc:sldChg>
      <pc:sldChg chg="addSp modSp new mod ord setBg">
        <pc:chgData name="Wan, Kai-Tak" userId="541fd53c-f977-4dbf-9f00-3234917223ae" providerId="ADAL" clId="{DCDC4FFD-A2C6-4E0D-941C-97959FCE4565}" dt="2023-01-28T04:36:40.915" v="554"/>
        <pc:sldMkLst>
          <pc:docMk/>
          <pc:sldMk cId="438322054" sldId="328"/>
        </pc:sldMkLst>
        <pc:picChg chg="add mod">
          <ac:chgData name="Wan, Kai-Tak" userId="541fd53c-f977-4dbf-9f00-3234917223ae" providerId="ADAL" clId="{DCDC4FFD-A2C6-4E0D-941C-97959FCE4565}" dt="2023-01-28T04:36:36.595" v="553" actId="1076"/>
          <ac:picMkLst>
            <pc:docMk/>
            <pc:sldMk cId="438322054" sldId="328"/>
            <ac:picMk id="2" creationId="{897305E8-9CC6-DDCE-8411-CB5FF746ED8B}"/>
          </ac:picMkLst>
        </pc:picChg>
      </pc:sldChg>
      <pc:sldChg chg="addSp modSp new mod ord">
        <pc:chgData name="Wan, Kai-Tak" userId="541fd53c-f977-4dbf-9f00-3234917223ae" providerId="ADAL" clId="{DCDC4FFD-A2C6-4E0D-941C-97959FCE4565}" dt="2023-01-28T04:38:48.213" v="582"/>
        <pc:sldMkLst>
          <pc:docMk/>
          <pc:sldMk cId="1823532269" sldId="329"/>
        </pc:sldMkLst>
        <pc:picChg chg="add mod">
          <ac:chgData name="Wan, Kai-Tak" userId="541fd53c-f977-4dbf-9f00-3234917223ae" providerId="ADAL" clId="{DCDC4FFD-A2C6-4E0D-941C-97959FCE4565}" dt="2023-01-28T04:33:33.395" v="518" actId="1076"/>
          <ac:picMkLst>
            <pc:docMk/>
            <pc:sldMk cId="1823532269" sldId="329"/>
            <ac:picMk id="2" creationId="{89A32FE2-7628-D8E0-DAE1-BE16B50CC0F9}"/>
          </ac:picMkLst>
        </pc:picChg>
      </pc:sldChg>
      <pc:sldChg chg="addSp delSp modSp new del mod ord">
        <pc:chgData name="Wan, Kai-Tak" userId="541fd53c-f977-4dbf-9f00-3234917223ae" providerId="ADAL" clId="{DCDC4FFD-A2C6-4E0D-941C-97959FCE4565}" dt="2023-01-28T04:42:13.941" v="608" actId="47"/>
        <pc:sldMkLst>
          <pc:docMk/>
          <pc:sldMk cId="297228112" sldId="330"/>
        </pc:sldMkLst>
        <pc:picChg chg="add del mod">
          <ac:chgData name="Wan, Kai-Tak" userId="541fd53c-f977-4dbf-9f00-3234917223ae" providerId="ADAL" clId="{DCDC4FFD-A2C6-4E0D-941C-97959FCE4565}" dt="2023-01-28T04:34:02.343" v="523" actId="21"/>
          <ac:picMkLst>
            <pc:docMk/>
            <pc:sldMk cId="297228112" sldId="330"/>
            <ac:picMk id="2" creationId="{ABB037D9-21B1-07AE-68FA-F50B49423ECF}"/>
          </ac:picMkLst>
        </pc:picChg>
        <pc:picChg chg="add del mod">
          <ac:chgData name="Wan, Kai-Tak" userId="541fd53c-f977-4dbf-9f00-3234917223ae" providerId="ADAL" clId="{DCDC4FFD-A2C6-4E0D-941C-97959FCE4565}" dt="2023-01-28T04:39:29.902" v="588" actId="21"/>
          <ac:picMkLst>
            <pc:docMk/>
            <pc:sldMk cId="297228112" sldId="330"/>
            <ac:picMk id="3" creationId="{AFA89D68-CC8F-185E-9652-DC57EC426110}"/>
          </ac:picMkLst>
        </pc:picChg>
      </pc:sldChg>
      <pc:sldChg chg="new del">
        <pc:chgData name="Wan, Kai-Tak" userId="541fd53c-f977-4dbf-9f00-3234917223ae" providerId="ADAL" clId="{DCDC4FFD-A2C6-4E0D-941C-97959FCE4565}" dt="2023-01-28T04:42:14.442" v="609" actId="47"/>
        <pc:sldMkLst>
          <pc:docMk/>
          <pc:sldMk cId="1906437899" sldId="331"/>
        </pc:sldMkLst>
      </pc:sldChg>
      <pc:sldChg chg="addSp modSp new mod ord setBg">
        <pc:chgData name="Wan, Kai-Tak" userId="541fd53c-f977-4dbf-9f00-3234917223ae" providerId="ADAL" clId="{DCDC4FFD-A2C6-4E0D-941C-97959FCE4565}" dt="2023-01-28T04:38:15.477" v="578"/>
        <pc:sldMkLst>
          <pc:docMk/>
          <pc:sldMk cId="2789921627" sldId="332"/>
        </pc:sldMkLst>
        <pc:picChg chg="add mod">
          <ac:chgData name="Wan, Kai-Tak" userId="541fd53c-f977-4dbf-9f00-3234917223ae" providerId="ADAL" clId="{DCDC4FFD-A2C6-4E0D-941C-97959FCE4565}" dt="2023-01-28T04:36:57.603" v="559" actId="1076"/>
          <ac:picMkLst>
            <pc:docMk/>
            <pc:sldMk cId="2789921627" sldId="332"/>
            <ac:picMk id="2" creationId="{0CC4FF09-06D0-B2CF-3B9A-BE11B15E6232}"/>
          </ac:picMkLst>
        </pc:picChg>
      </pc:sldChg>
      <pc:sldChg chg="addSp delSp modSp add mod setBg modAnim">
        <pc:chgData name="Wan, Kai-Tak" userId="541fd53c-f977-4dbf-9f00-3234917223ae" providerId="ADAL" clId="{DCDC4FFD-A2C6-4E0D-941C-97959FCE4565}" dt="2023-01-28T04:42:06.043" v="607"/>
        <pc:sldMkLst>
          <pc:docMk/>
          <pc:sldMk cId="2509382430" sldId="333"/>
        </pc:sldMkLst>
        <pc:picChg chg="del">
          <ac:chgData name="Wan, Kai-Tak" userId="541fd53c-f977-4dbf-9f00-3234917223ae" providerId="ADAL" clId="{DCDC4FFD-A2C6-4E0D-941C-97959FCE4565}" dt="2023-01-28T04:39:21.259" v="586" actId="478"/>
          <ac:picMkLst>
            <pc:docMk/>
            <pc:sldMk cId="2509382430" sldId="333"/>
            <ac:picMk id="2" creationId="{10821973-898A-3F4A-F28A-7F61E302FD83}"/>
          </ac:picMkLst>
        </pc:picChg>
        <pc:picChg chg="mod">
          <ac:chgData name="Wan, Kai-Tak" userId="541fd53c-f977-4dbf-9f00-3234917223ae" providerId="ADAL" clId="{DCDC4FFD-A2C6-4E0D-941C-97959FCE4565}" dt="2023-01-28T04:40:28.354" v="604" actId="1076"/>
          <ac:picMkLst>
            <pc:docMk/>
            <pc:sldMk cId="2509382430" sldId="333"/>
            <ac:picMk id="3" creationId="{C3992431-FBD3-451F-78D3-C7E48FA3D9BA}"/>
          </ac:picMkLst>
        </pc:picChg>
        <pc:picChg chg="add mod">
          <ac:chgData name="Wan, Kai-Tak" userId="541fd53c-f977-4dbf-9f00-3234917223ae" providerId="ADAL" clId="{DCDC4FFD-A2C6-4E0D-941C-97959FCE4565}" dt="2023-01-28T04:40:41.818" v="606" actId="1076"/>
          <ac:picMkLst>
            <pc:docMk/>
            <pc:sldMk cId="2509382430" sldId="333"/>
            <ac:picMk id="4" creationId="{02177352-9606-9CEE-10CB-F9D8FE2FE5B5}"/>
          </ac:picMkLst>
        </pc:picChg>
      </pc:sldChg>
      <pc:sldChg chg="new">
        <pc:chgData name="Wan, Kai-Tak" userId="541fd53c-f977-4dbf-9f00-3234917223ae" providerId="ADAL" clId="{DCDC4FFD-A2C6-4E0D-941C-97959FCE4565}" dt="2023-02-03T16:29:10.790" v="733" actId="680"/>
        <pc:sldMkLst>
          <pc:docMk/>
          <pc:sldMk cId="850559734" sldId="334"/>
        </pc:sldMkLst>
      </pc:sldChg>
      <pc:sldChg chg="addSp modSp new mod">
        <pc:chgData name="Wan, Kai-Tak" userId="541fd53c-f977-4dbf-9f00-3234917223ae" providerId="ADAL" clId="{DCDC4FFD-A2C6-4E0D-941C-97959FCE4565}" dt="2023-02-03T19:40:01.642" v="842" actId="14100"/>
        <pc:sldMkLst>
          <pc:docMk/>
          <pc:sldMk cId="1090657410" sldId="335"/>
        </pc:sldMkLst>
        <pc:spChg chg="add mod">
          <ac:chgData name="Wan, Kai-Tak" userId="541fd53c-f977-4dbf-9f00-3234917223ae" providerId="ADAL" clId="{DCDC4FFD-A2C6-4E0D-941C-97959FCE4565}" dt="2023-02-03T19:40:01.642" v="842" actId="14100"/>
          <ac:spMkLst>
            <pc:docMk/>
            <pc:sldMk cId="1090657410" sldId="335"/>
            <ac:spMk id="3" creationId="{BCDC1A35-ED2E-2E79-37D2-A7F973757F7B}"/>
          </ac:spMkLst>
        </pc:spChg>
      </pc:sldChg>
      <pc:sldChg chg="modSp add mod">
        <pc:chgData name="Wan, Kai-Tak" userId="541fd53c-f977-4dbf-9f00-3234917223ae" providerId="ADAL" clId="{DCDC4FFD-A2C6-4E0D-941C-97959FCE4565}" dt="2023-02-03T20:04:33.729" v="924" actId="115"/>
        <pc:sldMkLst>
          <pc:docMk/>
          <pc:sldMk cId="1560261986" sldId="336"/>
        </pc:sldMkLst>
        <pc:spChg chg="mod">
          <ac:chgData name="Wan, Kai-Tak" userId="541fd53c-f977-4dbf-9f00-3234917223ae" providerId="ADAL" clId="{DCDC4FFD-A2C6-4E0D-941C-97959FCE4565}" dt="2023-02-03T20:04:33.729" v="924" actId="115"/>
          <ac:spMkLst>
            <pc:docMk/>
            <pc:sldMk cId="1560261986" sldId="336"/>
            <ac:spMk id="3" creationId="{BCDC1A35-ED2E-2E79-37D2-A7F973757F7B}"/>
          </ac:spMkLst>
        </pc:spChg>
      </pc:sldChg>
      <pc:sldChg chg="modSp add mod">
        <pc:chgData name="Wan, Kai-Tak" userId="541fd53c-f977-4dbf-9f00-3234917223ae" providerId="ADAL" clId="{DCDC4FFD-A2C6-4E0D-941C-97959FCE4565}" dt="2023-02-03T20:05:35.682" v="926" actId="207"/>
        <pc:sldMkLst>
          <pc:docMk/>
          <pc:sldMk cId="3359477650" sldId="337"/>
        </pc:sldMkLst>
        <pc:spChg chg="mod">
          <ac:chgData name="Wan, Kai-Tak" userId="541fd53c-f977-4dbf-9f00-3234917223ae" providerId="ADAL" clId="{DCDC4FFD-A2C6-4E0D-941C-97959FCE4565}" dt="2023-02-03T20:05:35.682" v="926" actId="207"/>
          <ac:spMkLst>
            <pc:docMk/>
            <pc:sldMk cId="3359477650" sldId="337"/>
            <ac:spMk id="3" creationId="{BCDC1A35-ED2E-2E79-37D2-A7F973757F7B}"/>
          </ac:spMkLst>
        </pc:spChg>
      </pc:sldChg>
      <pc:sldChg chg="modSp add mod">
        <pc:chgData name="Wan, Kai-Tak" userId="541fd53c-f977-4dbf-9f00-3234917223ae" providerId="ADAL" clId="{DCDC4FFD-A2C6-4E0D-941C-97959FCE4565}" dt="2023-02-03T20:10:49.853" v="934" actId="20577"/>
        <pc:sldMkLst>
          <pc:docMk/>
          <pc:sldMk cId="626877651" sldId="338"/>
        </pc:sldMkLst>
        <pc:spChg chg="mod">
          <ac:chgData name="Wan, Kai-Tak" userId="541fd53c-f977-4dbf-9f00-3234917223ae" providerId="ADAL" clId="{DCDC4FFD-A2C6-4E0D-941C-97959FCE4565}" dt="2023-02-03T20:10:49.853" v="934" actId="20577"/>
          <ac:spMkLst>
            <pc:docMk/>
            <pc:sldMk cId="626877651" sldId="338"/>
            <ac:spMk id="3" creationId="{BCDC1A35-ED2E-2E79-37D2-A7F973757F7B}"/>
          </ac:spMkLst>
        </pc:spChg>
      </pc:sldChg>
      <pc:sldChg chg="addSp modSp new mod">
        <pc:chgData name="Wan, Kai-Tak" userId="541fd53c-f977-4dbf-9f00-3234917223ae" providerId="ADAL" clId="{DCDC4FFD-A2C6-4E0D-941C-97959FCE4565}" dt="2023-02-03T19:51:51.577" v="917" actId="2710"/>
        <pc:sldMkLst>
          <pc:docMk/>
          <pc:sldMk cId="2385403306" sldId="339"/>
        </pc:sldMkLst>
        <pc:spChg chg="add mod">
          <ac:chgData name="Wan, Kai-Tak" userId="541fd53c-f977-4dbf-9f00-3234917223ae" providerId="ADAL" clId="{DCDC4FFD-A2C6-4E0D-941C-97959FCE4565}" dt="2023-02-03T19:51:51.577" v="917" actId="2710"/>
          <ac:spMkLst>
            <pc:docMk/>
            <pc:sldMk cId="2385403306" sldId="339"/>
            <ac:spMk id="3" creationId="{2492D1A6-95F9-6D3A-DCFE-CDD14179AC25}"/>
          </ac:spMkLst>
        </pc:spChg>
      </pc:sldChg>
      <pc:sldChg chg="delSp modSp add mod delAnim">
        <pc:chgData name="Wan, Kai-Tak" userId="541fd53c-f977-4dbf-9f00-3234917223ae" providerId="ADAL" clId="{DCDC4FFD-A2C6-4E0D-941C-97959FCE4565}" dt="2023-02-04T16:55:28.007" v="1130" actId="6549"/>
        <pc:sldMkLst>
          <pc:docMk/>
          <pc:sldMk cId="869581006" sldId="340"/>
        </pc:sldMkLst>
        <pc:spChg chg="mod">
          <ac:chgData name="Wan, Kai-Tak" userId="541fd53c-f977-4dbf-9f00-3234917223ae" providerId="ADAL" clId="{DCDC4FFD-A2C6-4E0D-941C-97959FCE4565}" dt="2023-02-04T16:55:28.007" v="1130" actId="6549"/>
          <ac:spMkLst>
            <pc:docMk/>
            <pc:sldMk cId="869581006" sldId="340"/>
            <ac:spMk id="2" creationId="{AF77B1F9-D630-4411-83D7-7DB38C992AE5}"/>
          </ac:spMkLst>
        </pc:spChg>
        <pc:spChg chg="del mod">
          <ac:chgData name="Wan, Kai-Tak" userId="541fd53c-f977-4dbf-9f00-3234917223ae" providerId="ADAL" clId="{DCDC4FFD-A2C6-4E0D-941C-97959FCE4565}" dt="2023-02-04T16:54:40.136" v="1123" actId="478"/>
          <ac:spMkLst>
            <pc:docMk/>
            <pc:sldMk cId="869581006" sldId="340"/>
            <ac:spMk id="3" creationId="{57DD0726-2B82-4447-AF48-3968EB1C978F}"/>
          </ac:spMkLst>
        </pc:spChg>
      </pc:sldChg>
      <pc:sldChg chg="addSp modSp add mod modAnim">
        <pc:chgData name="Wan, Kai-Tak" userId="541fd53c-f977-4dbf-9f00-3234917223ae" providerId="ADAL" clId="{DCDC4FFD-A2C6-4E0D-941C-97959FCE4565}" dt="2023-02-04T17:54:51.639" v="1327" actId="1076"/>
        <pc:sldMkLst>
          <pc:docMk/>
          <pc:sldMk cId="1603527533" sldId="341"/>
        </pc:sldMkLst>
        <pc:spChg chg="mod">
          <ac:chgData name="Wan, Kai-Tak" userId="541fd53c-f977-4dbf-9f00-3234917223ae" providerId="ADAL" clId="{DCDC4FFD-A2C6-4E0D-941C-97959FCE4565}" dt="2023-02-04T17:49:57.253" v="1251" actId="1076"/>
          <ac:spMkLst>
            <pc:docMk/>
            <pc:sldMk cId="1603527533" sldId="341"/>
            <ac:spMk id="2" creationId="{AF77B1F9-D630-4411-83D7-7DB38C992AE5}"/>
          </ac:spMkLst>
        </pc:spChg>
        <pc:spChg chg="add mod">
          <ac:chgData name="Wan, Kai-Tak" userId="541fd53c-f977-4dbf-9f00-3234917223ae" providerId="ADAL" clId="{DCDC4FFD-A2C6-4E0D-941C-97959FCE4565}" dt="2023-02-04T17:54:51.639" v="1327" actId="1076"/>
          <ac:spMkLst>
            <pc:docMk/>
            <pc:sldMk cId="1603527533" sldId="341"/>
            <ac:spMk id="5" creationId="{FF891D48-934C-7BDE-0BD5-FF916BC43EE7}"/>
          </ac:spMkLst>
        </pc:spChg>
        <pc:graphicFrameChg chg="add mod">
          <ac:chgData name="Wan, Kai-Tak" userId="541fd53c-f977-4dbf-9f00-3234917223ae" providerId="ADAL" clId="{DCDC4FFD-A2C6-4E0D-941C-97959FCE4565}" dt="2023-02-04T17:42:28.144" v="1144" actId="21"/>
          <ac:graphicFrameMkLst>
            <pc:docMk/>
            <pc:sldMk cId="1603527533" sldId="341"/>
            <ac:graphicFrameMk id="3" creationId="{8616A456-CB70-BADE-BA02-4DBD175B9037}"/>
          </ac:graphicFrameMkLst>
        </pc:graphicFrameChg>
      </pc:sldChg>
      <pc:sldChg chg="modSp add mod ord">
        <pc:chgData name="Wan, Kai-Tak" userId="541fd53c-f977-4dbf-9f00-3234917223ae" providerId="ADAL" clId="{DCDC4FFD-A2C6-4E0D-941C-97959FCE4565}" dt="2023-02-04T17:59:06.729" v="1349"/>
        <pc:sldMkLst>
          <pc:docMk/>
          <pc:sldMk cId="4003107416" sldId="342"/>
        </pc:sldMkLst>
        <pc:spChg chg="mod">
          <ac:chgData name="Wan, Kai-Tak" userId="541fd53c-f977-4dbf-9f00-3234917223ae" providerId="ADAL" clId="{DCDC4FFD-A2C6-4E0D-941C-97959FCE4565}" dt="2023-02-04T17:58:59.591" v="1347" actId="1076"/>
          <ac:spMkLst>
            <pc:docMk/>
            <pc:sldMk cId="4003107416" sldId="342"/>
            <ac:spMk id="5" creationId="{FF891D48-934C-7BDE-0BD5-FF916BC43EE7}"/>
          </ac:spMkLst>
        </pc:spChg>
      </pc:sldChg>
      <pc:sldChg chg="add">
        <pc:chgData name="Wan, Kai-Tak" userId="541fd53c-f977-4dbf-9f00-3234917223ae" providerId="ADAL" clId="{DCDC4FFD-A2C6-4E0D-941C-97959FCE4565}" dt="2023-02-04T18:19:40.163" v="1414"/>
        <pc:sldMkLst>
          <pc:docMk/>
          <pc:sldMk cId="2494779516" sldId="343"/>
        </pc:sldMkLst>
      </pc:sldChg>
    </pc:docChg>
  </pc:docChgLst>
  <pc:docChgLst>
    <pc:chgData name="Wan, Kai-Tak" userId="541fd53c-f977-4dbf-9f00-3234917223ae" providerId="ADAL" clId="{64B8691E-F3F8-4D8C-86BF-C5E47EFE3329}"/>
    <pc:docChg chg="undo custSel addSld delSld modSld sldOrd">
      <pc:chgData name="Wan, Kai-Tak" userId="541fd53c-f977-4dbf-9f00-3234917223ae" providerId="ADAL" clId="{64B8691E-F3F8-4D8C-86BF-C5E47EFE3329}" dt="2023-01-19T17:20:13.513" v="1214" actId="115"/>
      <pc:docMkLst>
        <pc:docMk/>
      </pc:docMkLst>
      <pc:sldChg chg="modSp modAnim">
        <pc:chgData name="Wan, Kai-Tak" userId="541fd53c-f977-4dbf-9f00-3234917223ae" providerId="ADAL" clId="{64B8691E-F3F8-4D8C-86BF-C5E47EFE3329}" dt="2023-01-18T23:23:56.407" v="366" actId="115"/>
        <pc:sldMkLst>
          <pc:docMk/>
          <pc:sldMk cId="4036618353" sldId="257"/>
        </pc:sldMkLst>
        <pc:spChg chg="mod">
          <ac:chgData name="Wan, Kai-Tak" userId="541fd53c-f977-4dbf-9f00-3234917223ae" providerId="ADAL" clId="{64B8691E-F3F8-4D8C-86BF-C5E47EFE3329}" dt="2023-01-18T23:23:56.407" v="366" actId="115"/>
          <ac:spMkLst>
            <pc:docMk/>
            <pc:sldMk cId="4036618353" sldId="257"/>
            <ac:spMk id="3" creationId="{47F8D883-50C3-4406-8AA8-0062B6D2A596}"/>
          </ac:spMkLst>
        </pc:spChg>
      </pc:sldChg>
      <pc:sldChg chg="modSp modAnim">
        <pc:chgData name="Wan, Kai-Tak" userId="541fd53c-f977-4dbf-9f00-3234917223ae" providerId="ADAL" clId="{64B8691E-F3F8-4D8C-86BF-C5E47EFE3329}" dt="2023-01-18T18:18:25.391" v="27" actId="207"/>
        <pc:sldMkLst>
          <pc:docMk/>
          <pc:sldMk cId="691186941" sldId="258"/>
        </pc:sldMkLst>
        <pc:spChg chg="mod">
          <ac:chgData name="Wan, Kai-Tak" userId="541fd53c-f977-4dbf-9f00-3234917223ae" providerId="ADAL" clId="{64B8691E-F3F8-4D8C-86BF-C5E47EFE3329}" dt="2023-01-18T18:18:25.391" v="27" actId="207"/>
          <ac:spMkLst>
            <pc:docMk/>
            <pc:sldMk cId="691186941" sldId="258"/>
            <ac:spMk id="3" creationId="{E4DE9AAD-9C6A-43F0-B27A-B3DEE317686B}"/>
          </ac:spMkLst>
        </pc:spChg>
      </pc:sldChg>
      <pc:sldChg chg="addSp modSp">
        <pc:chgData name="Wan, Kai-Tak" userId="541fd53c-f977-4dbf-9f00-3234917223ae" providerId="ADAL" clId="{64B8691E-F3F8-4D8C-86BF-C5E47EFE3329}" dt="2023-01-18T23:16:25.054" v="316" actId="207"/>
        <pc:sldMkLst>
          <pc:docMk/>
          <pc:sldMk cId="1728311188" sldId="260"/>
        </pc:sldMkLst>
        <pc:spChg chg="add mod">
          <ac:chgData name="Wan, Kai-Tak" userId="541fd53c-f977-4dbf-9f00-3234917223ae" providerId="ADAL" clId="{64B8691E-F3F8-4D8C-86BF-C5E47EFE3329}" dt="2023-01-18T23:16:25.054" v="316" actId="207"/>
          <ac:spMkLst>
            <pc:docMk/>
            <pc:sldMk cId="1728311188" sldId="260"/>
            <ac:spMk id="2" creationId="{B70F0F5A-25BB-4593-A551-97D91C3BA1CC}"/>
          </ac:spMkLst>
        </pc:spChg>
      </pc:sldChg>
      <pc:sldChg chg="addSp modSp modAnim">
        <pc:chgData name="Wan, Kai-Tak" userId="541fd53c-f977-4dbf-9f00-3234917223ae" providerId="ADAL" clId="{64B8691E-F3F8-4D8C-86BF-C5E47EFE3329}" dt="2023-01-18T23:38:59.609" v="412" actId="207"/>
        <pc:sldMkLst>
          <pc:docMk/>
          <pc:sldMk cId="1096470530" sldId="262"/>
        </pc:sldMkLst>
        <pc:spChg chg="add mod">
          <ac:chgData name="Wan, Kai-Tak" userId="541fd53c-f977-4dbf-9f00-3234917223ae" providerId="ADAL" clId="{64B8691E-F3F8-4D8C-86BF-C5E47EFE3329}" dt="2023-01-18T23:38:59.609" v="412" actId="207"/>
          <ac:spMkLst>
            <pc:docMk/>
            <pc:sldMk cId="1096470530" sldId="262"/>
            <ac:spMk id="2" creationId="{11D4FD9C-C6A3-42EF-BC7B-22131A9C90FB}"/>
          </ac:spMkLst>
        </pc:spChg>
      </pc:sldChg>
      <pc:sldChg chg="addSp modSp modAnim">
        <pc:chgData name="Wan, Kai-Tak" userId="541fd53c-f977-4dbf-9f00-3234917223ae" providerId="ADAL" clId="{64B8691E-F3F8-4D8C-86BF-C5E47EFE3329}" dt="2023-01-18T23:58:32.076" v="583" actId="1076"/>
        <pc:sldMkLst>
          <pc:docMk/>
          <pc:sldMk cId="2162976867" sldId="263"/>
        </pc:sldMkLst>
        <pc:spChg chg="add mod">
          <ac:chgData name="Wan, Kai-Tak" userId="541fd53c-f977-4dbf-9f00-3234917223ae" providerId="ADAL" clId="{64B8691E-F3F8-4D8C-86BF-C5E47EFE3329}" dt="2023-01-18T23:58:32.076" v="583" actId="1076"/>
          <ac:spMkLst>
            <pc:docMk/>
            <pc:sldMk cId="2162976867" sldId="263"/>
            <ac:spMk id="2" creationId="{AF77B1F9-D630-4411-83D7-7DB38C992AE5}"/>
          </ac:spMkLst>
        </pc:spChg>
        <pc:spChg chg="add mod">
          <ac:chgData name="Wan, Kai-Tak" userId="541fd53c-f977-4dbf-9f00-3234917223ae" providerId="ADAL" clId="{64B8691E-F3F8-4D8C-86BF-C5E47EFE3329}" dt="2023-01-18T23:55:04.769" v="554" actId="14100"/>
          <ac:spMkLst>
            <pc:docMk/>
            <pc:sldMk cId="2162976867" sldId="263"/>
            <ac:spMk id="3" creationId="{57DD0726-2B82-4447-AF48-3968EB1C978F}"/>
          </ac:spMkLst>
        </pc:spChg>
      </pc:sldChg>
      <pc:sldChg chg="modSp">
        <pc:chgData name="Wan, Kai-Tak" userId="541fd53c-f977-4dbf-9f00-3234917223ae" providerId="ADAL" clId="{64B8691E-F3F8-4D8C-86BF-C5E47EFE3329}" dt="2023-01-19T17:20:13.513" v="1214" actId="115"/>
        <pc:sldMkLst>
          <pc:docMk/>
          <pc:sldMk cId="2424512420" sldId="266"/>
        </pc:sldMkLst>
        <pc:spChg chg="mod">
          <ac:chgData name="Wan, Kai-Tak" userId="541fd53c-f977-4dbf-9f00-3234917223ae" providerId="ADAL" clId="{64B8691E-F3F8-4D8C-86BF-C5E47EFE3329}" dt="2023-01-19T17:20:13.513" v="1214" actId="115"/>
          <ac:spMkLst>
            <pc:docMk/>
            <pc:sldMk cId="2424512420" sldId="266"/>
            <ac:spMk id="3" creationId="{E4DE9AAD-9C6A-43F0-B27A-B3DEE317686B}"/>
          </ac:spMkLst>
        </pc:spChg>
      </pc:sldChg>
      <pc:sldChg chg="modSp modAnim">
        <pc:chgData name="Wan, Kai-Tak" userId="541fd53c-f977-4dbf-9f00-3234917223ae" providerId="ADAL" clId="{64B8691E-F3F8-4D8C-86BF-C5E47EFE3329}" dt="2023-01-18T18:20:19.149" v="42" actId="1076"/>
        <pc:sldMkLst>
          <pc:docMk/>
          <pc:sldMk cId="3016646081" sldId="267"/>
        </pc:sldMkLst>
        <pc:spChg chg="mod">
          <ac:chgData name="Wan, Kai-Tak" userId="541fd53c-f977-4dbf-9f00-3234917223ae" providerId="ADAL" clId="{64B8691E-F3F8-4D8C-86BF-C5E47EFE3329}" dt="2023-01-18T18:20:19.149" v="42" actId="1076"/>
          <ac:spMkLst>
            <pc:docMk/>
            <pc:sldMk cId="3016646081" sldId="267"/>
            <ac:spMk id="3" creationId="{E4DE9AAD-9C6A-43F0-B27A-B3DEE317686B}"/>
          </ac:spMkLst>
        </pc:spChg>
      </pc:sldChg>
      <pc:sldChg chg="modSp modAnim">
        <pc:chgData name="Wan, Kai-Tak" userId="541fd53c-f977-4dbf-9f00-3234917223ae" providerId="ADAL" clId="{64B8691E-F3F8-4D8C-86BF-C5E47EFE3329}" dt="2023-01-18T23:22:15.758" v="358" actId="1076"/>
        <pc:sldMkLst>
          <pc:docMk/>
          <pc:sldMk cId="4096391186" sldId="268"/>
        </pc:sldMkLst>
        <pc:spChg chg="mod">
          <ac:chgData name="Wan, Kai-Tak" userId="541fd53c-f977-4dbf-9f00-3234917223ae" providerId="ADAL" clId="{64B8691E-F3F8-4D8C-86BF-C5E47EFE3329}" dt="2023-01-18T23:22:15.758" v="358" actId="1076"/>
          <ac:spMkLst>
            <pc:docMk/>
            <pc:sldMk cId="4096391186" sldId="268"/>
            <ac:spMk id="3" creationId="{E4DE9AAD-9C6A-43F0-B27A-B3DEE317686B}"/>
          </ac:spMkLst>
        </pc:spChg>
      </pc:sldChg>
      <pc:sldChg chg="modSp modAnim">
        <pc:chgData name="Wan, Kai-Tak" userId="541fd53c-f977-4dbf-9f00-3234917223ae" providerId="ADAL" clId="{64B8691E-F3F8-4D8C-86BF-C5E47EFE3329}" dt="2023-01-18T21:16:39.035" v="70" actId="1076"/>
        <pc:sldMkLst>
          <pc:docMk/>
          <pc:sldMk cId="1227322186" sldId="269"/>
        </pc:sldMkLst>
        <pc:spChg chg="mod">
          <ac:chgData name="Wan, Kai-Tak" userId="541fd53c-f977-4dbf-9f00-3234917223ae" providerId="ADAL" clId="{64B8691E-F3F8-4D8C-86BF-C5E47EFE3329}" dt="2023-01-18T21:16:39.035" v="70" actId="1076"/>
          <ac:spMkLst>
            <pc:docMk/>
            <pc:sldMk cId="1227322186" sldId="269"/>
            <ac:spMk id="3" creationId="{E4DE9AAD-9C6A-43F0-B27A-B3DEE317686B}"/>
          </ac:spMkLst>
        </pc:spChg>
      </pc:sldChg>
      <pc:sldChg chg="modSp">
        <pc:chgData name="Wan, Kai-Tak" userId="541fd53c-f977-4dbf-9f00-3234917223ae" providerId="ADAL" clId="{64B8691E-F3F8-4D8C-86BF-C5E47EFE3329}" dt="2023-01-18T23:24:21.400" v="368" actId="20577"/>
        <pc:sldMkLst>
          <pc:docMk/>
          <pc:sldMk cId="176457590" sldId="270"/>
        </pc:sldMkLst>
        <pc:spChg chg="mod">
          <ac:chgData name="Wan, Kai-Tak" userId="541fd53c-f977-4dbf-9f00-3234917223ae" providerId="ADAL" clId="{64B8691E-F3F8-4D8C-86BF-C5E47EFE3329}" dt="2023-01-18T23:24:21.400" v="368" actId="20577"/>
          <ac:spMkLst>
            <pc:docMk/>
            <pc:sldMk cId="176457590" sldId="270"/>
            <ac:spMk id="3" creationId="{47F8D883-50C3-4406-8AA8-0062B6D2A596}"/>
          </ac:spMkLst>
        </pc:spChg>
      </pc:sldChg>
      <pc:sldChg chg="modSp">
        <pc:chgData name="Wan, Kai-Tak" userId="541fd53c-f977-4dbf-9f00-3234917223ae" providerId="ADAL" clId="{64B8691E-F3F8-4D8C-86BF-C5E47EFE3329}" dt="2023-01-18T23:25:20.215" v="373" actId="115"/>
        <pc:sldMkLst>
          <pc:docMk/>
          <pc:sldMk cId="1407249498" sldId="271"/>
        </pc:sldMkLst>
        <pc:spChg chg="mod">
          <ac:chgData name="Wan, Kai-Tak" userId="541fd53c-f977-4dbf-9f00-3234917223ae" providerId="ADAL" clId="{64B8691E-F3F8-4D8C-86BF-C5E47EFE3329}" dt="2023-01-18T23:25:20.215" v="373" actId="115"/>
          <ac:spMkLst>
            <pc:docMk/>
            <pc:sldMk cId="1407249498" sldId="271"/>
            <ac:spMk id="3" creationId="{47F8D883-50C3-4406-8AA8-0062B6D2A596}"/>
          </ac:spMkLst>
        </pc:spChg>
      </pc:sldChg>
      <pc:sldChg chg="addSp modSp add modAnim">
        <pc:chgData name="Wan, Kai-Tak" userId="541fd53c-f977-4dbf-9f00-3234917223ae" providerId="ADAL" clId="{64B8691E-F3F8-4D8C-86BF-C5E47EFE3329}" dt="2023-01-18T22:55:51.282" v="151"/>
        <pc:sldMkLst>
          <pc:docMk/>
          <pc:sldMk cId="2344329947" sldId="272"/>
        </pc:sldMkLst>
        <pc:spChg chg="add mod">
          <ac:chgData name="Wan, Kai-Tak" userId="541fd53c-f977-4dbf-9f00-3234917223ae" providerId="ADAL" clId="{64B8691E-F3F8-4D8C-86BF-C5E47EFE3329}" dt="2023-01-18T22:55:51.282" v="151"/>
          <ac:spMkLst>
            <pc:docMk/>
            <pc:sldMk cId="2344329947" sldId="272"/>
            <ac:spMk id="2" creationId="{F55411CF-1A6E-4DB4-B0C6-443DBCF361AD}"/>
          </ac:spMkLst>
        </pc:spChg>
      </pc:sldChg>
      <pc:sldChg chg="modSp add modAnim">
        <pc:chgData name="Wan, Kai-Tak" userId="541fd53c-f977-4dbf-9f00-3234917223ae" providerId="ADAL" clId="{64B8691E-F3F8-4D8C-86BF-C5E47EFE3329}" dt="2023-01-18T22:57:14.689" v="164" actId="207"/>
        <pc:sldMkLst>
          <pc:docMk/>
          <pc:sldMk cId="2123479128" sldId="273"/>
        </pc:sldMkLst>
        <pc:spChg chg="mod">
          <ac:chgData name="Wan, Kai-Tak" userId="541fd53c-f977-4dbf-9f00-3234917223ae" providerId="ADAL" clId="{64B8691E-F3F8-4D8C-86BF-C5E47EFE3329}" dt="2023-01-18T22:57:14.689" v="164" actId="207"/>
          <ac:spMkLst>
            <pc:docMk/>
            <pc:sldMk cId="2123479128" sldId="273"/>
            <ac:spMk id="2" creationId="{F55411CF-1A6E-4DB4-B0C6-443DBCF361AD}"/>
          </ac:spMkLst>
        </pc:spChg>
      </pc:sldChg>
      <pc:sldChg chg="addSp modSp add modAnim">
        <pc:chgData name="Wan, Kai-Tak" userId="541fd53c-f977-4dbf-9f00-3234917223ae" providerId="ADAL" clId="{64B8691E-F3F8-4D8C-86BF-C5E47EFE3329}" dt="2023-01-18T23:22:54.254" v="360"/>
        <pc:sldMkLst>
          <pc:docMk/>
          <pc:sldMk cId="1370312766" sldId="274"/>
        </pc:sldMkLst>
        <pc:spChg chg="add mod">
          <ac:chgData name="Wan, Kai-Tak" userId="541fd53c-f977-4dbf-9f00-3234917223ae" providerId="ADAL" clId="{64B8691E-F3F8-4D8C-86BF-C5E47EFE3329}" dt="2023-01-18T23:02:57.775" v="210" actId="1076"/>
          <ac:spMkLst>
            <pc:docMk/>
            <pc:sldMk cId="1370312766" sldId="274"/>
            <ac:spMk id="2" creationId="{9A52D751-405B-4CD5-97A5-1518E0163FF4}"/>
          </ac:spMkLst>
        </pc:spChg>
      </pc:sldChg>
      <pc:sldChg chg="modSp add">
        <pc:chgData name="Wan, Kai-Tak" userId="541fd53c-f977-4dbf-9f00-3234917223ae" providerId="ADAL" clId="{64B8691E-F3F8-4D8C-86BF-C5E47EFE3329}" dt="2023-01-18T23:17:36.912" v="329" actId="207"/>
        <pc:sldMkLst>
          <pc:docMk/>
          <pc:sldMk cId="351248115" sldId="275"/>
        </pc:sldMkLst>
        <pc:spChg chg="mod">
          <ac:chgData name="Wan, Kai-Tak" userId="541fd53c-f977-4dbf-9f00-3234917223ae" providerId="ADAL" clId="{64B8691E-F3F8-4D8C-86BF-C5E47EFE3329}" dt="2023-01-18T23:17:36.912" v="329" actId="207"/>
          <ac:spMkLst>
            <pc:docMk/>
            <pc:sldMk cId="351248115" sldId="275"/>
            <ac:spMk id="2" creationId="{B70F0F5A-25BB-4593-A551-97D91C3BA1CC}"/>
          </ac:spMkLst>
        </pc:spChg>
      </pc:sldChg>
      <pc:sldChg chg="modSp add">
        <pc:chgData name="Wan, Kai-Tak" userId="541fd53c-f977-4dbf-9f00-3234917223ae" providerId="ADAL" clId="{64B8691E-F3F8-4D8C-86BF-C5E47EFE3329}" dt="2023-01-18T23:20:59.119" v="356" actId="115"/>
        <pc:sldMkLst>
          <pc:docMk/>
          <pc:sldMk cId="4144045688" sldId="276"/>
        </pc:sldMkLst>
        <pc:spChg chg="mod">
          <ac:chgData name="Wan, Kai-Tak" userId="541fd53c-f977-4dbf-9f00-3234917223ae" providerId="ADAL" clId="{64B8691E-F3F8-4D8C-86BF-C5E47EFE3329}" dt="2023-01-18T23:20:59.119" v="356" actId="115"/>
          <ac:spMkLst>
            <pc:docMk/>
            <pc:sldMk cId="4144045688" sldId="276"/>
            <ac:spMk id="2" creationId="{B70F0F5A-25BB-4593-A551-97D91C3BA1CC}"/>
          </ac:spMkLst>
        </pc:spChg>
      </pc:sldChg>
      <pc:sldChg chg="modSp add">
        <pc:chgData name="Wan, Kai-Tak" userId="541fd53c-f977-4dbf-9f00-3234917223ae" providerId="ADAL" clId="{64B8691E-F3F8-4D8C-86BF-C5E47EFE3329}" dt="2023-01-18T23:40:17.914" v="430" actId="20577"/>
        <pc:sldMkLst>
          <pc:docMk/>
          <pc:sldMk cId="622365781" sldId="277"/>
        </pc:sldMkLst>
        <pc:spChg chg="mod">
          <ac:chgData name="Wan, Kai-Tak" userId="541fd53c-f977-4dbf-9f00-3234917223ae" providerId="ADAL" clId="{64B8691E-F3F8-4D8C-86BF-C5E47EFE3329}" dt="2023-01-18T23:40:17.914" v="430" actId="20577"/>
          <ac:spMkLst>
            <pc:docMk/>
            <pc:sldMk cId="622365781" sldId="277"/>
            <ac:spMk id="2" creationId="{11D4FD9C-C6A3-42EF-BC7B-22131A9C90FB}"/>
          </ac:spMkLst>
        </pc:spChg>
      </pc:sldChg>
      <pc:sldChg chg="modSp add">
        <pc:chgData name="Wan, Kai-Tak" userId="541fd53c-f977-4dbf-9f00-3234917223ae" providerId="ADAL" clId="{64B8691E-F3F8-4D8C-86BF-C5E47EFE3329}" dt="2023-01-18T23:41:40.123" v="446" actId="1076"/>
        <pc:sldMkLst>
          <pc:docMk/>
          <pc:sldMk cId="3624967757" sldId="278"/>
        </pc:sldMkLst>
        <pc:spChg chg="mod">
          <ac:chgData name="Wan, Kai-Tak" userId="541fd53c-f977-4dbf-9f00-3234917223ae" providerId="ADAL" clId="{64B8691E-F3F8-4D8C-86BF-C5E47EFE3329}" dt="2023-01-18T23:41:40.123" v="446" actId="1076"/>
          <ac:spMkLst>
            <pc:docMk/>
            <pc:sldMk cId="3624967757" sldId="278"/>
            <ac:spMk id="2" creationId="{11D4FD9C-C6A3-42EF-BC7B-22131A9C90FB}"/>
          </ac:spMkLst>
        </pc:spChg>
      </pc:sldChg>
      <pc:sldChg chg="addSp modSp add modAnim">
        <pc:chgData name="Wan, Kai-Tak" userId="541fd53c-f977-4dbf-9f00-3234917223ae" providerId="ADAL" clId="{64B8691E-F3F8-4D8C-86BF-C5E47EFE3329}" dt="2023-01-18T23:46:47.536" v="487"/>
        <pc:sldMkLst>
          <pc:docMk/>
          <pc:sldMk cId="87437697" sldId="279"/>
        </pc:sldMkLst>
        <pc:spChg chg="mod">
          <ac:chgData name="Wan, Kai-Tak" userId="541fd53c-f977-4dbf-9f00-3234917223ae" providerId="ADAL" clId="{64B8691E-F3F8-4D8C-86BF-C5E47EFE3329}" dt="2023-01-18T23:45:10.807" v="471" actId="1076"/>
          <ac:spMkLst>
            <pc:docMk/>
            <pc:sldMk cId="87437697" sldId="279"/>
            <ac:spMk id="2" creationId="{11D4FD9C-C6A3-42EF-BC7B-22131A9C90FB}"/>
          </ac:spMkLst>
        </pc:spChg>
        <pc:spChg chg="add mod">
          <ac:chgData name="Wan, Kai-Tak" userId="541fd53c-f977-4dbf-9f00-3234917223ae" providerId="ADAL" clId="{64B8691E-F3F8-4D8C-86BF-C5E47EFE3329}" dt="2023-01-18T23:46:21.237" v="484" actId="1076"/>
          <ac:spMkLst>
            <pc:docMk/>
            <pc:sldMk cId="87437697" sldId="279"/>
            <ac:spMk id="3" creationId="{97EDC1A6-803C-4C38-A5F9-C10533AEAA65}"/>
          </ac:spMkLst>
        </pc:spChg>
        <pc:spChg chg="add mod">
          <ac:chgData name="Wan, Kai-Tak" userId="541fd53c-f977-4dbf-9f00-3234917223ae" providerId="ADAL" clId="{64B8691E-F3F8-4D8C-86BF-C5E47EFE3329}" dt="2023-01-18T23:46:36.677" v="486" actId="6549"/>
          <ac:spMkLst>
            <pc:docMk/>
            <pc:sldMk cId="87437697" sldId="279"/>
            <ac:spMk id="4" creationId="{08B40682-F5A1-4E7C-A5E1-C960F816BE3D}"/>
          </ac:spMkLst>
        </pc:spChg>
      </pc:sldChg>
      <pc:sldChg chg="modSp add">
        <pc:chgData name="Wan, Kai-Tak" userId="541fd53c-f977-4dbf-9f00-3234917223ae" providerId="ADAL" clId="{64B8691E-F3F8-4D8C-86BF-C5E47EFE3329}" dt="2023-01-18T23:58:24.676" v="582" actId="1076"/>
        <pc:sldMkLst>
          <pc:docMk/>
          <pc:sldMk cId="106384041" sldId="280"/>
        </pc:sldMkLst>
        <pc:spChg chg="mod">
          <ac:chgData name="Wan, Kai-Tak" userId="541fd53c-f977-4dbf-9f00-3234917223ae" providerId="ADAL" clId="{64B8691E-F3F8-4D8C-86BF-C5E47EFE3329}" dt="2023-01-18T23:58:24.676" v="582" actId="1076"/>
          <ac:spMkLst>
            <pc:docMk/>
            <pc:sldMk cId="106384041" sldId="280"/>
            <ac:spMk id="2" creationId="{AF77B1F9-D630-4411-83D7-7DB38C992AE5}"/>
          </ac:spMkLst>
        </pc:spChg>
      </pc:sldChg>
      <pc:sldChg chg="add">
        <pc:chgData name="Wan, Kai-Tak" userId="541fd53c-f977-4dbf-9f00-3234917223ae" providerId="ADAL" clId="{64B8691E-F3F8-4D8C-86BF-C5E47EFE3329}" dt="2023-01-18T23:49:31.228" v="514"/>
        <pc:sldMkLst>
          <pc:docMk/>
          <pc:sldMk cId="2805211207" sldId="281"/>
        </pc:sldMkLst>
      </pc:sldChg>
      <pc:sldChg chg="add">
        <pc:chgData name="Wan, Kai-Tak" userId="541fd53c-f977-4dbf-9f00-3234917223ae" providerId="ADAL" clId="{64B8691E-F3F8-4D8C-86BF-C5E47EFE3329}" dt="2023-01-18T23:58:36.403" v="584"/>
        <pc:sldMkLst>
          <pc:docMk/>
          <pc:sldMk cId="3816992593" sldId="282"/>
        </pc:sldMkLst>
      </pc:sldChg>
      <pc:sldChg chg="addSp modSp add">
        <pc:chgData name="Wan, Kai-Tak" userId="541fd53c-f977-4dbf-9f00-3234917223ae" providerId="ADAL" clId="{64B8691E-F3F8-4D8C-86BF-C5E47EFE3329}" dt="2023-01-19T00:01:24.637" v="614" actId="115"/>
        <pc:sldMkLst>
          <pc:docMk/>
          <pc:sldMk cId="1305172878" sldId="283"/>
        </pc:sldMkLst>
        <pc:spChg chg="add mod">
          <ac:chgData name="Wan, Kai-Tak" userId="541fd53c-f977-4dbf-9f00-3234917223ae" providerId="ADAL" clId="{64B8691E-F3F8-4D8C-86BF-C5E47EFE3329}" dt="2023-01-19T00:01:24.637" v="614" actId="115"/>
          <ac:spMkLst>
            <pc:docMk/>
            <pc:sldMk cId="1305172878" sldId="283"/>
            <ac:spMk id="2" creationId="{7BE52C96-E67F-4941-956B-F6F31F74BBA7}"/>
          </ac:spMkLst>
        </pc:spChg>
      </pc:sldChg>
      <pc:sldChg chg="modSp add">
        <pc:chgData name="Wan, Kai-Tak" userId="541fd53c-f977-4dbf-9f00-3234917223ae" providerId="ADAL" clId="{64B8691E-F3F8-4D8C-86BF-C5E47EFE3329}" dt="2023-01-19T00:04:08.676" v="650" actId="1076"/>
        <pc:sldMkLst>
          <pc:docMk/>
          <pc:sldMk cId="3948386188" sldId="284"/>
        </pc:sldMkLst>
        <pc:spChg chg="mod">
          <ac:chgData name="Wan, Kai-Tak" userId="541fd53c-f977-4dbf-9f00-3234917223ae" providerId="ADAL" clId="{64B8691E-F3F8-4D8C-86BF-C5E47EFE3329}" dt="2023-01-19T00:04:08.676" v="650" actId="1076"/>
          <ac:spMkLst>
            <pc:docMk/>
            <pc:sldMk cId="3948386188" sldId="284"/>
            <ac:spMk id="2" creationId="{7BE52C96-E67F-4941-956B-F6F31F74BBA7}"/>
          </ac:spMkLst>
        </pc:spChg>
      </pc:sldChg>
      <pc:sldChg chg="add">
        <pc:chgData name="Wan, Kai-Tak" userId="541fd53c-f977-4dbf-9f00-3234917223ae" providerId="ADAL" clId="{64B8691E-F3F8-4D8C-86BF-C5E47EFE3329}" dt="2023-01-19T00:04:14.470" v="651"/>
        <pc:sldMkLst>
          <pc:docMk/>
          <pc:sldMk cId="3296168943" sldId="285"/>
        </pc:sldMkLst>
      </pc:sldChg>
      <pc:sldChg chg="addSp modSp add">
        <pc:chgData name="Wan, Kai-Tak" userId="541fd53c-f977-4dbf-9f00-3234917223ae" providerId="ADAL" clId="{64B8691E-F3F8-4D8C-86BF-C5E47EFE3329}" dt="2023-01-19T00:48:13.442" v="794" actId="1076"/>
        <pc:sldMkLst>
          <pc:docMk/>
          <pc:sldMk cId="3554282506" sldId="286"/>
        </pc:sldMkLst>
        <pc:spChg chg="add mod">
          <ac:chgData name="Wan, Kai-Tak" userId="541fd53c-f977-4dbf-9f00-3234917223ae" providerId="ADAL" clId="{64B8691E-F3F8-4D8C-86BF-C5E47EFE3329}" dt="2023-01-19T00:48:13.442" v="794" actId="1076"/>
          <ac:spMkLst>
            <pc:docMk/>
            <pc:sldMk cId="3554282506" sldId="286"/>
            <ac:spMk id="2" creationId="{442259A9-FA2B-4D7B-BFEF-F1A12E1B1DC1}"/>
          </ac:spMkLst>
        </pc:spChg>
      </pc:sldChg>
      <pc:sldChg chg="add">
        <pc:chgData name="Wan, Kai-Tak" userId="541fd53c-f977-4dbf-9f00-3234917223ae" providerId="ADAL" clId="{64B8691E-F3F8-4D8C-86BF-C5E47EFE3329}" dt="2023-01-19T00:04:15.091" v="653"/>
        <pc:sldMkLst>
          <pc:docMk/>
          <pc:sldMk cId="1378124867" sldId="287"/>
        </pc:sldMkLst>
      </pc:sldChg>
      <pc:sldChg chg="addSp modSp add">
        <pc:chgData name="Wan, Kai-Tak" userId="541fd53c-f977-4dbf-9f00-3234917223ae" providerId="ADAL" clId="{64B8691E-F3F8-4D8C-86BF-C5E47EFE3329}" dt="2023-01-19T00:54:48.311" v="841" actId="1076"/>
        <pc:sldMkLst>
          <pc:docMk/>
          <pc:sldMk cId="1852201415" sldId="288"/>
        </pc:sldMkLst>
        <pc:spChg chg="add mod">
          <ac:chgData name="Wan, Kai-Tak" userId="541fd53c-f977-4dbf-9f00-3234917223ae" providerId="ADAL" clId="{64B8691E-F3F8-4D8C-86BF-C5E47EFE3329}" dt="2023-01-19T00:54:48.311" v="841" actId="1076"/>
          <ac:spMkLst>
            <pc:docMk/>
            <pc:sldMk cId="1852201415" sldId="288"/>
            <ac:spMk id="2" creationId="{6905EBF3-5BBF-4285-88D5-42F6AB8355F9}"/>
          </ac:spMkLst>
        </pc:spChg>
      </pc:sldChg>
      <pc:sldChg chg="modSp add">
        <pc:chgData name="Wan, Kai-Tak" userId="541fd53c-f977-4dbf-9f00-3234917223ae" providerId="ADAL" clId="{64B8691E-F3F8-4D8C-86BF-C5E47EFE3329}" dt="2023-01-19T00:50:09.149" v="803" actId="20577"/>
        <pc:sldMkLst>
          <pc:docMk/>
          <pc:sldMk cId="3782213511" sldId="289"/>
        </pc:sldMkLst>
        <pc:spChg chg="mod">
          <ac:chgData name="Wan, Kai-Tak" userId="541fd53c-f977-4dbf-9f00-3234917223ae" providerId="ADAL" clId="{64B8691E-F3F8-4D8C-86BF-C5E47EFE3329}" dt="2023-01-19T00:50:09.149" v="803" actId="20577"/>
          <ac:spMkLst>
            <pc:docMk/>
            <pc:sldMk cId="3782213511" sldId="289"/>
            <ac:spMk id="2" creationId="{442259A9-FA2B-4D7B-BFEF-F1A12E1B1DC1}"/>
          </ac:spMkLst>
        </pc:spChg>
      </pc:sldChg>
      <pc:sldChg chg="modSp add">
        <pc:chgData name="Wan, Kai-Tak" userId="541fd53c-f977-4dbf-9f00-3234917223ae" providerId="ADAL" clId="{64B8691E-F3F8-4D8C-86BF-C5E47EFE3329}" dt="2023-01-19T00:50:27.514" v="805" actId="255"/>
        <pc:sldMkLst>
          <pc:docMk/>
          <pc:sldMk cId="3681909536" sldId="290"/>
        </pc:sldMkLst>
        <pc:spChg chg="mod">
          <ac:chgData name="Wan, Kai-Tak" userId="541fd53c-f977-4dbf-9f00-3234917223ae" providerId="ADAL" clId="{64B8691E-F3F8-4D8C-86BF-C5E47EFE3329}" dt="2023-01-19T00:50:27.514" v="805" actId="255"/>
          <ac:spMkLst>
            <pc:docMk/>
            <pc:sldMk cId="3681909536" sldId="290"/>
            <ac:spMk id="2" creationId="{442259A9-FA2B-4D7B-BFEF-F1A12E1B1DC1}"/>
          </ac:spMkLst>
        </pc:spChg>
      </pc:sldChg>
      <pc:sldChg chg="modSp add">
        <pc:chgData name="Wan, Kai-Tak" userId="541fd53c-f977-4dbf-9f00-3234917223ae" providerId="ADAL" clId="{64B8691E-F3F8-4D8C-86BF-C5E47EFE3329}" dt="2023-01-19T00:51:09.844" v="808" actId="255"/>
        <pc:sldMkLst>
          <pc:docMk/>
          <pc:sldMk cId="1866147882" sldId="291"/>
        </pc:sldMkLst>
        <pc:spChg chg="mod">
          <ac:chgData name="Wan, Kai-Tak" userId="541fd53c-f977-4dbf-9f00-3234917223ae" providerId="ADAL" clId="{64B8691E-F3F8-4D8C-86BF-C5E47EFE3329}" dt="2023-01-19T00:51:09.844" v="808" actId="255"/>
          <ac:spMkLst>
            <pc:docMk/>
            <pc:sldMk cId="1866147882" sldId="291"/>
            <ac:spMk id="2" creationId="{442259A9-FA2B-4D7B-BFEF-F1A12E1B1DC1}"/>
          </ac:spMkLst>
        </pc:spChg>
      </pc:sldChg>
      <pc:sldChg chg="addSp modSp add">
        <pc:chgData name="Wan, Kai-Tak" userId="541fd53c-f977-4dbf-9f00-3234917223ae" providerId="ADAL" clId="{64B8691E-F3F8-4D8C-86BF-C5E47EFE3329}" dt="2023-01-19T00:48:40.540" v="796" actId="115"/>
        <pc:sldMkLst>
          <pc:docMk/>
          <pc:sldMk cId="2579069606" sldId="292"/>
        </pc:sldMkLst>
        <pc:spChg chg="add mod">
          <ac:chgData name="Wan, Kai-Tak" userId="541fd53c-f977-4dbf-9f00-3234917223ae" providerId="ADAL" clId="{64B8691E-F3F8-4D8C-86BF-C5E47EFE3329}" dt="2023-01-19T00:48:40.540" v="796" actId="115"/>
          <ac:spMkLst>
            <pc:docMk/>
            <pc:sldMk cId="2579069606" sldId="292"/>
            <ac:spMk id="2" creationId="{FA01EA15-9FBB-43CF-BAB3-EBC6FD1F8593}"/>
          </ac:spMkLst>
        </pc:spChg>
      </pc:sldChg>
      <pc:sldChg chg="modSp add">
        <pc:chgData name="Wan, Kai-Tak" userId="541fd53c-f977-4dbf-9f00-3234917223ae" providerId="ADAL" clId="{64B8691E-F3F8-4D8C-86BF-C5E47EFE3329}" dt="2023-01-19T00:48:09.090" v="793" actId="1076"/>
        <pc:sldMkLst>
          <pc:docMk/>
          <pc:sldMk cId="4142695482" sldId="293"/>
        </pc:sldMkLst>
        <pc:spChg chg="mod">
          <ac:chgData name="Wan, Kai-Tak" userId="541fd53c-f977-4dbf-9f00-3234917223ae" providerId="ADAL" clId="{64B8691E-F3F8-4D8C-86BF-C5E47EFE3329}" dt="2023-01-19T00:48:09.090" v="793" actId="1076"/>
          <ac:spMkLst>
            <pc:docMk/>
            <pc:sldMk cId="4142695482" sldId="293"/>
            <ac:spMk id="2" creationId="{442259A9-FA2B-4D7B-BFEF-F1A12E1B1DC1}"/>
          </ac:spMkLst>
        </pc:spChg>
      </pc:sldChg>
      <pc:sldChg chg="modSp add">
        <pc:chgData name="Wan, Kai-Tak" userId="541fd53c-f977-4dbf-9f00-3234917223ae" providerId="ADAL" clId="{64B8691E-F3F8-4D8C-86BF-C5E47EFE3329}" dt="2023-01-19T00:56:05.748" v="865" actId="1076"/>
        <pc:sldMkLst>
          <pc:docMk/>
          <pc:sldMk cId="2458756297" sldId="294"/>
        </pc:sldMkLst>
        <pc:spChg chg="mod">
          <ac:chgData name="Wan, Kai-Tak" userId="541fd53c-f977-4dbf-9f00-3234917223ae" providerId="ADAL" clId="{64B8691E-F3F8-4D8C-86BF-C5E47EFE3329}" dt="2023-01-19T00:56:05.748" v="865" actId="1076"/>
          <ac:spMkLst>
            <pc:docMk/>
            <pc:sldMk cId="2458756297" sldId="294"/>
            <ac:spMk id="2" creationId="{6905EBF3-5BBF-4285-88D5-42F6AB8355F9}"/>
          </ac:spMkLst>
        </pc:spChg>
      </pc:sldChg>
      <pc:sldChg chg="add">
        <pc:chgData name="Wan, Kai-Tak" userId="541fd53c-f977-4dbf-9f00-3234917223ae" providerId="ADAL" clId="{64B8691E-F3F8-4D8C-86BF-C5E47EFE3329}" dt="2023-01-19T00:56:08.366" v="866"/>
        <pc:sldMkLst>
          <pc:docMk/>
          <pc:sldMk cId="3176563307" sldId="295"/>
        </pc:sldMkLst>
      </pc:sldChg>
      <pc:sldChg chg="addSp delSp modSp add">
        <pc:chgData name="Wan, Kai-Tak" userId="541fd53c-f977-4dbf-9f00-3234917223ae" providerId="ADAL" clId="{64B8691E-F3F8-4D8C-86BF-C5E47EFE3329}" dt="2023-01-19T01:01:52.958" v="929" actId="207"/>
        <pc:sldMkLst>
          <pc:docMk/>
          <pc:sldMk cId="2533508659" sldId="296"/>
        </pc:sldMkLst>
        <pc:spChg chg="add mod">
          <ac:chgData name="Wan, Kai-Tak" userId="541fd53c-f977-4dbf-9f00-3234917223ae" providerId="ADAL" clId="{64B8691E-F3F8-4D8C-86BF-C5E47EFE3329}" dt="2023-01-19T01:01:52.958" v="929" actId="207"/>
          <ac:spMkLst>
            <pc:docMk/>
            <pc:sldMk cId="2533508659" sldId="296"/>
            <ac:spMk id="4" creationId="{0855F4D0-886F-44D1-AF4A-96DA3CBBED23}"/>
          </ac:spMkLst>
        </pc:spChg>
        <pc:graphicFrameChg chg="add del mod">
          <ac:chgData name="Wan, Kai-Tak" userId="541fd53c-f977-4dbf-9f00-3234917223ae" providerId="ADAL" clId="{64B8691E-F3F8-4D8C-86BF-C5E47EFE3329}" dt="2023-01-19T00:56:47.207" v="873"/>
          <ac:graphicFrameMkLst>
            <pc:docMk/>
            <pc:sldMk cId="2533508659" sldId="296"/>
            <ac:graphicFrameMk id="2" creationId="{DCF929CB-DC10-4A72-AAE0-109F1E0714BB}"/>
          </ac:graphicFrameMkLst>
        </pc:graphicFrameChg>
        <pc:graphicFrameChg chg="add del mod">
          <ac:chgData name="Wan, Kai-Tak" userId="541fd53c-f977-4dbf-9f00-3234917223ae" providerId="ADAL" clId="{64B8691E-F3F8-4D8C-86BF-C5E47EFE3329}" dt="2023-01-19T00:56:59.814" v="879"/>
          <ac:graphicFrameMkLst>
            <pc:docMk/>
            <pc:sldMk cId="2533508659" sldId="296"/>
            <ac:graphicFrameMk id="3" creationId="{1E6E7D66-FF2F-476A-B0D9-C98BADC17A98}"/>
          </ac:graphicFrameMkLst>
        </pc:graphicFrameChg>
      </pc:sldChg>
      <pc:sldChg chg="add del">
        <pc:chgData name="Wan, Kai-Tak" userId="541fd53c-f977-4dbf-9f00-3234917223ae" providerId="ADAL" clId="{64B8691E-F3F8-4D8C-86BF-C5E47EFE3329}" dt="2023-01-19T00:56:47.207" v="873"/>
        <pc:sldMkLst>
          <pc:docMk/>
          <pc:sldMk cId="2207545846" sldId="297"/>
        </pc:sldMkLst>
      </pc:sldChg>
      <pc:sldChg chg="modSp add">
        <pc:chgData name="Wan, Kai-Tak" userId="541fd53c-f977-4dbf-9f00-3234917223ae" providerId="ADAL" clId="{64B8691E-F3F8-4D8C-86BF-C5E47EFE3329}" dt="2023-01-19T17:19:06.109" v="1211" actId="255"/>
        <pc:sldMkLst>
          <pc:docMk/>
          <pc:sldMk cId="2748526973" sldId="297"/>
        </pc:sldMkLst>
        <pc:spChg chg="mod">
          <ac:chgData name="Wan, Kai-Tak" userId="541fd53c-f977-4dbf-9f00-3234917223ae" providerId="ADAL" clId="{64B8691E-F3F8-4D8C-86BF-C5E47EFE3329}" dt="2023-01-19T17:19:06.109" v="1211" actId="255"/>
          <ac:spMkLst>
            <pc:docMk/>
            <pc:sldMk cId="2748526973" sldId="297"/>
            <ac:spMk id="4" creationId="{0855F4D0-886F-44D1-AF4A-96DA3CBBED23}"/>
          </ac:spMkLst>
        </pc:spChg>
      </pc:sldChg>
      <pc:sldChg chg="add del">
        <pc:chgData name="Wan, Kai-Tak" userId="541fd53c-f977-4dbf-9f00-3234917223ae" providerId="ADAL" clId="{64B8691E-F3F8-4D8C-86BF-C5E47EFE3329}" dt="2023-01-19T00:56:59.814" v="879"/>
        <pc:sldMkLst>
          <pc:docMk/>
          <pc:sldMk cId="3797423541" sldId="297"/>
        </pc:sldMkLst>
      </pc:sldChg>
      <pc:sldChg chg="modSp add ord">
        <pc:chgData name="Wan, Kai-Tak" userId="541fd53c-f977-4dbf-9f00-3234917223ae" providerId="ADAL" clId="{64B8691E-F3F8-4D8C-86BF-C5E47EFE3329}" dt="2023-01-19T01:07:58.231" v="1007" actId="207"/>
        <pc:sldMkLst>
          <pc:docMk/>
          <pc:sldMk cId="3620345424" sldId="298"/>
        </pc:sldMkLst>
        <pc:spChg chg="mod">
          <ac:chgData name="Wan, Kai-Tak" userId="541fd53c-f977-4dbf-9f00-3234917223ae" providerId="ADAL" clId="{64B8691E-F3F8-4D8C-86BF-C5E47EFE3329}" dt="2023-01-19T01:07:58.231" v="1007" actId="207"/>
          <ac:spMkLst>
            <pc:docMk/>
            <pc:sldMk cId="3620345424" sldId="298"/>
            <ac:spMk id="4" creationId="{0855F4D0-886F-44D1-AF4A-96DA3CBBED23}"/>
          </ac:spMkLst>
        </pc:spChg>
      </pc:sldChg>
      <pc:sldChg chg="modSp add">
        <pc:chgData name="Wan, Kai-Tak" userId="541fd53c-f977-4dbf-9f00-3234917223ae" providerId="ADAL" clId="{64B8691E-F3F8-4D8C-86BF-C5E47EFE3329}" dt="2023-01-19T01:05:56.029" v="976" actId="1076"/>
        <pc:sldMkLst>
          <pc:docMk/>
          <pc:sldMk cId="1081451588" sldId="299"/>
        </pc:sldMkLst>
        <pc:spChg chg="mod">
          <ac:chgData name="Wan, Kai-Tak" userId="541fd53c-f977-4dbf-9f00-3234917223ae" providerId="ADAL" clId="{64B8691E-F3F8-4D8C-86BF-C5E47EFE3329}" dt="2023-01-19T01:05:56.029" v="976" actId="1076"/>
          <ac:spMkLst>
            <pc:docMk/>
            <pc:sldMk cId="1081451588" sldId="299"/>
            <ac:spMk id="4" creationId="{0855F4D0-886F-44D1-AF4A-96DA3CBBED23}"/>
          </ac:spMkLst>
        </pc:spChg>
      </pc:sldChg>
      <pc:sldChg chg="add">
        <pc:chgData name="Wan, Kai-Tak" userId="541fd53c-f977-4dbf-9f00-3234917223ae" providerId="ADAL" clId="{64B8691E-F3F8-4D8C-86BF-C5E47EFE3329}" dt="2023-01-19T16:59:57.077" v="1008"/>
        <pc:sldMkLst>
          <pc:docMk/>
          <pc:sldMk cId="3783989956" sldId="300"/>
        </pc:sldMkLst>
      </pc:sldChg>
      <pc:sldChg chg="addSp modSp add">
        <pc:chgData name="Wan, Kai-Tak" userId="541fd53c-f977-4dbf-9f00-3234917223ae" providerId="ADAL" clId="{64B8691E-F3F8-4D8C-86BF-C5E47EFE3329}" dt="2023-01-19T17:04:31.298" v="1062" actId="1076"/>
        <pc:sldMkLst>
          <pc:docMk/>
          <pc:sldMk cId="2187929925" sldId="301"/>
        </pc:sldMkLst>
        <pc:spChg chg="add mod">
          <ac:chgData name="Wan, Kai-Tak" userId="541fd53c-f977-4dbf-9f00-3234917223ae" providerId="ADAL" clId="{64B8691E-F3F8-4D8C-86BF-C5E47EFE3329}" dt="2023-01-19T17:04:31.298" v="1062" actId="1076"/>
          <ac:spMkLst>
            <pc:docMk/>
            <pc:sldMk cId="2187929925" sldId="301"/>
            <ac:spMk id="2" creationId="{DEC6B1EB-3B45-46BC-A3BA-FDFD09D492AA}"/>
          </ac:spMkLst>
        </pc:spChg>
      </pc:sldChg>
      <pc:sldChg chg="modSp add">
        <pc:chgData name="Wan, Kai-Tak" userId="541fd53c-f977-4dbf-9f00-3234917223ae" providerId="ADAL" clId="{64B8691E-F3F8-4D8C-86BF-C5E47EFE3329}" dt="2023-01-19T17:08:15.330" v="1098" actId="1076"/>
        <pc:sldMkLst>
          <pc:docMk/>
          <pc:sldMk cId="337002619" sldId="302"/>
        </pc:sldMkLst>
        <pc:spChg chg="mod">
          <ac:chgData name="Wan, Kai-Tak" userId="541fd53c-f977-4dbf-9f00-3234917223ae" providerId="ADAL" clId="{64B8691E-F3F8-4D8C-86BF-C5E47EFE3329}" dt="2023-01-19T17:08:15.330" v="1098" actId="1076"/>
          <ac:spMkLst>
            <pc:docMk/>
            <pc:sldMk cId="337002619" sldId="302"/>
            <ac:spMk id="2" creationId="{DEC6B1EB-3B45-46BC-A3BA-FDFD09D492AA}"/>
          </ac:spMkLst>
        </pc:spChg>
      </pc:sldChg>
      <pc:sldChg chg="modSp add">
        <pc:chgData name="Wan, Kai-Tak" userId="541fd53c-f977-4dbf-9f00-3234917223ae" providerId="ADAL" clId="{64B8691E-F3F8-4D8C-86BF-C5E47EFE3329}" dt="2023-01-19T17:10:48.135" v="1133" actId="179"/>
        <pc:sldMkLst>
          <pc:docMk/>
          <pc:sldMk cId="4119769046" sldId="303"/>
        </pc:sldMkLst>
        <pc:spChg chg="mod">
          <ac:chgData name="Wan, Kai-Tak" userId="541fd53c-f977-4dbf-9f00-3234917223ae" providerId="ADAL" clId="{64B8691E-F3F8-4D8C-86BF-C5E47EFE3329}" dt="2023-01-19T17:10:48.135" v="1133" actId="179"/>
          <ac:spMkLst>
            <pc:docMk/>
            <pc:sldMk cId="4119769046" sldId="303"/>
            <ac:spMk id="2" creationId="{DEC6B1EB-3B45-46BC-A3BA-FDFD09D492AA}"/>
          </ac:spMkLst>
        </pc:spChg>
      </pc:sldChg>
      <pc:sldChg chg="modSp add">
        <pc:chgData name="Wan, Kai-Tak" userId="541fd53c-f977-4dbf-9f00-3234917223ae" providerId="ADAL" clId="{64B8691E-F3F8-4D8C-86BF-C5E47EFE3329}" dt="2023-01-19T17:18:03.801" v="1208" actId="1076"/>
        <pc:sldMkLst>
          <pc:docMk/>
          <pc:sldMk cId="2561022803" sldId="304"/>
        </pc:sldMkLst>
        <pc:spChg chg="mod">
          <ac:chgData name="Wan, Kai-Tak" userId="541fd53c-f977-4dbf-9f00-3234917223ae" providerId="ADAL" clId="{64B8691E-F3F8-4D8C-86BF-C5E47EFE3329}" dt="2023-01-19T17:18:03.801" v="1208" actId="1076"/>
          <ac:spMkLst>
            <pc:docMk/>
            <pc:sldMk cId="2561022803" sldId="304"/>
            <ac:spMk id="2" creationId="{DEC6B1EB-3B45-46BC-A3BA-FDFD09D492AA}"/>
          </ac:spMkLst>
        </pc:spChg>
      </pc:sldChg>
      <pc:sldChg chg="modSp add">
        <pc:chgData name="Wan, Kai-Tak" userId="541fd53c-f977-4dbf-9f00-3234917223ae" providerId="ADAL" clId="{64B8691E-F3F8-4D8C-86BF-C5E47EFE3329}" dt="2023-01-19T17:17:41.311" v="1207" actId="1076"/>
        <pc:sldMkLst>
          <pc:docMk/>
          <pc:sldMk cId="244533806" sldId="305"/>
        </pc:sldMkLst>
        <pc:spChg chg="mod">
          <ac:chgData name="Wan, Kai-Tak" userId="541fd53c-f977-4dbf-9f00-3234917223ae" providerId="ADAL" clId="{64B8691E-F3F8-4D8C-86BF-C5E47EFE3329}" dt="2023-01-19T17:17:41.311" v="1207" actId="1076"/>
          <ac:spMkLst>
            <pc:docMk/>
            <pc:sldMk cId="244533806" sldId="305"/>
            <ac:spMk id="2" creationId="{DEC6B1EB-3B45-46BC-A3BA-FDFD09D492AA}"/>
          </ac:spMkLst>
        </pc:spChg>
      </pc:sldChg>
      <pc:sldChg chg="modSp add">
        <pc:chgData name="Wan, Kai-Tak" userId="541fd53c-f977-4dbf-9f00-3234917223ae" providerId="ADAL" clId="{64B8691E-F3F8-4D8C-86BF-C5E47EFE3329}" dt="2023-01-19T17:16:18.042" v="1184" actId="1076"/>
        <pc:sldMkLst>
          <pc:docMk/>
          <pc:sldMk cId="4040603157" sldId="306"/>
        </pc:sldMkLst>
        <pc:spChg chg="mod">
          <ac:chgData name="Wan, Kai-Tak" userId="541fd53c-f977-4dbf-9f00-3234917223ae" providerId="ADAL" clId="{64B8691E-F3F8-4D8C-86BF-C5E47EFE3329}" dt="2023-01-19T17:16:18.042" v="1184" actId="1076"/>
          <ac:spMkLst>
            <pc:docMk/>
            <pc:sldMk cId="4040603157" sldId="306"/>
            <ac:spMk id="2" creationId="{DEC6B1EB-3B45-46BC-A3BA-FDFD09D492AA}"/>
          </ac:spMkLst>
        </pc:spChg>
      </pc:sldChg>
    </pc:docChg>
  </pc:docChgLst>
  <pc:docChgLst>
    <pc:chgData name="Wan, Kai-Tak" userId="541fd53c-f977-4dbf-9f00-3234917223ae" providerId="ADAL" clId="{45DA4AEF-28C2-4A67-A065-F2713675F853}"/>
    <pc:docChg chg="addSld delSld modSld">
      <pc:chgData name="Wan, Kai-Tak" userId="541fd53c-f977-4dbf-9f00-3234917223ae" providerId="ADAL" clId="{45DA4AEF-28C2-4A67-A065-F2713675F853}" dt="2022-12-22T22:54:58.528" v="136" actId="20577"/>
      <pc:docMkLst>
        <pc:docMk/>
      </pc:docMkLst>
      <pc:sldChg chg="modSp mod">
        <pc:chgData name="Wan, Kai-Tak" userId="541fd53c-f977-4dbf-9f00-3234917223ae" providerId="ADAL" clId="{45DA4AEF-28C2-4A67-A065-F2713675F853}" dt="2022-12-22T22:07:20.905" v="61" actId="255"/>
        <pc:sldMkLst>
          <pc:docMk/>
          <pc:sldMk cId="4036618353" sldId="257"/>
        </pc:sldMkLst>
        <pc:spChg chg="mod">
          <ac:chgData name="Wan, Kai-Tak" userId="541fd53c-f977-4dbf-9f00-3234917223ae" providerId="ADAL" clId="{45DA4AEF-28C2-4A67-A065-F2713675F853}" dt="2022-12-22T22:07:20.905" v="61" actId="255"/>
          <ac:spMkLst>
            <pc:docMk/>
            <pc:sldMk cId="4036618353" sldId="257"/>
            <ac:spMk id="3" creationId="{47F8D883-50C3-4406-8AA8-0062B6D2A596}"/>
          </ac:spMkLst>
        </pc:spChg>
      </pc:sldChg>
      <pc:sldChg chg="modSp mod">
        <pc:chgData name="Wan, Kai-Tak" userId="541fd53c-f977-4dbf-9f00-3234917223ae" providerId="ADAL" clId="{45DA4AEF-28C2-4A67-A065-F2713675F853}" dt="2022-12-22T22:54:58.528" v="136" actId="20577"/>
        <pc:sldMkLst>
          <pc:docMk/>
          <pc:sldMk cId="691186941" sldId="258"/>
        </pc:sldMkLst>
        <pc:spChg chg="mod">
          <ac:chgData name="Wan, Kai-Tak" userId="541fd53c-f977-4dbf-9f00-3234917223ae" providerId="ADAL" clId="{45DA4AEF-28C2-4A67-A065-F2713675F853}" dt="2022-12-22T22:54:58.528" v="136" actId="20577"/>
          <ac:spMkLst>
            <pc:docMk/>
            <pc:sldMk cId="691186941" sldId="258"/>
            <ac:spMk id="3" creationId="{E4DE9AAD-9C6A-43F0-B27A-B3DEE317686B}"/>
          </ac:spMkLst>
        </pc:spChg>
      </pc:sldChg>
      <pc:sldChg chg="modSp mod modAnim">
        <pc:chgData name="Wan, Kai-Tak" userId="541fd53c-f977-4dbf-9f00-3234917223ae" providerId="ADAL" clId="{45DA4AEF-28C2-4A67-A065-F2713675F853}" dt="2022-12-22T21:59:45.621" v="19"/>
        <pc:sldMkLst>
          <pc:docMk/>
          <pc:sldMk cId="3016646081" sldId="267"/>
        </pc:sldMkLst>
        <pc:spChg chg="mod">
          <ac:chgData name="Wan, Kai-Tak" userId="541fd53c-f977-4dbf-9f00-3234917223ae" providerId="ADAL" clId="{45DA4AEF-28C2-4A67-A065-F2713675F853}" dt="2022-12-22T21:59:27.626" v="18"/>
          <ac:spMkLst>
            <pc:docMk/>
            <pc:sldMk cId="3016646081" sldId="267"/>
            <ac:spMk id="3" creationId="{E4DE9AAD-9C6A-43F0-B27A-B3DEE317686B}"/>
          </ac:spMkLst>
        </pc:spChg>
      </pc:sldChg>
      <pc:sldChg chg="modSp modAnim">
        <pc:chgData name="Wan, Kai-Tak" userId="541fd53c-f977-4dbf-9f00-3234917223ae" providerId="ADAL" clId="{45DA4AEF-28C2-4A67-A065-F2713675F853}" dt="2022-12-22T22:50:31.776" v="124" actId="207"/>
        <pc:sldMkLst>
          <pc:docMk/>
          <pc:sldMk cId="4096391186" sldId="268"/>
        </pc:sldMkLst>
        <pc:spChg chg="mod">
          <ac:chgData name="Wan, Kai-Tak" userId="541fd53c-f977-4dbf-9f00-3234917223ae" providerId="ADAL" clId="{45DA4AEF-28C2-4A67-A065-F2713675F853}" dt="2022-12-22T22:50:31.776" v="124" actId="207"/>
          <ac:spMkLst>
            <pc:docMk/>
            <pc:sldMk cId="4096391186" sldId="268"/>
            <ac:spMk id="3" creationId="{E4DE9AAD-9C6A-43F0-B27A-B3DEE317686B}"/>
          </ac:spMkLst>
        </pc:spChg>
      </pc:sldChg>
      <pc:sldChg chg="modSp mod modAnim">
        <pc:chgData name="Wan, Kai-Tak" userId="541fd53c-f977-4dbf-9f00-3234917223ae" providerId="ADAL" clId="{45DA4AEF-28C2-4A67-A065-F2713675F853}" dt="2022-12-22T22:54:21.550" v="129" actId="255"/>
        <pc:sldMkLst>
          <pc:docMk/>
          <pc:sldMk cId="1227322186" sldId="269"/>
        </pc:sldMkLst>
        <pc:spChg chg="mod">
          <ac:chgData name="Wan, Kai-Tak" userId="541fd53c-f977-4dbf-9f00-3234917223ae" providerId="ADAL" clId="{45DA4AEF-28C2-4A67-A065-F2713675F853}" dt="2022-12-22T22:54:21.550" v="129" actId="255"/>
          <ac:spMkLst>
            <pc:docMk/>
            <pc:sldMk cId="1227322186" sldId="269"/>
            <ac:spMk id="3" creationId="{E4DE9AAD-9C6A-43F0-B27A-B3DEE317686B}"/>
          </ac:spMkLst>
        </pc:spChg>
      </pc:sldChg>
      <pc:sldChg chg="modSp add mod">
        <pc:chgData name="Wan, Kai-Tak" userId="541fd53c-f977-4dbf-9f00-3234917223ae" providerId="ADAL" clId="{45DA4AEF-28C2-4A67-A065-F2713675F853}" dt="2022-12-22T22:17:54.085" v="86" actId="1076"/>
        <pc:sldMkLst>
          <pc:docMk/>
          <pc:sldMk cId="176457590" sldId="270"/>
        </pc:sldMkLst>
        <pc:spChg chg="mod">
          <ac:chgData name="Wan, Kai-Tak" userId="541fd53c-f977-4dbf-9f00-3234917223ae" providerId="ADAL" clId="{45DA4AEF-28C2-4A67-A065-F2713675F853}" dt="2022-12-22T22:17:54.085" v="86" actId="1076"/>
          <ac:spMkLst>
            <pc:docMk/>
            <pc:sldMk cId="176457590" sldId="270"/>
            <ac:spMk id="3" creationId="{47F8D883-50C3-4406-8AA8-0062B6D2A596}"/>
          </ac:spMkLst>
        </pc:spChg>
      </pc:sldChg>
      <pc:sldChg chg="modSp add mod">
        <pc:chgData name="Wan, Kai-Tak" userId="541fd53c-f977-4dbf-9f00-3234917223ae" providerId="ADAL" clId="{45DA4AEF-28C2-4A67-A065-F2713675F853}" dt="2022-12-22T22:19:11.428" v="103" actId="1076"/>
        <pc:sldMkLst>
          <pc:docMk/>
          <pc:sldMk cId="1407249498" sldId="271"/>
        </pc:sldMkLst>
        <pc:spChg chg="mod">
          <ac:chgData name="Wan, Kai-Tak" userId="541fd53c-f977-4dbf-9f00-3234917223ae" providerId="ADAL" clId="{45DA4AEF-28C2-4A67-A065-F2713675F853}" dt="2022-12-22T22:19:11.428" v="103" actId="1076"/>
          <ac:spMkLst>
            <pc:docMk/>
            <pc:sldMk cId="1407249498" sldId="271"/>
            <ac:spMk id="3" creationId="{47F8D883-50C3-4406-8AA8-0062B6D2A59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CF9D3-51D6-4BEE-A606-271A5C3255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AEF9DD-2A6A-49D1-8DE8-029CF51CB6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BE3BF-8D35-4E11-BFA4-1454F8427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A3DF-BB00-4E63-AA56-640EAD092CF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3F057-FCE4-4651-96F4-907291D3A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35AACC-151D-4050-8797-37D31C80F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05242-F7AC-4E56-81D0-4D6A8A515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69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CD9EC-235A-4785-B87D-FE4373BAB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95B71E-680B-4F5F-A28F-D7197F802C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626253-33C4-4A62-86B2-F2C80C45B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A3DF-BB00-4E63-AA56-640EAD092CF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BE7B0-6362-4B7D-908D-EAF005517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95608-5679-4084-8BAE-04F6C4105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05242-F7AC-4E56-81D0-4D6A8A515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974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014EC9-DABB-47A0-BE56-B26896E486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FA8E94-215A-4D4A-B1F6-9E3D14A7C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6C5E0-4E6A-445B-AE83-0E50F2E29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A3DF-BB00-4E63-AA56-640EAD092CF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D160CE-E9F2-4659-8AFA-76E14C296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84F87-6EB4-4CBC-94DF-B0C279636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05242-F7AC-4E56-81D0-4D6A8A515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838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BA64-B998-484D-9CE7-59F648262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B708E-1288-4DF3-AB2E-407742CA4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CD0B6-B469-471E-AB20-D831B59DD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A3DF-BB00-4E63-AA56-640EAD092CF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B0F7F5-07FC-436C-95D6-C598194FD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AC913-3B2F-4B04-8689-364B7E65B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05242-F7AC-4E56-81D0-4D6A8A515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52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759BF-E775-43A0-8D09-B407127B4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F182E0-F9A6-491D-B6BE-07F16652D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1EEF1-83E0-4D8F-93B7-AECA5B80C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A3DF-BB00-4E63-AA56-640EAD092CF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B166A-40F9-45A2-9A04-C7F6E48E3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7F1AA7-1D33-4A6C-B13F-A6352A89C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05242-F7AC-4E56-81D0-4D6A8A515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451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4D4A3-B4CA-4368-9113-73677EB63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5BDF7-ED0D-46DF-9DFB-701E9D12EC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3EB153-9514-48E4-8B4A-4F93CE2F54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A80ACB-B1D6-46C9-B160-E33460291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A3DF-BB00-4E63-AA56-640EAD092CF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883622-ACF2-4C1F-8723-BFF1AD79F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9D04A3-4972-4132-ACFB-07F784B26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05242-F7AC-4E56-81D0-4D6A8A515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285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5526B-636D-4BA8-BCFB-49251806F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5F3F6C-D19D-4ECB-9BAE-1239FAFA8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7BF55C-6C88-4A69-95D1-218184AB5C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C55F67-E9DA-4D11-AFEE-1796DFCD92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8E7F2B-BB0B-4BF9-8CBE-39D2975DCF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D18472-D7F1-4C0F-AEC6-D560BF26C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A3DF-BB00-4E63-AA56-640EAD092CF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15EBEC-D3FA-4ECB-98A4-C7ABA5D28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BD1267-79E5-4AAB-A150-617BE84D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05242-F7AC-4E56-81D0-4D6A8A515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89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D61D8-CB5B-4D70-A8E2-6F073A773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11E60-BF65-4EED-84A2-C1E969003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A3DF-BB00-4E63-AA56-640EAD092CF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87E015-62EB-4228-AE5B-47F4C56C3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C684E-789F-46AF-B274-6C63BE80C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05242-F7AC-4E56-81D0-4D6A8A515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85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30F3A3-CDF0-4188-AA98-BD0943522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A3DF-BB00-4E63-AA56-640EAD092CF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49BFF2-3B7B-42A4-95E5-C4BFAB558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186921-3464-4A46-B0D7-F8D69C7AB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05242-F7AC-4E56-81D0-4D6A8A515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153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BA805-B18B-4F93-B4AC-1E8269CA7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63ABF-411C-4F18-8F12-E89195E72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4B51E1-F318-4D4C-ACED-C5C387D62A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5C9C27-5968-46A3-A63F-E24E56257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A3DF-BB00-4E63-AA56-640EAD092CF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4D670F-84A1-4805-9189-8BAF0B5B6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226AB1-2862-433E-AD5C-101FDB9A4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05242-F7AC-4E56-81D0-4D6A8A515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047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923B1-5F87-4FAA-92B6-1A45F856B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4E39E2-FFCE-47E9-95ED-64E012561A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774E2C-65A0-4B21-8207-7AA93AF7E2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2FE9AD-4043-4568-8BA2-355498E00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A3DF-BB00-4E63-AA56-640EAD092CF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6F4A73-4F65-4167-A67C-93BB5A21E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CBD7D1-AAA7-4550-8511-4B10FE171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05242-F7AC-4E56-81D0-4D6A8A515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043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A6EB51-B150-427D-ABC7-4F13C0EE6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4B5259-EFFC-4678-9A01-15DF896FE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C51BD-4433-48CB-BA31-162F9FD1B1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6A3DF-BB00-4E63-AA56-640EAD092CF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956E17-9A09-4B1C-8F77-71A91EC794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12BF1-5F56-445C-AEE2-791E8DF11F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605242-F7AC-4E56-81D0-4D6A8A515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646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aORDCYJnaIQ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-bible.com/cgibin/ob.cgi?version=hb5&amp;cv=hb5&amp;book=Isa&amp;chapter=49" TargetMode="Externa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8459303-AEC5-D43A-61C8-A8A12ED9DA81}"/>
              </a:ext>
            </a:extLst>
          </p:cNvPr>
          <p:cNvSpPr txBox="1"/>
          <p:nvPr/>
        </p:nvSpPr>
        <p:spPr>
          <a:xfrm>
            <a:off x="2721429" y="5388820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0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Harlow Solid Italic" panose="04030604020F02020D02" pitchFamily="82" charset="0"/>
              </a:rPr>
              <a:t>January 27, 1945</a:t>
            </a:r>
            <a:endParaRPr lang="en-US" sz="4800" dirty="0">
              <a:solidFill>
                <a:schemeClr val="accent2">
                  <a:lumMod val="60000"/>
                  <a:lumOff val="40000"/>
                </a:schemeClr>
              </a:solidFill>
              <a:latin typeface="Harlow Solid Italic" panose="04030604020F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919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ree in front of a building&#10;&#10;Description automatically generated with low confidence">
            <a:extLst>
              <a:ext uri="{FF2B5EF4-FFF2-40B4-BE49-F238E27FC236}">
                <a16:creationId xmlns:a16="http://schemas.microsoft.com/office/drawing/2014/main" id="{5201E590-755C-AB64-1CE0-D9527B324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00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77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utdoor, night, city&#10;&#10;Description automatically generated">
            <a:extLst>
              <a:ext uri="{FF2B5EF4-FFF2-40B4-BE49-F238E27FC236}">
                <a16:creationId xmlns:a16="http://schemas.microsoft.com/office/drawing/2014/main" id="{C6741C33-3586-CFB3-AA92-9FD2B25D0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50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40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utdoor, city, night&#10;&#10;Description automatically generated">
            <a:extLst>
              <a:ext uri="{FF2B5EF4-FFF2-40B4-BE49-F238E27FC236}">
                <a16:creationId xmlns:a16="http://schemas.microsoft.com/office/drawing/2014/main" id="{7B10982C-FAD0-706C-2E8F-AB16639BB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70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29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utdoor, street, night, city&#10;&#10;Description automatically generated">
            <a:extLst>
              <a:ext uri="{FF2B5EF4-FFF2-40B4-BE49-F238E27FC236}">
                <a16:creationId xmlns:a16="http://schemas.microsoft.com/office/drawing/2014/main" id="{89A32FE2-7628-D8E0-DAE1-BE16B50CC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04975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32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street, city, night&#10;&#10;Description automatically generated">
            <a:extLst>
              <a:ext uri="{FF2B5EF4-FFF2-40B4-BE49-F238E27FC236}">
                <a16:creationId xmlns:a16="http://schemas.microsoft.com/office/drawing/2014/main" id="{8E462B95-9F14-EC90-6F76-FF8EB002E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900" y="-1"/>
            <a:ext cx="10937100" cy="820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040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indoor, open&#10;&#10;Description automatically generated">
            <a:extLst>
              <a:ext uri="{FF2B5EF4-FFF2-40B4-BE49-F238E27FC236}">
                <a16:creationId xmlns:a16="http://schemas.microsoft.com/office/drawing/2014/main" id="{10821973-898A-3F4A-F28A-7F61E302F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08089" y="857250"/>
            <a:ext cx="6858000" cy="5143500"/>
          </a:xfrm>
          <a:prstGeom prst="rect">
            <a:avLst/>
          </a:prstGeom>
        </p:spPr>
      </p:pic>
      <p:pic>
        <p:nvPicPr>
          <p:cNvPr id="4" name="Picture 3" descr="A picture containing night, light&#10;&#10;Description automatically generated">
            <a:extLst>
              <a:ext uri="{FF2B5EF4-FFF2-40B4-BE49-F238E27FC236}">
                <a16:creationId xmlns:a16="http://schemas.microsoft.com/office/drawing/2014/main" id="{2F2ACE28-7AE8-FC66-B1B3-50664273C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2339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8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led&#10;&#10;Description automatically generated">
            <a:extLst>
              <a:ext uri="{FF2B5EF4-FFF2-40B4-BE49-F238E27FC236}">
                <a16:creationId xmlns:a16="http://schemas.microsoft.com/office/drawing/2014/main" id="{C3992431-FBD3-451F-78D3-C7E48FA3D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pic>
        <p:nvPicPr>
          <p:cNvPr id="4" name="Picture 3" descr="A picture containing tiled&#10;&#10;Description automatically generated">
            <a:extLst>
              <a:ext uri="{FF2B5EF4-FFF2-40B4-BE49-F238E27FC236}">
                <a16:creationId xmlns:a16="http://schemas.microsoft.com/office/drawing/2014/main" id="{02177352-9606-9CEE-10CB-F9D8FE2FE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21799" y="-5583411"/>
            <a:ext cx="16176828" cy="1213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8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4DE9AAD-9C6A-43F0-B27A-B3DEE317686B}"/>
              </a:ext>
            </a:extLst>
          </p:cNvPr>
          <p:cNvSpPr txBox="1"/>
          <p:nvPr/>
        </p:nvSpPr>
        <p:spPr>
          <a:xfrm>
            <a:off x="1539240" y="828040"/>
            <a:ext cx="9636760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12963" indent="-2112963"/>
            <a:r>
              <a:rPr lang="zh-TW" altLang="en-US" b="1" u="sng" dirty="0">
                <a:latin typeface="KaiTi"/>
                <a:ea typeface="KaiTi"/>
                <a:cs typeface="+mn-lt"/>
              </a:rPr>
              <a:t>以賽亞書 </a:t>
            </a:r>
            <a:r>
              <a:rPr lang="en-US" altLang="zh-TW" b="1" u="sng" dirty="0">
                <a:latin typeface="KaiTi"/>
                <a:ea typeface="KaiTi"/>
                <a:cs typeface="+mn-lt"/>
              </a:rPr>
              <a:t>40</a:t>
            </a:r>
          </a:p>
          <a:p>
            <a:pPr marL="2112963" indent="-2112963"/>
            <a:endParaRPr lang="en-US" altLang="zh-TW" sz="800" b="1" dirty="0">
              <a:latin typeface="KaiTi"/>
              <a:ea typeface="KaiTi"/>
              <a:cs typeface="+mn-lt"/>
            </a:endParaRPr>
          </a:p>
          <a:p>
            <a:pPr marL="2112963" indent="-2112963">
              <a:tabLst>
                <a:tab pos="2632075" algn="l"/>
                <a:tab pos="4511675" algn="l"/>
              </a:tabLst>
            </a:pPr>
            <a:r>
              <a:rPr lang="zh-TW" altLang="en-US" sz="2400" b="1" dirty="0">
                <a:latin typeface="KaiTi"/>
                <a:ea typeface="KaiTi"/>
                <a:cs typeface="+mn-lt"/>
              </a:rPr>
              <a:t>你們的神說</a:t>
            </a:r>
            <a:r>
              <a:rPr lang="en-US" altLang="zh-TW" sz="2400" b="1" dirty="0">
                <a:latin typeface="KaiTi"/>
                <a:ea typeface="KaiTi"/>
                <a:cs typeface="+mn-lt"/>
              </a:rPr>
              <a:t>:	</a:t>
            </a:r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你們要安慰，安慰我的百姓</a:t>
            </a:r>
            <a:r>
              <a:rPr lang="en-US" altLang="zh-TW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!</a:t>
            </a:r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 </a:t>
            </a:r>
            <a:endParaRPr lang="en-US" altLang="zh-TW" sz="2400" b="1" dirty="0">
              <a:solidFill>
                <a:srgbClr val="C00000"/>
              </a:solidFill>
              <a:latin typeface="KaiTi"/>
              <a:ea typeface="KaiTi"/>
              <a:cs typeface="+mn-lt"/>
            </a:endParaRPr>
          </a:p>
          <a:p>
            <a:pPr marL="2112963" indent="-2112963">
              <a:tabLst>
                <a:tab pos="2632075" algn="l"/>
                <a:tab pos="4511675" algn="l"/>
              </a:tabLst>
            </a:pPr>
            <a:r>
              <a:rPr lang="en-US" altLang="zh-TW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要對</a:t>
            </a:r>
            <a:r>
              <a:rPr lang="zh-TW" altLang="en-US" sz="2400" b="1" u="sng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耶路撒冷</a:t>
            </a:r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說安慰的話，又向她宣告說</a:t>
            </a:r>
            <a:r>
              <a:rPr lang="en-US" altLang="zh-TW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:</a:t>
            </a:r>
          </a:p>
          <a:p>
            <a:pPr marL="2112963" indent="-2112963">
              <a:tabLst>
                <a:tab pos="2632075" algn="l"/>
                <a:tab pos="4511675" algn="l"/>
              </a:tabLst>
            </a:pPr>
            <a:r>
              <a:rPr lang="en-US" altLang="zh-TW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她爭戰的日子已滿了，她的罪孽赦免了，</a:t>
            </a:r>
            <a:endParaRPr lang="en-US" altLang="zh-TW" sz="2400" b="1" dirty="0">
              <a:solidFill>
                <a:srgbClr val="C00000"/>
              </a:solidFill>
              <a:latin typeface="KaiTi"/>
              <a:ea typeface="KaiTi"/>
              <a:cs typeface="+mn-lt"/>
            </a:endParaRPr>
          </a:p>
          <a:p>
            <a:pPr marL="2112963" indent="-2112963">
              <a:tabLst>
                <a:tab pos="2632075" algn="l"/>
                <a:tab pos="4511675" algn="l"/>
              </a:tabLst>
            </a:pPr>
            <a:r>
              <a:rPr lang="en-US" altLang="zh-TW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她為自己的一切罪從耶和華手中加倍受罰。</a:t>
            </a:r>
            <a:endParaRPr lang="en-US" altLang="zh-TW" sz="2400" b="1" dirty="0">
              <a:solidFill>
                <a:srgbClr val="C00000"/>
              </a:solidFill>
              <a:latin typeface="KaiTi"/>
              <a:ea typeface="KaiTi"/>
              <a:cs typeface="+mn-lt"/>
            </a:endParaRPr>
          </a:p>
          <a:p>
            <a:pPr marL="2112963" indent="-2112963">
              <a:tabLst>
                <a:tab pos="2225675" algn="l"/>
                <a:tab pos="4511675" algn="l"/>
              </a:tabLst>
            </a:pPr>
            <a:endParaRPr lang="en-US" altLang="zh-TW" sz="800" b="1" dirty="0">
              <a:latin typeface="KaiTi"/>
              <a:ea typeface="KaiTi"/>
              <a:cs typeface="+mn-lt"/>
            </a:endParaRPr>
          </a:p>
          <a:p>
            <a:pPr marL="2112963" indent="-2112963"/>
            <a:r>
              <a:rPr lang="zh-TW" altLang="en-US" sz="2400" b="1" dirty="0">
                <a:latin typeface="KaiTi"/>
                <a:ea typeface="KaiTi"/>
                <a:cs typeface="+mn-lt"/>
              </a:rPr>
              <a:t>有人聲喊著說</a:t>
            </a:r>
            <a:r>
              <a:rPr lang="en-US" altLang="zh-TW" sz="2400" b="1" dirty="0">
                <a:latin typeface="KaiTi"/>
                <a:ea typeface="KaiTi"/>
                <a:cs typeface="+mn-lt"/>
              </a:rPr>
              <a:t>:	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在曠野預備耶和華的路，</a:t>
            </a:r>
            <a:r>
              <a:rPr lang="en-US" altLang="zh-TW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在沙漠地修平我們神的道！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pPr marL="2112963" indent="-2112963"/>
            <a:r>
              <a:rPr lang="en-US" altLang="zh-TW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一切山窪都要填滿，</a:t>
            </a:r>
            <a:r>
              <a:rPr lang="en-US" altLang="zh-TW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大小山岡都要削平，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pPr marL="2112963" indent="-2112963"/>
            <a:r>
              <a:rPr lang="en-US" altLang="zh-TW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高高低低的要改為平坦，</a:t>
            </a:r>
            <a:r>
              <a:rPr lang="en-US" altLang="zh-TW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崎崎嶇嶇的必成為平原。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pPr marL="2112963" indent="-2112963"/>
            <a:r>
              <a:rPr lang="en-US" altLang="zh-TW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耶和華的榮耀必然顯現，</a:t>
            </a:r>
            <a:r>
              <a:rPr lang="en-US" altLang="zh-TW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凡有血氣的必一同看見，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pPr marL="2112963" indent="-2112963"/>
            <a:r>
              <a:rPr lang="en-US" altLang="zh-TW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因為這是耶和華親口說的。</a:t>
            </a:r>
          </a:p>
          <a:p>
            <a:pPr marL="2112963" indent="-2112963"/>
            <a:endParaRPr lang="en-US" altLang="zh-TW" sz="800" b="1" dirty="0">
              <a:latin typeface="KaiTi"/>
              <a:ea typeface="KaiTi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78706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46B102-B141-CEFB-6E55-418D8010D3F3}"/>
              </a:ext>
            </a:extLst>
          </p:cNvPr>
          <p:cNvSpPr txBox="1"/>
          <p:nvPr/>
        </p:nvSpPr>
        <p:spPr>
          <a:xfrm>
            <a:off x="2143760" y="5612120"/>
            <a:ext cx="82499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 Narrow" panose="020B0606020202030204" pitchFamily="34" charset="0"/>
                <a:hlinkClick r:id="rId2"/>
              </a:rPr>
              <a:t>https://www.youtube.com/watch?v=aORDCYJnaIQ</a:t>
            </a:r>
            <a:r>
              <a:rPr lang="en-US" sz="2000" dirty="0">
                <a:latin typeface="Arial Narrow" panose="020B0606020202030204" pitchFamily="34" charset="0"/>
              </a:rPr>
              <a:t>    3.30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E7C31D-06D3-18C8-91B4-D5796433D0D7}"/>
              </a:ext>
            </a:extLst>
          </p:cNvPr>
          <p:cNvSpPr txBox="1"/>
          <p:nvPr/>
        </p:nvSpPr>
        <p:spPr>
          <a:xfrm>
            <a:off x="1197610" y="494526"/>
            <a:ext cx="10142220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Isaiah 40  (KJV)</a:t>
            </a:r>
          </a:p>
          <a:p>
            <a:endParaRPr lang="en-US" sz="800" b="1" u="sng" dirty="0">
              <a:solidFill>
                <a:srgbClr val="000000"/>
              </a:solidFill>
              <a:effectLst/>
              <a:latin typeface="Arial Narrow" panose="020B0606020202030204" pitchFamily="34" charset="0"/>
            </a:endParaRPr>
          </a:p>
          <a:p>
            <a:r>
              <a:rPr lang="en-US" sz="2400" b="1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Comfort ye, comfort ye my people, saith your God.</a:t>
            </a:r>
          </a:p>
          <a:p>
            <a:pPr algn="l"/>
            <a:r>
              <a:rPr lang="en-US" sz="2400" b="1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Speak ye comfortably to Jerusalem, </a:t>
            </a:r>
          </a:p>
          <a:p>
            <a:pPr algn="l"/>
            <a:r>
              <a:rPr lang="en-US" sz="2400" b="1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and cry unto her, that her warfare is accomplished, </a:t>
            </a:r>
          </a:p>
          <a:p>
            <a:pPr algn="l"/>
            <a:r>
              <a:rPr lang="en-US" sz="2400" b="1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that her iniquity is pardoned: </a:t>
            </a:r>
          </a:p>
          <a:p>
            <a:pPr algn="l"/>
            <a:r>
              <a:rPr lang="en-US" sz="2400" b="1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for she hath received of the </a:t>
            </a:r>
            <a:r>
              <a:rPr lang="en-US" sz="2400" b="1" i="0" cap="small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Lord</a:t>
            </a:r>
            <a:r>
              <a:rPr lang="en-US" sz="2400" b="1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's hand double for all her sins.</a:t>
            </a:r>
          </a:p>
          <a:p>
            <a:pPr algn="l"/>
            <a:r>
              <a:rPr lang="en-US" sz="2400" b="1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The voice of him that </a:t>
            </a:r>
            <a:r>
              <a:rPr lang="en-US" sz="2400" b="1" i="0" dirty="0" err="1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crieth</a:t>
            </a:r>
            <a:r>
              <a:rPr lang="en-US" sz="2400" b="1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 in the wilderness, </a:t>
            </a:r>
          </a:p>
          <a:p>
            <a:pPr algn="l"/>
            <a:r>
              <a:rPr lang="en-US" sz="2400" b="1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Prepare ye the way of the </a:t>
            </a:r>
            <a:r>
              <a:rPr lang="en-US" sz="2400" b="1" i="0" cap="small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Lord</a:t>
            </a:r>
            <a:r>
              <a:rPr lang="en-US" sz="2400" b="1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, make straight in the desert a highway for our God.</a:t>
            </a:r>
          </a:p>
          <a:p>
            <a:pPr algn="l"/>
            <a:endParaRPr lang="en-US" sz="1000" b="1" i="0" dirty="0">
              <a:solidFill>
                <a:srgbClr val="000000"/>
              </a:solidFill>
              <a:effectLst/>
              <a:latin typeface="Arial Narrow" panose="020B0606020202030204" pitchFamily="34" charset="0"/>
            </a:endParaRPr>
          </a:p>
          <a:p>
            <a:pPr algn="l"/>
            <a:r>
              <a:rPr lang="en-US" sz="2400" b="1" i="0" dirty="0">
                <a:solidFill>
                  <a:srgbClr val="009900"/>
                </a:solidFill>
                <a:effectLst/>
                <a:latin typeface="Arial Narrow" panose="020B0606020202030204" pitchFamily="34" charset="0"/>
              </a:rPr>
              <a:t>Every valley shall be exalted, and every mountain and hill shall be made low: </a:t>
            </a:r>
          </a:p>
          <a:p>
            <a:pPr algn="l"/>
            <a:r>
              <a:rPr lang="en-US" sz="2400" b="1" i="0" dirty="0">
                <a:solidFill>
                  <a:srgbClr val="009900"/>
                </a:solidFill>
                <a:effectLst/>
                <a:latin typeface="Arial Narrow" panose="020B0606020202030204" pitchFamily="34" charset="0"/>
              </a:rPr>
              <a:t>and the crooked shall be made straight, and the rough places plain:</a:t>
            </a:r>
          </a:p>
          <a:p>
            <a:pPr algn="l"/>
            <a:endParaRPr lang="en-US" sz="1000" b="1" i="0" dirty="0">
              <a:solidFill>
                <a:srgbClr val="000000"/>
              </a:solidFill>
              <a:effectLst/>
              <a:latin typeface="Arial Narrow" panose="020B0606020202030204" pitchFamily="34" charset="0"/>
            </a:endParaRPr>
          </a:p>
          <a:p>
            <a:pPr algn="l"/>
            <a:r>
              <a:rPr lang="en-US" sz="2400" b="1" i="0" dirty="0">
                <a:solidFill>
                  <a:srgbClr val="0000FF"/>
                </a:solidFill>
                <a:effectLst/>
                <a:latin typeface="Arial Narrow" panose="020B0606020202030204" pitchFamily="34" charset="0"/>
              </a:rPr>
              <a:t>And the glory of the </a:t>
            </a:r>
            <a:r>
              <a:rPr lang="en-US" sz="2400" b="1" i="0" cap="small" dirty="0">
                <a:solidFill>
                  <a:srgbClr val="0000FF"/>
                </a:solidFill>
                <a:effectLst/>
                <a:latin typeface="Arial Narrow" panose="020B0606020202030204" pitchFamily="34" charset="0"/>
              </a:rPr>
              <a:t>Lord</a:t>
            </a:r>
            <a:r>
              <a:rPr lang="en-US" sz="2400" b="1" i="0" dirty="0">
                <a:solidFill>
                  <a:srgbClr val="0000FF"/>
                </a:solidFill>
                <a:effectLst/>
                <a:latin typeface="Arial Narrow" panose="020B0606020202030204" pitchFamily="34" charset="0"/>
              </a:rPr>
              <a:t> shall be revealed, and all flesh shall see it together: </a:t>
            </a:r>
          </a:p>
          <a:p>
            <a:pPr algn="l"/>
            <a:r>
              <a:rPr lang="en-US" sz="2400" b="1" i="0" dirty="0">
                <a:solidFill>
                  <a:srgbClr val="0000FF"/>
                </a:solidFill>
                <a:effectLst/>
                <a:latin typeface="Arial Narrow" panose="020B0606020202030204" pitchFamily="34" charset="0"/>
              </a:rPr>
              <a:t>for the mouth of the </a:t>
            </a:r>
            <a:r>
              <a:rPr lang="en-US" sz="2400" b="1" i="0" cap="small" dirty="0">
                <a:solidFill>
                  <a:srgbClr val="0000FF"/>
                </a:solidFill>
                <a:effectLst/>
                <a:latin typeface="Arial Narrow" panose="020B0606020202030204" pitchFamily="34" charset="0"/>
              </a:rPr>
              <a:t>Lord</a:t>
            </a:r>
            <a:r>
              <a:rPr lang="en-US" sz="2400" b="1" i="0" dirty="0">
                <a:solidFill>
                  <a:srgbClr val="0000FF"/>
                </a:solidFill>
                <a:effectLst/>
                <a:latin typeface="Arial Narrow" panose="020B0606020202030204" pitchFamily="34" charset="0"/>
              </a:rPr>
              <a:t> hath spoken it.</a:t>
            </a:r>
            <a:endParaRPr lang="en-US" sz="2400" b="1" dirty="0">
              <a:solidFill>
                <a:srgbClr val="0000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103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4DE9AAD-9C6A-43F0-B27A-B3DEE317686B}"/>
              </a:ext>
            </a:extLst>
          </p:cNvPr>
          <p:cNvSpPr txBox="1"/>
          <p:nvPr/>
        </p:nvSpPr>
        <p:spPr>
          <a:xfrm>
            <a:off x="452120" y="279400"/>
            <a:ext cx="11287760" cy="615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12963" indent="-2112963"/>
            <a:r>
              <a:rPr lang="zh-TW" altLang="en-US" b="1" u="sng" dirty="0">
                <a:latin typeface="KaiTi"/>
                <a:ea typeface="KaiTi"/>
                <a:cs typeface="+mn-lt"/>
              </a:rPr>
              <a:t>以賽亞書 </a:t>
            </a:r>
            <a:r>
              <a:rPr lang="en-US" altLang="zh-TW" b="1" u="sng" dirty="0">
                <a:latin typeface="KaiTi"/>
                <a:ea typeface="KaiTi"/>
                <a:cs typeface="+mn-lt"/>
              </a:rPr>
              <a:t>40</a:t>
            </a:r>
          </a:p>
          <a:p>
            <a:pPr marL="2112963" indent="-2112963"/>
            <a:endParaRPr lang="en-US" altLang="zh-TW" sz="800" b="1" dirty="0">
              <a:latin typeface="KaiTi"/>
              <a:ea typeface="KaiTi"/>
              <a:cs typeface="+mn-lt"/>
            </a:endParaRPr>
          </a:p>
          <a:p>
            <a:pPr marL="2112963" indent="-2112963">
              <a:tabLst>
                <a:tab pos="2632075" algn="l"/>
                <a:tab pos="4511675" algn="l"/>
              </a:tabLst>
            </a:pPr>
            <a:r>
              <a:rPr lang="zh-TW" altLang="en-US" sz="2400" b="1" dirty="0">
                <a:latin typeface="KaiTi"/>
                <a:ea typeface="KaiTi"/>
                <a:cs typeface="+mn-lt"/>
              </a:rPr>
              <a:t>你們的神說</a:t>
            </a:r>
            <a:r>
              <a:rPr lang="en-US" altLang="zh-TW" sz="2400" b="1" dirty="0">
                <a:latin typeface="KaiTi"/>
                <a:ea typeface="KaiTi"/>
                <a:cs typeface="+mn-lt"/>
              </a:rPr>
              <a:t>:	</a:t>
            </a:r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你們要安慰，安慰我的百姓</a:t>
            </a:r>
            <a:r>
              <a:rPr lang="en-US" altLang="zh-TW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!</a:t>
            </a:r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 </a:t>
            </a:r>
            <a:endParaRPr lang="en-US" altLang="zh-TW" sz="2400" b="1" dirty="0">
              <a:solidFill>
                <a:srgbClr val="C00000"/>
              </a:solidFill>
              <a:latin typeface="KaiTi"/>
              <a:ea typeface="KaiTi"/>
              <a:cs typeface="+mn-lt"/>
            </a:endParaRPr>
          </a:p>
          <a:p>
            <a:pPr marL="2112963" indent="-2112963">
              <a:tabLst>
                <a:tab pos="2632075" algn="l"/>
                <a:tab pos="4511675" algn="l"/>
              </a:tabLst>
            </a:pPr>
            <a:r>
              <a:rPr lang="en-US" altLang="zh-TW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要對</a:t>
            </a:r>
            <a:r>
              <a:rPr lang="zh-TW" altLang="en-US" sz="2400" b="1" u="sng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耶路撒冷</a:t>
            </a:r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說安慰的話，又向她宣告說</a:t>
            </a:r>
            <a:r>
              <a:rPr lang="en-US" altLang="zh-TW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:</a:t>
            </a:r>
          </a:p>
          <a:p>
            <a:pPr marL="2112963" indent="-2112963">
              <a:tabLst>
                <a:tab pos="2632075" algn="l"/>
                <a:tab pos="4511675" algn="l"/>
              </a:tabLst>
            </a:pPr>
            <a:r>
              <a:rPr lang="en-US" altLang="zh-TW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她爭戰的日子已滿了，她的罪孽赦免了，</a:t>
            </a:r>
            <a:endParaRPr lang="en-US" altLang="zh-TW" sz="2400" b="1" dirty="0">
              <a:solidFill>
                <a:srgbClr val="C00000"/>
              </a:solidFill>
              <a:latin typeface="KaiTi"/>
              <a:ea typeface="KaiTi"/>
              <a:cs typeface="+mn-lt"/>
            </a:endParaRPr>
          </a:p>
          <a:p>
            <a:pPr marL="2112963" indent="-2112963">
              <a:tabLst>
                <a:tab pos="2632075" algn="l"/>
                <a:tab pos="4511675" algn="l"/>
              </a:tabLst>
            </a:pPr>
            <a:r>
              <a:rPr lang="en-US" altLang="zh-TW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她為自己的一切罪從耶和華手中加倍受罰。</a:t>
            </a:r>
            <a:endParaRPr lang="en-US" altLang="zh-TW" sz="2400" b="1" dirty="0">
              <a:solidFill>
                <a:srgbClr val="C00000"/>
              </a:solidFill>
              <a:latin typeface="KaiTi"/>
              <a:ea typeface="KaiTi"/>
              <a:cs typeface="+mn-lt"/>
            </a:endParaRPr>
          </a:p>
          <a:p>
            <a:pPr marL="2112963" indent="-2112963">
              <a:tabLst>
                <a:tab pos="2225675" algn="l"/>
                <a:tab pos="4511675" algn="l"/>
              </a:tabLst>
            </a:pPr>
            <a:endParaRPr lang="en-US" altLang="zh-TW" sz="800" b="1" dirty="0">
              <a:latin typeface="KaiTi"/>
              <a:ea typeface="KaiTi"/>
              <a:cs typeface="+mn-lt"/>
            </a:endParaRPr>
          </a:p>
          <a:p>
            <a:pPr marL="2112963" indent="-2112963"/>
            <a:r>
              <a:rPr lang="zh-TW" altLang="en-US" sz="2400" b="1" dirty="0">
                <a:latin typeface="KaiTi"/>
                <a:ea typeface="KaiTi"/>
                <a:cs typeface="+mn-lt"/>
              </a:rPr>
              <a:t>有人聲喊著說</a:t>
            </a:r>
            <a:r>
              <a:rPr lang="en-US" altLang="zh-TW" sz="2400" b="1" dirty="0">
                <a:latin typeface="KaiTi"/>
                <a:ea typeface="KaiTi"/>
                <a:cs typeface="+mn-lt"/>
              </a:rPr>
              <a:t>:	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在曠野預備耶和華的路，</a:t>
            </a:r>
            <a:r>
              <a:rPr lang="en-US" altLang="zh-TW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在沙漠地修平我們神的道！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pPr marL="2112963" indent="-2112963"/>
            <a:r>
              <a:rPr lang="en-US" altLang="zh-TW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一切山窪都要填滿，</a:t>
            </a:r>
            <a:r>
              <a:rPr lang="en-US" altLang="zh-TW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大小山岡都要削平，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pPr marL="2112963" indent="-2112963"/>
            <a:r>
              <a:rPr lang="en-US" altLang="zh-TW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高高低低的要改為平坦，</a:t>
            </a:r>
            <a:r>
              <a:rPr lang="en-US" altLang="zh-TW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崎崎嶇嶇的必成為平原。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pPr marL="2112963" indent="-2112963"/>
            <a:r>
              <a:rPr lang="en-US" altLang="zh-TW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耶和華的榮耀必然顯現，</a:t>
            </a:r>
            <a:r>
              <a:rPr lang="en-US" altLang="zh-TW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凡有血氣的必一同看見，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pPr marL="2112963" indent="-2112963"/>
            <a:r>
              <a:rPr lang="en-US" altLang="zh-TW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因為這是耶和華親口說的。</a:t>
            </a:r>
          </a:p>
          <a:p>
            <a:pPr marL="2112963" indent="-2112963"/>
            <a:endParaRPr lang="en-US" altLang="zh-TW" sz="800" b="1" dirty="0">
              <a:latin typeface="KaiTi"/>
              <a:ea typeface="KaiTi"/>
              <a:cs typeface="+mn-lt"/>
            </a:endParaRPr>
          </a:p>
          <a:p>
            <a:pPr marL="2112963" indent="-2112963"/>
            <a:r>
              <a:rPr lang="zh-TW" altLang="en-US" sz="2400" b="1" dirty="0">
                <a:latin typeface="KaiTi"/>
                <a:ea typeface="KaiTi"/>
                <a:cs typeface="+mn-lt"/>
              </a:rPr>
              <a:t>有人聲說</a:t>
            </a:r>
            <a:r>
              <a:rPr lang="en-US" altLang="zh-TW" sz="2400" b="1" dirty="0">
                <a:latin typeface="KaiTi"/>
                <a:ea typeface="KaiTi"/>
                <a:cs typeface="+mn-lt"/>
              </a:rPr>
              <a:t>:	</a:t>
            </a:r>
            <a:r>
              <a:rPr lang="zh-TW" altLang="en-US" sz="2400" b="1" dirty="0">
                <a:solidFill>
                  <a:schemeClr val="accent4">
                    <a:lumMod val="50000"/>
                  </a:schemeClr>
                </a:solidFill>
                <a:latin typeface="KaiTi"/>
                <a:ea typeface="KaiTi"/>
                <a:cs typeface="+mn-lt"/>
              </a:rPr>
              <a:t>你喊叫吧！</a:t>
            </a:r>
            <a:endParaRPr lang="en-US" altLang="zh-TW" sz="2400" b="1" dirty="0">
              <a:solidFill>
                <a:schemeClr val="accent4">
                  <a:lumMod val="50000"/>
                </a:schemeClr>
              </a:solidFill>
              <a:latin typeface="KaiTi"/>
              <a:ea typeface="KaiTi"/>
              <a:cs typeface="+mn-lt"/>
            </a:endParaRPr>
          </a:p>
          <a:p>
            <a:pPr marL="2112963" indent="-2112963"/>
            <a:endParaRPr lang="en-US" altLang="zh-TW" sz="800" b="1" dirty="0">
              <a:latin typeface="KaiTi"/>
              <a:ea typeface="KaiTi"/>
              <a:cs typeface="+mn-lt"/>
            </a:endParaRPr>
          </a:p>
          <a:p>
            <a:pPr marL="2112963" indent="-2112963"/>
            <a:r>
              <a:rPr lang="zh-TW" altLang="en-US" sz="2400" b="1" dirty="0">
                <a:latin typeface="KaiTi"/>
                <a:ea typeface="KaiTi"/>
                <a:cs typeface="+mn-lt"/>
              </a:rPr>
              <a:t>有一個說</a:t>
            </a:r>
            <a:r>
              <a:rPr lang="en-US" altLang="zh-TW" sz="2400" b="1" dirty="0">
                <a:latin typeface="KaiTi"/>
                <a:ea typeface="KaiTi"/>
                <a:cs typeface="+mn-lt"/>
              </a:rPr>
              <a:t>:	</a:t>
            </a:r>
            <a:r>
              <a:rPr lang="zh-TW" altLang="en-US" sz="2400" b="1" dirty="0">
                <a:solidFill>
                  <a:srgbClr val="009900"/>
                </a:solidFill>
                <a:latin typeface="KaiTi"/>
                <a:ea typeface="KaiTi"/>
                <a:cs typeface="+mn-lt"/>
              </a:rPr>
              <a:t>我喊叫什麼呢？</a:t>
            </a:r>
            <a:endParaRPr lang="en-US" altLang="zh-TW" sz="2400" b="1" dirty="0">
              <a:solidFill>
                <a:srgbClr val="009900"/>
              </a:solidFill>
              <a:latin typeface="KaiTi"/>
              <a:ea typeface="KaiTi"/>
              <a:cs typeface="+mn-lt"/>
            </a:endParaRPr>
          </a:p>
          <a:p>
            <a:pPr marL="2112963" indent="-2112963"/>
            <a:endParaRPr lang="en-US" altLang="zh-TW" sz="800" b="1" dirty="0">
              <a:latin typeface="KaiTi"/>
              <a:ea typeface="KaiTi"/>
              <a:cs typeface="+mn-lt"/>
            </a:endParaRPr>
          </a:p>
          <a:p>
            <a:pPr marL="2112963" indent="-2112963"/>
            <a:r>
              <a:rPr lang="zh-TW" altLang="en-US" sz="2400" b="1" dirty="0">
                <a:latin typeface="KaiTi"/>
                <a:ea typeface="KaiTi"/>
                <a:cs typeface="+mn-lt"/>
              </a:rPr>
              <a:t>說</a:t>
            </a:r>
            <a:r>
              <a:rPr lang="en-US" altLang="zh-TW" sz="2400" b="1" dirty="0">
                <a:latin typeface="KaiTi"/>
                <a:ea typeface="KaiTi"/>
                <a:cs typeface="+mn-lt"/>
              </a:rPr>
              <a:t>:	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凡有血氣的盡都如草</a:t>
            </a:r>
            <a:r>
              <a:rPr lang="en-US" altLang="zh-TW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, 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他的美容都像野地的花。 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pPr marL="2112963" indent="-2112963"/>
            <a:r>
              <a:rPr lang="en-US" altLang="zh-TW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草必枯乾，花必凋殘</a:t>
            </a:r>
            <a:r>
              <a:rPr lang="en-US" altLang="zh-TW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, 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因為耶和華的氣吹在其上</a:t>
            </a:r>
            <a:r>
              <a:rPr lang="en-US" altLang="zh-TW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 - 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百姓誠然是草！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pPr marL="2062163" indent="-2062163"/>
            <a:r>
              <a:rPr lang="en-US" altLang="zh-TW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草必枯乾，花必凋殘</a:t>
            </a:r>
            <a:r>
              <a:rPr lang="en-US" altLang="zh-TW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, 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唯有我們神的話必永遠立定。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9118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Mass Global recognizes International Holocaust Remembrance Day">
            <a:extLst>
              <a:ext uri="{FF2B5EF4-FFF2-40B4-BE49-F238E27FC236}">
                <a16:creationId xmlns:a16="http://schemas.microsoft.com/office/drawing/2014/main" id="{914F7C3A-5B92-CC57-45AC-94F68668C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17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1553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4DE9AAD-9C6A-43F0-B27A-B3DEE317686B}"/>
              </a:ext>
            </a:extLst>
          </p:cNvPr>
          <p:cNvSpPr txBox="1"/>
          <p:nvPr/>
        </p:nvSpPr>
        <p:spPr>
          <a:xfrm>
            <a:off x="2590800" y="1148080"/>
            <a:ext cx="757936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TW" altLang="en-US" sz="2400" b="1" dirty="0">
                <a:latin typeface="KaiTi"/>
                <a:ea typeface="KaiTi"/>
                <a:cs typeface="+mn-lt"/>
              </a:rPr>
              <a:t>報好信息給</a:t>
            </a:r>
            <a:r>
              <a:rPr lang="zh-TW" altLang="en-US" sz="2400" b="1" u="sng" dirty="0">
                <a:latin typeface="KaiTi"/>
                <a:ea typeface="KaiTi"/>
                <a:cs typeface="+mn-lt"/>
              </a:rPr>
              <a:t>錫安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的啊，你要登高山！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algn="l"/>
            <a:r>
              <a:rPr lang="zh-TW" altLang="en-US" sz="2400" b="1" dirty="0">
                <a:latin typeface="KaiTi"/>
                <a:ea typeface="KaiTi"/>
                <a:cs typeface="+mn-lt"/>
              </a:rPr>
              <a:t>報好信息給</a:t>
            </a:r>
            <a:r>
              <a:rPr lang="zh-TW" altLang="en-US" sz="2400" b="1" u="sng" dirty="0">
                <a:latin typeface="KaiTi"/>
                <a:ea typeface="KaiTi"/>
                <a:cs typeface="+mn-lt"/>
              </a:rPr>
              <a:t>耶路撒冷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的啊，你要極力揚聲！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algn="l"/>
            <a:r>
              <a:rPr lang="zh-TW" altLang="en-US" sz="2400" b="1" dirty="0">
                <a:latin typeface="KaiTi"/>
                <a:ea typeface="KaiTi"/>
                <a:cs typeface="+mn-lt"/>
              </a:rPr>
              <a:t>揚聲不要懼怕，對</a:t>
            </a:r>
            <a:r>
              <a:rPr lang="zh-TW" altLang="en-US" sz="2400" b="1" u="sng" dirty="0">
                <a:latin typeface="KaiTi"/>
                <a:ea typeface="KaiTi"/>
                <a:cs typeface="+mn-lt"/>
              </a:rPr>
              <a:t>猶大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的城邑說</a:t>
            </a:r>
            <a:r>
              <a:rPr lang="en-US" altLang="zh-TW" sz="2400" b="1" dirty="0">
                <a:latin typeface="KaiTi"/>
                <a:ea typeface="KaiTi"/>
                <a:cs typeface="+mn-lt"/>
              </a:rPr>
              <a:t>:  </a:t>
            </a:r>
          </a:p>
          <a:p>
            <a:pPr algn="l"/>
            <a:endParaRPr lang="en-US" altLang="zh-TW" sz="800" b="1" dirty="0">
              <a:latin typeface="KaiTi"/>
              <a:ea typeface="KaiTi"/>
              <a:cs typeface="+mn-lt"/>
            </a:endParaRPr>
          </a:p>
          <a:p>
            <a:pPr indent="914400" algn="l"/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看哪</a:t>
            </a:r>
            <a:r>
              <a:rPr lang="en-US" altLang="zh-TW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! </a:t>
            </a:r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你們的神！</a:t>
            </a:r>
            <a:endParaRPr lang="en-US" altLang="zh-TW" sz="2400" b="1" dirty="0">
              <a:solidFill>
                <a:srgbClr val="C00000"/>
              </a:solidFill>
              <a:latin typeface="KaiTi"/>
              <a:ea typeface="KaiTi"/>
              <a:cs typeface="+mn-lt"/>
            </a:endParaRPr>
          </a:p>
          <a:p>
            <a:pPr algn="l"/>
            <a:endParaRPr lang="en-US" altLang="zh-TW" sz="800" b="1" dirty="0">
              <a:latin typeface="KaiTi"/>
              <a:ea typeface="KaiTi"/>
              <a:cs typeface="+mn-lt"/>
            </a:endParaRPr>
          </a:p>
          <a:p>
            <a:pPr algn="l"/>
            <a:r>
              <a:rPr lang="zh-TW" altLang="en-US" sz="2400" b="1" dirty="0">
                <a:latin typeface="KaiTi"/>
                <a:ea typeface="KaiTi"/>
                <a:cs typeface="+mn-lt"/>
              </a:rPr>
              <a:t>主耶和華必像大能者臨到，他的膀臂必為他掌權。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algn="l"/>
            <a:r>
              <a:rPr lang="zh-TW" altLang="en-US" sz="2400" b="1" dirty="0">
                <a:latin typeface="KaiTi"/>
                <a:ea typeface="KaiTi"/>
                <a:cs typeface="+mn-lt"/>
              </a:rPr>
              <a:t>他的賞賜在他那裡，他的報應在他面前。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algn="l"/>
            <a:endParaRPr lang="en-US" altLang="zh-TW" sz="800" b="1" dirty="0">
              <a:latin typeface="KaiTi"/>
              <a:ea typeface="KaiTi"/>
              <a:cs typeface="+mn-lt"/>
            </a:endParaRPr>
          </a:p>
          <a:p>
            <a:pPr algn="l"/>
            <a:r>
              <a:rPr lang="zh-TW" altLang="en-US" sz="2400" b="1" dirty="0">
                <a:latin typeface="KaiTi"/>
                <a:ea typeface="KaiTi"/>
                <a:cs typeface="+mn-lt"/>
              </a:rPr>
              <a:t>他必像牧人牧養自己的羊群，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algn="l"/>
            <a:r>
              <a:rPr lang="zh-TW" altLang="en-US" sz="2400" b="1" dirty="0">
                <a:latin typeface="KaiTi"/>
                <a:ea typeface="KaiTi"/>
                <a:cs typeface="+mn-lt"/>
              </a:rPr>
              <a:t>用膀臂聚集羊羔抱在懷中，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algn="l"/>
            <a:r>
              <a:rPr lang="zh-TW" altLang="en-US" sz="2400" b="1" dirty="0">
                <a:latin typeface="KaiTi"/>
                <a:ea typeface="KaiTi"/>
                <a:cs typeface="+mn-lt"/>
              </a:rPr>
              <a:t>慢慢引導那乳養小羊的。</a:t>
            </a:r>
          </a:p>
        </p:txBody>
      </p:sp>
    </p:spTree>
    <p:extLst>
      <p:ext uri="{BB962C8B-B14F-4D97-AF65-F5344CB8AC3E}">
        <p14:creationId xmlns:p14="http://schemas.microsoft.com/office/powerpoint/2010/main" val="24245124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4DE9AAD-9C6A-43F0-B27A-B3DEE317686B}"/>
              </a:ext>
            </a:extLst>
          </p:cNvPr>
          <p:cNvSpPr txBox="1"/>
          <p:nvPr/>
        </p:nvSpPr>
        <p:spPr>
          <a:xfrm>
            <a:off x="2150047" y="612844"/>
            <a:ext cx="905256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誰曾用手心量諸水，用手虎口量蒼天，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用升斗盛大地的塵土，用秤稱山嶺，用天平平岡陵呢？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誰曾測度耶和華的心？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或做他的謀士指教他呢？ </a:t>
            </a:r>
            <a:r>
              <a:rPr lang="en-US" altLang="zh-TW" sz="2400" b="1" dirty="0">
                <a:latin typeface="KaiTi"/>
                <a:ea typeface="KaiTi"/>
                <a:cs typeface="+mn-lt"/>
              </a:rPr>
              <a:t> </a:t>
            </a: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他與誰商議？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誰教導他？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誰將公平的路指示他？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又將知識教訓他，將通達的道指教他呢？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看哪</a:t>
            </a:r>
            <a:r>
              <a:rPr lang="en-US" altLang="zh-TW" sz="2400" b="1" dirty="0">
                <a:latin typeface="KaiTi"/>
                <a:ea typeface="KaiTi"/>
                <a:cs typeface="+mn-lt"/>
              </a:rPr>
              <a:t>! </a:t>
            </a: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萬民都像水桶的一滴，又算如天平上的微塵，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>
              <a:tabLst>
                <a:tab pos="854075" algn="l"/>
              </a:tabLst>
            </a:pPr>
            <a:r>
              <a:rPr lang="zh-TW" altLang="en-US" sz="2400" b="1" dirty="0">
                <a:latin typeface="KaiTi"/>
                <a:ea typeface="KaiTi"/>
                <a:cs typeface="+mn-lt"/>
              </a:rPr>
              <a:t>他舉起眾海島，好像極微之物。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u="sng" dirty="0">
                <a:latin typeface="KaiTi"/>
                <a:ea typeface="KaiTi"/>
                <a:cs typeface="+mn-lt"/>
              </a:rPr>
              <a:t>黎巴嫩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的樹林不夠當柴燒，其中的走獸也不夠做燔祭。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萬民在他面前好像虛無，被他看為不及虛無，乃為虛空。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664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4DE9AAD-9C6A-43F0-B27A-B3DEE317686B}"/>
              </a:ext>
            </a:extLst>
          </p:cNvPr>
          <p:cNvSpPr txBox="1"/>
          <p:nvPr/>
        </p:nvSpPr>
        <p:spPr>
          <a:xfrm>
            <a:off x="2102104" y="601472"/>
            <a:ext cx="8442960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/>
            <a:r>
              <a:rPr lang="zh-TW" altLang="en-US" sz="2400" b="1" dirty="0">
                <a:latin typeface="KaiTi"/>
                <a:ea typeface="KaiTi"/>
                <a:cs typeface="+mn-lt"/>
              </a:rPr>
              <a:t>你們究竟將誰比神，用什麼形象與神比較呢？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indent="457200"/>
            <a:r>
              <a:rPr lang="zh-TW" altLang="en-US" sz="2400" b="1" dirty="0">
                <a:latin typeface="KaiTi"/>
                <a:ea typeface="KaiTi"/>
                <a:cs typeface="+mn-lt"/>
              </a:rPr>
              <a:t>偶像是匠人鑄造，銀匠用金包裹，為它鑄造銀鏈。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indent="457200"/>
            <a:r>
              <a:rPr lang="zh-TW" altLang="en-US" sz="2400" b="1" dirty="0">
                <a:latin typeface="KaiTi"/>
                <a:ea typeface="KaiTi"/>
                <a:cs typeface="+mn-lt"/>
              </a:rPr>
              <a:t>窮乏獻不起這樣供物的，就揀選不能朽壞的樹木，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indent="457200"/>
            <a:r>
              <a:rPr lang="zh-TW" altLang="en-US" sz="2400" b="1" dirty="0">
                <a:latin typeface="KaiTi"/>
                <a:ea typeface="KaiTi"/>
                <a:cs typeface="+mn-lt"/>
              </a:rPr>
              <a:t>為自己尋找巧匠，立起不能搖動的偶像。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indent="457200"/>
            <a:endParaRPr lang="en-US" altLang="zh-TW" sz="1000" b="1" dirty="0">
              <a:latin typeface="KaiTi"/>
              <a:ea typeface="KaiTi"/>
              <a:cs typeface="+mn-lt"/>
            </a:endParaRPr>
          </a:p>
          <a:p>
            <a:pPr indent="685800"/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你們豈不曾知道嗎？</a:t>
            </a:r>
            <a:endParaRPr lang="en-US" altLang="zh-TW" sz="2400" b="1" dirty="0">
              <a:solidFill>
                <a:srgbClr val="C00000"/>
              </a:solidFill>
              <a:latin typeface="KaiTi"/>
              <a:ea typeface="KaiTi"/>
              <a:cs typeface="+mn-lt"/>
            </a:endParaRPr>
          </a:p>
          <a:p>
            <a:pPr indent="685800"/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你們豈不曾聽見嗎？</a:t>
            </a:r>
            <a:endParaRPr lang="en-US" altLang="zh-TW" sz="2400" b="1" dirty="0">
              <a:solidFill>
                <a:srgbClr val="C00000"/>
              </a:solidFill>
              <a:latin typeface="KaiTi"/>
              <a:ea typeface="KaiTi"/>
              <a:cs typeface="+mn-lt"/>
            </a:endParaRPr>
          </a:p>
          <a:p>
            <a:pPr indent="685800"/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從起初豈沒有人告訴你們嗎？</a:t>
            </a:r>
            <a:endParaRPr lang="en-US" altLang="zh-TW" sz="2400" b="1" dirty="0">
              <a:solidFill>
                <a:srgbClr val="C00000"/>
              </a:solidFill>
              <a:latin typeface="KaiTi"/>
              <a:ea typeface="KaiTi"/>
              <a:cs typeface="+mn-lt"/>
            </a:endParaRPr>
          </a:p>
          <a:p>
            <a:pPr indent="685800"/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自從立地的根基，你們豈沒有明白嗎？ </a:t>
            </a:r>
            <a:endParaRPr lang="en-US" altLang="zh-TW" sz="2400" b="1" dirty="0">
              <a:solidFill>
                <a:srgbClr val="C00000"/>
              </a:solidFill>
              <a:latin typeface="KaiTi"/>
              <a:ea typeface="KaiTi"/>
              <a:cs typeface="+mn-lt"/>
            </a:endParaRPr>
          </a:p>
          <a:p>
            <a:pPr indent="457200"/>
            <a:endParaRPr lang="en-US" altLang="zh-TW" sz="1000" b="1" dirty="0">
              <a:latin typeface="KaiTi"/>
              <a:ea typeface="KaiTi"/>
              <a:cs typeface="+mn-lt"/>
            </a:endParaRPr>
          </a:p>
          <a:p>
            <a:pPr indent="457200"/>
            <a:r>
              <a:rPr lang="zh-TW" altLang="en-US" sz="2400" b="1" dirty="0">
                <a:latin typeface="KaiTi"/>
                <a:ea typeface="KaiTi"/>
                <a:cs typeface="+mn-lt"/>
              </a:rPr>
              <a:t>神坐在地球大圈之上，地上的居民好像蝗蟲。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indent="457200"/>
            <a:r>
              <a:rPr lang="zh-TW" altLang="en-US" sz="2400" b="1" dirty="0">
                <a:latin typeface="KaiTi"/>
                <a:ea typeface="KaiTi"/>
                <a:cs typeface="+mn-lt"/>
              </a:rPr>
              <a:t>他鋪張穹蒼如幔子，展開諸天如可住的帳篷。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indent="457200"/>
            <a:r>
              <a:rPr lang="zh-TW" altLang="en-US" sz="2400" b="1" dirty="0">
                <a:latin typeface="KaiTi"/>
                <a:ea typeface="KaiTi"/>
                <a:cs typeface="+mn-lt"/>
              </a:rPr>
              <a:t>使君王歸於虛無，使地上的審判官成為虛空。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indent="457200"/>
            <a:r>
              <a:rPr lang="zh-TW" altLang="en-US" sz="2400" b="1" dirty="0">
                <a:latin typeface="KaiTi"/>
                <a:ea typeface="KaiTi"/>
                <a:cs typeface="+mn-lt"/>
              </a:rPr>
              <a:t>他們是剛才栽上，剛才種上，根也剛才扎在地裡，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indent="457200"/>
            <a:r>
              <a:rPr lang="zh-TW" altLang="en-US" sz="2400" b="1" dirty="0">
                <a:latin typeface="KaiTi"/>
                <a:ea typeface="KaiTi"/>
                <a:cs typeface="+mn-lt"/>
              </a:rPr>
              <a:t>他一吹在其上便都枯乾，旋風將他們吹去，像碎秸一樣。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639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4DE9AAD-9C6A-43F0-B27A-B3DEE317686B}"/>
              </a:ext>
            </a:extLst>
          </p:cNvPr>
          <p:cNvSpPr txBox="1"/>
          <p:nvPr/>
        </p:nvSpPr>
        <p:spPr>
          <a:xfrm>
            <a:off x="2033016" y="329184"/>
            <a:ext cx="8554720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那聖者說</a:t>
            </a:r>
            <a:r>
              <a:rPr lang="en-US" altLang="zh-TW" sz="2400" b="1" dirty="0">
                <a:latin typeface="KaiTi"/>
                <a:ea typeface="KaiTi"/>
                <a:cs typeface="+mn-lt"/>
              </a:rPr>
              <a:t>:</a:t>
            </a:r>
          </a:p>
          <a:p>
            <a:pPr indent="346075"/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你們將誰比我，叫他與我相等呢？</a:t>
            </a:r>
            <a:endParaRPr lang="en-US" altLang="zh-TW" sz="2400" b="1" dirty="0">
              <a:solidFill>
                <a:srgbClr val="C00000"/>
              </a:solidFill>
              <a:latin typeface="KaiTi"/>
              <a:ea typeface="KaiTi"/>
              <a:cs typeface="+mn-lt"/>
            </a:endParaRPr>
          </a:p>
          <a:p>
            <a:pPr indent="346075"/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你們向上舉目，看誰創造這萬象？</a:t>
            </a:r>
            <a:endParaRPr lang="en-US" altLang="zh-TW" sz="2400" b="1" dirty="0">
              <a:solidFill>
                <a:srgbClr val="C00000"/>
              </a:solidFill>
              <a:latin typeface="KaiTi"/>
              <a:ea typeface="KaiTi"/>
              <a:cs typeface="+mn-lt"/>
            </a:endParaRPr>
          </a:p>
          <a:p>
            <a:pPr indent="346075"/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按數目領出，他一一稱其名；</a:t>
            </a:r>
            <a:endParaRPr lang="en-US" altLang="zh-TW" sz="2400" b="1" dirty="0">
              <a:solidFill>
                <a:srgbClr val="C00000"/>
              </a:solidFill>
              <a:latin typeface="KaiTi"/>
              <a:ea typeface="KaiTi"/>
              <a:cs typeface="+mn-lt"/>
            </a:endParaRPr>
          </a:p>
          <a:p>
            <a:pPr indent="346075"/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因他的權能，又因他的大能大力，連一個都不缺。</a:t>
            </a:r>
          </a:p>
          <a:p>
            <a:endParaRPr lang="zh-TW" altLang="en-US" sz="1000" b="1" dirty="0">
              <a:latin typeface="KaiTi"/>
              <a:ea typeface="KaiTi"/>
              <a:cs typeface="+mn-lt"/>
            </a:endParaRPr>
          </a:p>
          <a:p>
            <a:pPr>
              <a:tabLst>
                <a:tab pos="1544638" algn="l"/>
              </a:tabLst>
            </a:pPr>
            <a:r>
              <a:rPr lang="zh-TW" altLang="en-US" sz="2400" b="1" u="sng" dirty="0">
                <a:latin typeface="KaiTi"/>
                <a:ea typeface="KaiTi"/>
                <a:cs typeface="+mn-lt"/>
              </a:rPr>
              <a:t>雅各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啊</a:t>
            </a:r>
            <a:r>
              <a:rPr lang="en-US" altLang="zh-TW" sz="2400" b="1" dirty="0">
                <a:latin typeface="KaiTi"/>
                <a:ea typeface="KaiTi"/>
                <a:cs typeface="+mn-lt"/>
              </a:rPr>
              <a:t>! 	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你為何說</a:t>
            </a:r>
            <a:r>
              <a:rPr lang="en-US" altLang="zh-TW" sz="2400" b="1" dirty="0">
                <a:latin typeface="KaiTi"/>
                <a:ea typeface="KaiTi"/>
                <a:cs typeface="+mn-lt"/>
              </a:rPr>
              <a:t>: </a:t>
            </a:r>
            <a:r>
              <a:rPr lang="zh-TW" altLang="en-US" sz="2400" b="1" dirty="0">
                <a:solidFill>
                  <a:schemeClr val="accent1"/>
                </a:solidFill>
                <a:latin typeface="KaiTi"/>
                <a:ea typeface="KaiTi"/>
                <a:cs typeface="+mn-lt"/>
              </a:rPr>
              <a:t>我的道路向耶和華隱藏？</a:t>
            </a:r>
            <a:endParaRPr lang="en-US" altLang="zh-TW" sz="2400" b="1" dirty="0">
              <a:solidFill>
                <a:schemeClr val="accent1"/>
              </a:solidFill>
              <a:latin typeface="KaiTi"/>
              <a:ea typeface="KaiTi"/>
              <a:cs typeface="+mn-lt"/>
            </a:endParaRPr>
          </a:p>
          <a:p>
            <a:pPr>
              <a:tabLst>
                <a:tab pos="1544638" algn="l"/>
              </a:tabLst>
            </a:pPr>
            <a:r>
              <a:rPr lang="zh-TW" altLang="en-US" sz="2400" b="1" u="sng" dirty="0">
                <a:latin typeface="KaiTi"/>
                <a:ea typeface="KaiTi"/>
                <a:cs typeface="+mn-lt"/>
              </a:rPr>
              <a:t>以色列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啊</a:t>
            </a:r>
            <a:r>
              <a:rPr lang="en-US" altLang="zh-TW" sz="2400" b="1" dirty="0">
                <a:latin typeface="KaiTi"/>
                <a:ea typeface="KaiTi"/>
                <a:cs typeface="+mn-lt"/>
              </a:rPr>
              <a:t>!	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你為何言</a:t>
            </a:r>
            <a:r>
              <a:rPr lang="en-US" altLang="zh-TW" sz="2400" b="1" dirty="0">
                <a:latin typeface="KaiTi"/>
                <a:ea typeface="KaiTi"/>
                <a:cs typeface="+mn-lt"/>
              </a:rPr>
              <a:t>: </a:t>
            </a:r>
            <a:r>
              <a:rPr lang="zh-TW" altLang="en-US" sz="2400" b="1" dirty="0">
                <a:solidFill>
                  <a:schemeClr val="accent1"/>
                </a:solidFill>
                <a:latin typeface="KaiTi"/>
                <a:ea typeface="KaiTi"/>
                <a:cs typeface="+mn-lt"/>
              </a:rPr>
              <a:t>我的冤屈神並不查問？ </a:t>
            </a:r>
            <a:endParaRPr lang="en-US" altLang="zh-TW" sz="2400" b="1" dirty="0">
              <a:solidFill>
                <a:schemeClr val="accent1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你豈不曾知道嗎？你豈不曾聽見嗎？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endParaRPr lang="en-US" altLang="zh-TW" sz="10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永在的神耶和華，創造地極的主</a:t>
            </a:r>
            <a:r>
              <a:rPr lang="en-US" altLang="zh-TW" sz="2400" b="1" dirty="0">
                <a:latin typeface="KaiTi"/>
                <a:ea typeface="KaiTi"/>
                <a:cs typeface="+mn-lt"/>
              </a:rPr>
              <a:t>, </a:t>
            </a: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並不疲乏</a:t>
            </a:r>
            <a:r>
              <a:rPr lang="en-US" altLang="zh-TW" sz="2400" b="1" dirty="0">
                <a:latin typeface="KaiTi"/>
                <a:ea typeface="KaiTi"/>
                <a:cs typeface="+mn-lt"/>
              </a:rPr>
              <a:t>, 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也不困倦</a:t>
            </a:r>
            <a:r>
              <a:rPr lang="en-US" altLang="zh-TW" sz="2400" b="1" dirty="0">
                <a:latin typeface="KaiTi"/>
                <a:ea typeface="KaiTi"/>
                <a:cs typeface="+mn-lt"/>
              </a:rPr>
              <a:t>, 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他的智慧無法測度。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疲乏的，他賜能力</a:t>
            </a:r>
            <a:r>
              <a:rPr lang="en-US" altLang="zh-TW" sz="2400" b="1" dirty="0">
                <a:latin typeface="KaiTi"/>
                <a:ea typeface="KaiTi"/>
                <a:cs typeface="+mn-lt"/>
              </a:rPr>
              <a:t>;</a:t>
            </a: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軟弱的，他加力量。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就是少年人也要疲乏困倦，強壯的也必全然跌倒，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但那等候耶和華的，必重新得力。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他們必如鷹展翅上騰，他們奔跑卻不困倦，行走卻不疲乏。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2732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5411CF-1A6E-4DB4-B0C6-443DBCF361AD}"/>
              </a:ext>
            </a:extLst>
          </p:cNvPr>
          <p:cNvSpPr/>
          <p:nvPr/>
        </p:nvSpPr>
        <p:spPr>
          <a:xfrm>
            <a:off x="2667000" y="1026160"/>
            <a:ext cx="7659624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u="sng" dirty="0">
                <a:latin typeface="KaiTi"/>
                <a:ea typeface="KaiTi"/>
                <a:cs typeface="+mn-lt"/>
              </a:rPr>
              <a:t>耶利米哀歌 </a:t>
            </a:r>
            <a:r>
              <a:rPr lang="en-US" altLang="zh-TW" b="1" u="sng" dirty="0">
                <a:latin typeface="KaiTi"/>
                <a:ea typeface="KaiTi"/>
                <a:cs typeface="+mn-lt"/>
              </a:rPr>
              <a:t>3</a:t>
            </a:r>
          </a:p>
          <a:p>
            <a:endParaRPr lang="en-US" altLang="zh-TW" sz="800" b="1" u="sng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我是因耶和華憤怒的杖遭遇困苦的人。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他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引導我，使我行在黑暗中，不行在光明裡。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他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真是終日再三反手攻擊我。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他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使我的皮肉枯乾，他折斷我的骨頭。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他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築壘攻擊我，用苦楚和艱難圍困我。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他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使我住在幽暗之處，像死了許久的人一樣。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他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用籬笆圍住我，使我不能出去，他使我的銅鏈沉重。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我哀號求救，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他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使我的禱告不得上達。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443299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5411CF-1A6E-4DB4-B0C6-443DBCF361AD}"/>
              </a:ext>
            </a:extLst>
          </p:cNvPr>
          <p:cNvSpPr/>
          <p:nvPr/>
        </p:nvSpPr>
        <p:spPr>
          <a:xfrm>
            <a:off x="2275840" y="944880"/>
            <a:ext cx="85384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他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用鑿過的石頭擋住我的道，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他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使我的路彎曲。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他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向我如熊埋伏，如獅子在隱密處。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他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使我轉離正路，將我撕碎，使我淒涼。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他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張弓將我當做箭靶子。 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他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把箭袋中的箭射入我的肺腑。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1200" b="1" dirty="0">
                <a:latin typeface="KaiTi"/>
                <a:ea typeface="KaiTi"/>
                <a:cs typeface="+mn-lt"/>
              </a:rPr>
              <a:t> </a:t>
            </a:r>
            <a:endParaRPr lang="en-US" altLang="zh-TW" sz="12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我成了眾民的笑話，他們終日以我為歌曲。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他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用苦楚充滿我，使我飽用茵陳。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他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又用沙石磣斷我的牙，用灰塵將我蒙蔽。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你使我遠離平安，我忘記好處。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我就說：「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我的力量衰敗，我在耶和華那裡毫無指望。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」</a:t>
            </a: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耶和華啊</a:t>
            </a:r>
            <a:r>
              <a:rPr lang="en-US" altLang="zh-TW" sz="2400" b="1" dirty="0">
                <a:latin typeface="KaiTi"/>
                <a:ea typeface="KaiTi"/>
                <a:cs typeface="+mn-lt"/>
              </a:rPr>
              <a:t>! 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求你記念我如茵陳和苦膽的困苦窘迫！</a:t>
            </a:r>
          </a:p>
        </p:txBody>
      </p:sp>
    </p:spTree>
    <p:extLst>
      <p:ext uri="{BB962C8B-B14F-4D97-AF65-F5344CB8AC3E}">
        <p14:creationId xmlns:p14="http://schemas.microsoft.com/office/powerpoint/2010/main" val="279150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5411CF-1A6E-4DB4-B0C6-443DBCF361AD}"/>
              </a:ext>
            </a:extLst>
          </p:cNvPr>
          <p:cNvSpPr/>
          <p:nvPr/>
        </p:nvSpPr>
        <p:spPr>
          <a:xfrm>
            <a:off x="2305812" y="1321816"/>
            <a:ext cx="8087566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我心想念這些，就在裡面憂悶。</a:t>
            </a:r>
            <a:endParaRPr lang="zh-TW" altLang="en-US" sz="2400" dirty="0"/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我想起這事，心裡就有指望。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我們不致消滅，是出於耶和華諸般的慈愛，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是因他的憐憫不至斷絕。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endParaRPr lang="en-US" altLang="zh-TW" sz="1000" b="1" dirty="0">
              <a:latin typeface="KaiTi"/>
              <a:ea typeface="KaiTi"/>
              <a:cs typeface="+mn-lt"/>
            </a:endParaRPr>
          </a:p>
          <a:p>
            <a:r>
              <a:rPr lang="zh-TW" altLang="en-US" sz="32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每早晨這都是新的，你的誠實極其廣大。 </a:t>
            </a:r>
            <a:endParaRPr lang="en-US" altLang="zh-TW" sz="32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endParaRPr lang="en-US" altLang="zh-TW" sz="8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我心裡說：「耶和華是我的份，因此我要仰望他。」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凡等候耶和華，心裡尋求他的，耶和華必施恩給他</a:t>
            </a:r>
            <a:r>
              <a:rPr lang="zh-TW" altLang="en-US" b="1" dirty="0">
                <a:latin typeface="KaiTi"/>
                <a:ea typeface="KaiTi"/>
                <a:cs typeface="+mn-lt"/>
              </a:rPr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2347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52D751-405B-4CD5-97A5-1518E0163FF4}"/>
              </a:ext>
            </a:extLst>
          </p:cNvPr>
          <p:cNvSpPr/>
          <p:nvPr/>
        </p:nvSpPr>
        <p:spPr>
          <a:xfrm>
            <a:off x="1331976" y="166128"/>
            <a:ext cx="9668256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u="sng" dirty="0">
                <a:latin typeface="KaiTi"/>
                <a:ea typeface="KaiTi"/>
                <a:cs typeface="+mn-lt"/>
              </a:rPr>
              <a:t>以賽亞書 </a:t>
            </a:r>
            <a:r>
              <a:rPr lang="en-US" altLang="zh-TW" b="1" u="sng" dirty="0">
                <a:latin typeface="KaiTi"/>
                <a:ea typeface="KaiTi"/>
                <a:cs typeface="+mn-lt"/>
              </a:rPr>
              <a:t>54</a:t>
            </a:r>
          </a:p>
          <a:p>
            <a:r>
              <a:rPr lang="en-US" altLang="zh-TW" sz="2400" b="1" dirty="0">
                <a:latin typeface="KaiTi"/>
                <a:ea typeface="KaiTi"/>
                <a:cs typeface="+mn-lt"/>
              </a:rPr>
              <a:t>… 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不要懼怕，因你必不致蒙羞；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也不要抱愧，因你必不致受辱。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你必忘記幼年的羞愧，不再記念你寡居的羞辱。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因為造你的是你的丈夫，萬軍之耶和華是他的名；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救贖你的是</a:t>
            </a:r>
            <a:r>
              <a:rPr lang="zh-TW" altLang="en-US" sz="2400" b="1" u="sng" dirty="0">
                <a:latin typeface="KaiTi"/>
                <a:ea typeface="KaiTi"/>
                <a:cs typeface="+mn-lt"/>
              </a:rPr>
              <a:t>以色列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的聖者，他必稱為全地之神。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耶和華召你，如召被離棄心中憂傷的妻，就是幼年所娶被棄的妻。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u="sng" dirty="0">
                <a:latin typeface="KaiTi"/>
                <a:ea typeface="KaiTi"/>
                <a:cs typeface="+mn-lt"/>
              </a:rPr>
              <a:t>這是你神所說的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endParaRPr lang="en-US" altLang="zh-TW" sz="10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我離棄你不過片時，卻要施大恩將你收回。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我的怒氣漲溢，頃刻之間向你掩面，卻要以永遠的慈愛憐恤你。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u="sng" dirty="0">
                <a:latin typeface="KaiTi"/>
                <a:ea typeface="KaiTi"/>
                <a:cs typeface="+mn-lt"/>
              </a:rPr>
              <a:t>這是耶和華你的救贖主說的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。</a:t>
            </a:r>
          </a:p>
          <a:p>
            <a:endParaRPr lang="en-US" altLang="zh-TW" sz="10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這事在我好像</a:t>
            </a:r>
            <a:r>
              <a:rPr lang="zh-TW" altLang="en-US" sz="2400" b="1" u="sng" dirty="0">
                <a:latin typeface="KaiTi"/>
                <a:ea typeface="KaiTi"/>
                <a:cs typeface="+mn-lt"/>
              </a:rPr>
              <a:t>挪亞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的洪水，我怎樣起誓不再使</a:t>
            </a:r>
            <a:r>
              <a:rPr lang="zh-TW" altLang="en-US" sz="2400" b="1" u="sng" dirty="0">
                <a:latin typeface="KaiTi"/>
                <a:ea typeface="KaiTi"/>
                <a:cs typeface="+mn-lt"/>
              </a:rPr>
              <a:t>挪亞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的洪水漫過遍地，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我也照樣起誓不再向你發怒，也不斥責你。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大山可以挪開，小山可以遷移，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但我的慈愛必不離開你，我平安的約也不遷移。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u="sng" dirty="0">
                <a:latin typeface="KaiTi"/>
                <a:ea typeface="KaiTi"/>
                <a:cs typeface="+mn-lt"/>
              </a:rPr>
              <a:t>這是憐恤你的耶和華說的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6F6313-9AF8-4A0E-03DF-0F320CE1A364}"/>
              </a:ext>
            </a:extLst>
          </p:cNvPr>
          <p:cNvSpPr txBox="1"/>
          <p:nvPr/>
        </p:nvSpPr>
        <p:spPr>
          <a:xfrm>
            <a:off x="7705817" y="5976004"/>
            <a:ext cx="3228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</a:rPr>
              <a:t>https://www.youtube.com/watch?v=OEy05WJKkcs</a:t>
            </a:r>
          </a:p>
        </p:txBody>
      </p:sp>
    </p:spTree>
    <p:extLst>
      <p:ext uri="{BB962C8B-B14F-4D97-AF65-F5344CB8AC3E}">
        <p14:creationId xmlns:p14="http://schemas.microsoft.com/office/powerpoint/2010/main" val="137031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6529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52D751-405B-4CD5-97A5-1518E0163FF4}"/>
              </a:ext>
            </a:extLst>
          </p:cNvPr>
          <p:cNvSpPr/>
          <p:nvPr/>
        </p:nvSpPr>
        <p:spPr>
          <a:xfrm>
            <a:off x="1331976" y="166128"/>
            <a:ext cx="9668256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u="sng" dirty="0">
                <a:latin typeface="KaiTi"/>
                <a:ea typeface="KaiTi"/>
                <a:cs typeface="+mn-lt"/>
              </a:rPr>
              <a:t>以賽亞書 </a:t>
            </a:r>
            <a:r>
              <a:rPr lang="en-US" altLang="zh-TW" b="1" u="sng" dirty="0">
                <a:latin typeface="KaiTi"/>
                <a:ea typeface="KaiTi"/>
                <a:cs typeface="+mn-lt"/>
              </a:rPr>
              <a:t>54</a:t>
            </a:r>
          </a:p>
          <a:p>
            <a:r>
              <a:rPr lang="en-US" altLang="zh-TW" sz="2400" b="1" dirty="0">
                <a:latin typeface="KaiTi"/>
                <a:ea typeface="KaiTi"/>
                <a:cs typeface="+mn-lt"/>
              </a:rPr>
              <a:t>… 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不要懼怕，因你必不致蒙羞；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也不要抱愧，因你必不致受辱。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你必忘記幼年的羞愧，不再記念你寡居的羞辱。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因為造你的是你的丈夫，萬軍之耶和華是他的名；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救贖你的是</a:t>
            </a:r>
            <a:r>
              <a:rPr lang="zh-TW" altLang="en-US" sz="2400" b="1" u="sng" dirty="0">
                <a:latin typeface="KaiTi"/>
                <a:ea typeface="KaiTi"/>
                <a:cs typeface="+mn-lt"/>
              </a:rPr>
              <a:t>以色列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的聖者，他必稱為全地之神。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耶和華召你，如召被離棄心中憂傷的妻，就是幼年所娶被棄的妻。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u="sng" dirty="0">
                <a:latin typeface="KaiTi"/>
                <a:ea typeface="KaiTi"/>
                <a:cs typeface="+mn-lt"/>
              </a:rPr>
              <a:t>這是你神所說的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endParaRPr lang="en-US" altLang="zh-TW" sz="10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我離棄你不過片時，卻要施大恩將你收回。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我的怒氣漲溢，頃刻之間向你掩面，卻要以永遠的慈愛憐恤你。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u="sng" dirty="0">
                <a:latin typeface="KaiTi"/>
                <a:ea typeface="KaiTi"/>
                <a:cs typeface="+mn-lt"/>
              </a:rPr>
              <a:t>這是耶和華你的救贖主說的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。</a:t>
            </a:r>
          </a:p>
          <a:p>
            <a:endParaRPr lang="en-US" altLang="zh-TW" sz="10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這事在我好像</a:t>
            </a:r>
            <a:r>
              <a:rPr lang="zh-TW" altLang="en-US" sz="2400" b="1" u="sng" dirty="0">
                <a:latin typeface="KaiTi"/>
                <a:ea typeface="KaiTi"/>
                <a:cs typeface="+mn-lt"/>
              </a:rPr>
              <a:t>挪亞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的洪水，我怎樣起誓不再使</a:t>
            </a:r>
            <a:r>
              <a:rPr lang="zh-TW" altLang="en-US" sz="2400" b="1" u="sng" dirty="0">
                <a:latin typeface="KaiTi"/>
                <a:ea typeface="KaiTi"/>
                <a:cs typeface="+mn-lt"/>
              </a:rPr>
              <a:t>挪亞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的洪水漫過遍地，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我也照樣起誓不再向你發怒，也不斥責你。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大山可以挪開，小山可以遷移，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但我的慈愛必不離開你，我平安的約也不遷移。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u="sng" dirty="0">
                <a:latin typeface="KaiTi"/>
                <a:ea typeface="KaiTi"/>
                <a:cs typeface="+mn-lt"/>
              </a:rPr>
              <a:t>這是憐恤你的耶和華說的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6F6313-9AF8-4A0E-03DF-0F320CE1A364}"/>
              </a:ext>
            </a:extLst>
          </p:cNvPr>
          <p:cNvSpPr txBox="1"/>
          <p:nvPr/>
        </p:nvSpPr>
        <p:spPr>
          <a:xfrm>
            <a:off x="7705817" y="5976004"/>
            <a:ext cx="3228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</a:rPr>
              <a:t>https://www.youtube.com/watch?v=OEy05WJKkcs</a:t>
            </a:r>
          </a:p>
        </p:txBody>
      </p:sp>
    </p:spTree>
    <p:extLst>
      <p:ext uri="{BB962C8B-B14F-4D97-AF65-F5344CB8AC3E}">
        <p14:creationId xmlns:p14="http://schemas.microsoft.com/office/powerpoint/2010/main" val="249477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srael To Commemorate Nazi Victims On Holocaust Remembrance Day - I24NEWS">
            <a:extLst>
              <a:ext uri="{FF2B5EF4-FFF2-40B4-BE49-F238E27FC236}">
                <a16:creationId xmlns:a16="http://schemas.microsoft.com/office/drawing/2014/main" id="{4B3E7F49-81AB-E3B2-5B38-C68A7752B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3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F74394-EE8F-368A-E54E-84C041F46F36}"/>
              </a:ext>
            </a:extLst>
          </p:cNvPr>
          <p:cNvSpPr txBox="1"/>
          <p:nvPr/>
        </p:nvSpPr>
        <p:spPr>
          <a:xfrm>
            <a:off x="6705599" y="5312620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0" i="0" dirty="0">
                <a:solidFill>
                  <a:schemeClr val="bg1"/>
                </a:solidFill>
                <a:effectLst/>
                <a:latin typeface="Harlow Solid Italic" panose="04030604020F02020D02" pitchFamily="82" charset="0"/>
              </a:rPr>
              <a:t>Jerusalem</a:t>
            </a:r>
            <a:endParaRPr lang="en-US" sz="4800" dirty="0">
              <a:solidFill>
                <a:schemeClr val="bg1"/>
              </a:solidFill>
              <a:latin typeface="Harlow Solid Italic" panose="04030604020F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3628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492D1A6-95F9-6D3A-DCFE-CDD14179AC25}"/>
              </a:ext>
            </a:extLst>
          </p:cNvPr>
          <p:cNvSpPr txBox="1"/>
          <p:nvPr/>
        </p:nvSpPr>
        <p:spPr>
          <a:xfrm>
            <a:off x="2214880" y="1049774"/>
            <a:ext cx="9113520" cy="2522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 b="1" dirty="0">
                <a:latin typeface="KaiTi"/>
                <a:ea typeface="KaiTi"/>
                <a:cs typeface="+mn-lt"/>
              </a:rPr>
              <a:t>以賽亞書 </a:t>
            </a:r>
            <a:r>
              <a:rPr lang="en-US" altLang="zh-TW" sz="2800" b="1" dirty="0">
                <a:latin typeface="KaiTi"/>
                <a:ea typeface="KaiTi"/>
                <a:cs typeface="+mn-lt"/>
              </a:rPr>
              <a:t>57:</a:t>
            </a:r>
            <a:r>
              <a:rPr lang="zh-TW" altLang="en-US" sz="28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慾火攻心</a:t>
            </a:r>
            <a:r>
              <a:rPr lang="en-US" altLang="zh-TW" sz="28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,</a:t>
            </a:r>
            <a:r>
              <a:rPr lang="zh-TW" altLang="en-US" sz="28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殺了兒女</a:t>
            </a:r>
            <a:r>
              <a:rPr lang="en-US" altLang="zh-TW" sz="28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 ,</a:t>
            </a:r>
            <a:r>
              <a:rPr lang="zh-TW" altLang="en-US" sz="28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獻了供物</a:t>
            </a:r>
            <a:r>
              <a:rPr lang="en-US" altLang="zh-TW" sz="28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,</a:t>
            </a:r>
            <a:r>
              <a:rPr lang="zh-TW" altLang="en-US" sz="28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貪婪</a:t>
            </a:r>
            <a:endParaRPr lang="en-US" altLang="zh-TW" sz="2800" b="1" dirty="0">
              <a:solidFill>
                <a:srgbClr val="C00000"/>
              </a:solidFill>
              <a:latin typeface="KaiTi"/>
              <a:ea typeface="KaiTi"/>
              <a:cs typeface="+mn-lt"/>
            </a:endParaRPr>
          </a:p>
          <a:p>
            <a:pPr>
              <a:lnSpc>
                <a:spcPct val="200000"/>
              </a:lnSpc>
            </a:pPr>
            <a:r>
              <a:rPr lang="zh-CN" altLang="en-US" sz="2800" b="1" dirty="0">
                <a:latin typeface="KaiTi"/>
                <a:ea typeface="KaiTi"/>
                <a:cs typeface="+mn-lt"/>
              </a:rPr>
              <a:t>以賽亞書 </a:t>
            </a:r>
            <a:r>
              <a:rPr lang="en-US" altLang="zh-TW" sz="2800" b="1" dirty="0">
                <a:latin typeface="KaiTi"/>
                <a:ea typeface="KaiTi"/>
                <a:cs typeface="+mn-lt"/>
              </a:rPr>
              <a:t>58:</a:t>
            </a:r>
            <a:r>
              <a:rPr lang="zh-TW" altLang="en-US" sz="28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禁食</a:t>
            </a:r>
            <a:r>
              <a:rPr lang="en-US" altLang="zh-TW" sz="28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,</a:t>
            </a:r>
            <a:r>
              <a:rPr lang="zh-TW" altLang="en-US" sz="28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安息日</a:t>
            </a:r>
            <a:endParaRPr lang="en-US" altLang="zh-TW" sz="2800" b="1" dirty="0">
              <a:latin typeface="KaiTi"/>
              <a:ea typeface="KaiTi"/>
              <a:cs typeface="+mn-lt"/>
            </a:endParaRPr>
          </a:p>
          <a:p>
            <a:pPr>
              <a:lnSpc>
                <a:spcPct val="200000"/>
              </a:lnSpc>
            </a:pPr>
            <a:r>
              <a:rPr lang="zh-CN" altLang="en-US" sz="2800" b="1" dirty="0">
                <a:latin typeface="KaiTi"/>
                <a:ea typeface="KaiTi"/>
                <a:cs typeface="+mn-lt"/>
              </a:rPr>
              <a:t>以賽亞書 </a:t>
            </a:r>
            <a:r>
              <a:rPr lang="en-US" altLang="zh-TW" sz="2800" b="1" dirty="0">
                <a:latin typeface="KaiTi"/>
                <a:ea typeface="KaiTi"/>
                <a:cs typeface="+mn-lt"/>
              </a:rPr>
              <a:t>59:</a:t>
            </a:r>
            <a:r>
              <a:rPr lang="zh-TW" altLang="en-US" sz="28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公義</a:t>
            </a:r>
            <a:r>
              <a:rPr lang="en-US" altLang="zh-TW" sz="28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,</a:t>
            </a:r>
            <a:r>
              <a:rPr lang="zh-TW" altLang="en-US" sz="28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誠實</a:t>
            </a:r>
            <a:r>
              <a:rPr lang="en-US" altLang="zh-TW" sz="28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,</a:t>
            </a:r>
            <a:r>
              <a:rPr lang="zh-TW" altLang="en-US" sz="28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罪孽</a:t>
            </a:r>
            <a:r>
              <a:rPr lang="en-US" altLang="zh-TW" sz="28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,</a:t>
            </a:r>
            <a:r>
              <a:rPr lang="zh-TW" altLang="en-US" sz="28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公平</a:t>
            </a:r>
            <a:r>
              <a:rPr lang="en-US" altLang="zh-TW" sz="28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,</a:t>
            </a:r>
            <a:r>
              <a:rPr lang="zh-TW" altLang="en-US" sz="28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公義</a:t>
            </a:r>
            <a:r>
              <a:rPr lang="en-US" altLang="zh-TW" sz="28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,</a:t>
            </a:r>
            <a:r>
              <a:rPr lang="zh-TW" altLang="en-US" sz="28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誠實</a:t>
            </a:r>
            <a:endParaRPr lang="en-US" altLang="zh-TW" sz="2800" b="1" dirty="0">
              <a:solidFill>
                <a:srgbClr val="C00000"/>
              </a:solidFill>
              <a:latin typeface="KaiTi"/>
              <a:ea typeface="KaiTi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854033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DC1A35-ED2E-2E79-37D2-A7F973757F7B}"/>
              </a:ext>
            </a:extLst>
          </p:cNvPr>
          <p:cNvSpPr txBox="1"/>
          <p:nvPr/>
        </p:nvSpPr>
        <p:spPr>
          <a:xfrm>
            <a:off x="1544320" y="894080"/>
            <a:ext cx="813816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u="sng" dirty="0">
                <a:latin typeface="KaiTi"/>
                <a:ea typeface="KaiTi"/>
                <a:cs typeface="+mn-lt"/>
              </a:rPr>
              <a:t>以賽亞書 </a:t>
            </a:r>
            <a:r>
              <a:rPr lang="en-US" altLang="zh-TW" sz="2400" b="1" u="sng" dirty="0">
                <a:latin typeface="KaiTi"/>
                <a:ea typeface="KaiTi"/>
                <a:cs typeface="+mn-lt"/>
              </a:rPr>
              <a:t>57</a:t>
            </a:r>
            <a:r>
              <a:rPr lang="en-US" altLang="zh-TW" sz="2400" b="1" dirty="0">
                <a:latin typeface="KaiTi"/>
                <a:ea typeface="KaiTi"/>
                <a:cs typeface="+mn-lt"/>
              </a:rPr>
              <a:t> </a:t>
            </a:r>
          </a:p>
          <a:p>
            <a:pPr algn="l"/>
            <a:endParaRPr lang="en-US" altLang="zh-TW" sz="1000" b="1" dirty="0">
              <a:latin typeface="KaiTi"/>
              <a:ea typeface="KaiTi"/>
              <a:cs typeface="+mn-lt"/>
            </a:endParaRPr>
          </a:p>
          <a:p>
            <a:pPr algn="l"/>
            <a:r>
              <a:rPr lang="zh-TW" altLang="en-US" sz="2800" b="1" dirty="0">
                <a:latin typeface="KaiTi"/>
                <a:ea typeface="KaiTi"/>
                <a:cs typeface="+mn-lt"/>
              </a:rPr>
              <a:t>義人死亡，無人放在心上；</a:t>
            </a:r>
            <a:endParaRPr lang="en-US" altLang="zh-TW" sz="2800" b="1" dirty="0">
              <a:latin typeface="KaiTi"/>
              <a:ea typeface="KaiTi"/>
              <a:cs typeface="+mn-lt"/>
            </a:endParaRPr>
          </a:p>
          <a:p>
            <a:pPr algn="l"/>
            <a:r>
              <a:rPr lang="zh-TW" altLang="en-US" sz="2800" b="1" dirty="0">
                <a:latin typeface="KaiTi"/>
                <a:ea typeface="KaiTi"/>
                <a:cs typeface="+mn-lt"/>
              </a:rPr>
              <a:t>虔誠人被收去，無人思念。</a:t>
            </a:r>
            <a:endParaRPr lang="en-US" altLang="zh-TW" sz="2800" b="1" dirty="0">
              <a:latin typeface="KaiTi"/>
              <a:ea typeface="KaiTi"/>
              <a:cs typeface="+mn-lt"/>
            </a:endParaRPr>
          </a:p>
          <a:p>
            <a:pPr algn="l"/>
            <a:endParaRPr lang="en-US" altLang="zh-TW" sz="1000" b="1" dirty="0">
              <a:latin typeface="KaiTi"/>
              <a:ea typeface="KaiTi"/>
              <a:cs typeface="+mn-lt"/>
            </a:endParaRPr>
          </a:p>
          <a:p>
            <a:pPr algn="l"/>
            <a:r>
              <a:rPr lang="zh-TW" altLang="en-US" sz="2800" b="1" dirty="0">
                <a:latin typeface="KaiTi"/>
                <a:ea typeface="KaiTi"/>
                <a:cs typeface="+mn-lt"/>
              </a:rPr>
              <a:t>這義人被收去，是免了將來的禍患。 </a:t>
            </a:r>
            <a:endParaRPr lang="en-US" altLang="zh-TW" sz="2800" b="1" dirty="0">
              <a:latin typeface="KaiTi"/>
              <a:ea typeface="KaiTi"/>
              <a:cs typeface="+mn-lt"/>
            </a:endParaRPr>
          </a:p>
          <a:p>
            <a:pPr algn="l"/>
            <a:r>
              <a:rPr lang="zh-TW" altLang="en-US" sz="2800" b="1" dirty="0">
                <a:latin typeface="KaiTi"/>
                <a:ea typeface="KaiTi"/>
                <a:cs typeface="+mn-lt"/>
              </a:rPr>
              <a:t>他們得享平安，素行正直的，各人在墳裡安歇。</a:t>
            </a:r>
          </a:p>
        </p:txBody>
      </p:sp>
    </p:spTree>
    <p:extLst>
      <p:ext uri="{BB962C8B-B14F-4D97-AF65-F5344CB8AC3E}">
        <p14:creationId xmlns:p14="http://schemas.microsoft.com/office/powerpoint/2010/main" val="10906574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DC1A35-ED2E-2E79-37D2-A7F973757F7B}"/>
              </a:ext>
            </a:extLst>
          </p:cNvPr>
          <p:cNvSpPr txBox="1"/>
          <p:nvPr/>
        </p:nvSpPr>
        <p:spPr>
          <a:xfrm>
            <a:off x="1183640" y="355600"/>
            <a:ext cx="9824720" cy="615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你們這些巫婆的兒子，姦夫和妓女的種子，都要前來！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你們向誰戲笑，向誰張口吐舌呢？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你們豈不是悖逆的兒女，虛謊的種類呢？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你們</a:t>
            </a:r>
            <a:r>
              <a:rPr lang="en-US" altLang="zh-TW" sz="2400" b="1" dirty="0"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在橡樹中間，在各青翠樹下</a:t>
            </a:r>
            <a:r>
              <a:rPr lang="zh-TW" altLang="en-US" sz="2400" b="1" u="sng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慾火攻心</a:t>
            </a:r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，</a:t>
            </a:r>
            <a:endParaRPr lang="en-US" altLang="zh-TW" sz="2400" b="1" dirty="0">
              <a:solidFill>
                <a:srgbClr val="C00000"/>
              </a:solidFill>
              <a:latin typeface="KaiTi"/>
              <a:ea typeface="KaiTi"/>
              <a:cs typeface="+mn-lt"/>
            </a:endParaRPr>
          </a:p>
          <a:p>
            <a:r>
              <a:rPr lang="en-US" altLang="zh-TW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在山谷間，在石穴下</a:t>
            </a:r>
            <a:r>
              <a:rPr lang="zh-TW" altLang="en-US" sz="2400" b="1" u="sng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殺了兒女</a:t>
            </a:r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。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在谷中光滑石頭裡有你的份，這些就是你所得的份！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你也向它</a:t>
            </a:r>
            <a:r>
              <a:rPr lang="zh-TW" altLang="en-US" sz="2400" b="1" u="sng" dirty="0">
                <a:latin typeface="KaiTi"/>
                <a:ea typeface="KaiTi"/>
                <a:cs typeface="+mn-lt"/>
              </a:rPr>
              <a:t>澆了奠祭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，</a:t>
            </a:r>
            <a:r>
              <a:rPr lang="zh-TW" altLang="en-US" sz="2400" b="1" u="sng" dirty="0">
                <a:latin typeface="KaiTi"/>
                <a:ea typeface="KaiTi"/>
                <a:cs typeface="+mn-lt"/>
              </a:rPr>
              <a:t>獻了供物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endParaRPr lang="en-US" altLang="zh-TW" sz="10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因這事，我豈能容忍嗎？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你在高而又高的山上</a:t>
            </a:r>
            <a:r>
              <a:rPr lang="zh-TW" altLang="en-US" sz="2400" b="1" u="sng" dirty="0">
                <a:latin typeface="KaiTi"/>
                <a:ea typeface="KaiTi"/>
                <a:cs typeface="+mn-lt"/>
              </a:rPr>
              <a:t>安設床榻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，也上那裡去獻祭。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你在門後，在門框後立起你的紀念。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向外人赤露，又上去</a:t>
            </a:r>
            <a:r>
              <a:rPr lang="zh-TW" altLang="en-US" sz="2400" b="1" u="sng" dirty="0">
                <a:latin typeface="KaiTi"/>
                <a:ea typeface="KaiTi"/>
                <a:cs typeface="+mn-lt"/>
              </a:rPr>
              <a:t>擴張床榻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，與他們立約。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你在那裡看見他們的床，就甚喜愛。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你把油帶到王那裡，又多加香料，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打發使者往遠方去，</a:t>
            </a:r>
            <a:r>
              <a:rPr lang="zh-TW" altLang="en-US" sz="2400" b="1" u="sng" dirty="0">
                <a:latin typeface="KaiTi"/>
                <a:ea typeface="KaiTi"/>
                <a:cs typeface="+mn-lt"/>
              </a:rPr>
              <a:t>自卑自賤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直到陰間。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你因路遠疲倦，卻不說這是枉然；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你以為有復興之力，所以不覺疲憊。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02619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DC1A35-ED2E-2E79-37D2-A7F973757F7B}"/>
              </a:ext>
            </a:extLst>
          </p:cNvPr>
          <p:cNvSpPr txBox="1"/>
          <p:nvPr/>
        </p:nvSpPr>
        <p:spPr>
          <a:xfrm>
            <a:off x="1183640" y="1005840"/>
            <a:ext cx="982472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TW" altLang="en-US" sz="2400" b="1" dirty="0">
                <a:latin typeface="KaiTi"/>
                <a:ea typeface="KaiTi"/>
                <a:cs typeface="+mn-lt"/>
              </a:rPr>
              <a:t>你怕誰？因誰恐懼？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algn="l"/>
            <a:r>
              <a:rPr lang="zh-TW" altLang="en-US" sz="2400" b="1" dirty="0">
                <a:latin typeface="KaiTi"/>
                <a:ea typeface="KaiTi"/>
                <a:cs typeface="+mn-lt"/>
              </a:rPr>
              <a:t>竟說謊不記念我，又不將這事放在心上！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algn="l"/>
            <a:r>
              <a:rPr lang="zh-TW" altLang="en-US" sz="2400" b="1" dirty="0">
                <a:latin typeface="KaiTi"/>
                <a:ea typeface="KaiTi"/>
                <a:cs typeface="+mn-lt"/>
              </a:rPr>
              <a:t>我不是許久閉口不言，你仍不怕我嗎？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algn="l"/>
            <a:r>
              <a:rPr lang="zh-TW" altLang="en-US" sz="2400" b="1" dirty="0">
                <a:latin typeface="KaiTi"/>
                <a:ea typeface="KaiTi"/>
                <a:cs typeface="+mn-lt"/>
              </a:rPr>
              <a:t>我要指明你的</a:t>
            </a:r>
            <a:r>
              <a:rPr lang="en-US" altLang="zh-TW" sz="2400" b="1" dirty="0">
                <a:latin typeface="KaiTi"/>
                <a:ea typeface="KaiTi"/>
                <a:cs typeface="+mn-lt"/>
              </a:rPr>
              <a:t>『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公義</a:t>
            </a:r>
            <a:r>
              <a:rPr lang="en-US" altLang="zh-TW" sz="2400" b="1" dirty="0">
                <a:latin typeface="KaiTi"/>
                <a:ea typeface="KaiTi"/>
                <a:cs typeface="+mn-lt"/>
              </a:rPr>
              <a:t>』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，至於你所行的，都必於你無益。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algn="l"/>
            <a:r>
              <a:rPr lang="zh-TW" altLang="en-US" sz="2400" b="1" dirty="0">
                <a:latin typeface="KaiTi"/>
                <a:ea typeface="KaiTi"/>
                <a:cs typeface="+mn-lt"/>
              </a:rPr>
              <a:t>你哀求的時候，讓你所聚集的拯救你吧！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algn="l"/>
            <a:r>
              <a:rPr lang="zh-TW" altLang="en-US" sz="2400" b="1" dirty="0">
                <a:latin typeface="KaiTi"/>
                <a:ea typeface="KaiTi"/>
                <a:cs typeface="+mn-lt"/>
              </a:rPr>
              <a:t>風要把他們颳散，一口氣要把他們都吹去。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algn="l"/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algn="l"/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但那投靠我的必得地土，必承受我的聖山為業。</a:t>
            </a:r>
          </a:p>
        </p:txBody>
      </p:sp>
    </p:spTree>
    <p:extLst>
      <p:ext uri="{BB962C8B-B14F-4D97-AF65-F5344CB8AC3E}">
        <p14:creationId xmlns:p14="http://schemas.microsoft.com/office/powerpoint/2010/main" val="33594776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DC1A35-ED2E-2E79-37D2-A7F973757F7B}"/>
              </a:ext>
            </a:extLst>
          </p:cNvPr>
          <p:cNvSpPr txBox="1"/>
          <p:nvPr/>
        </p:nvSpPr>
        <p:spPr>
          <a:xfrm>
            <a:off x="1183640" y="355600"/>
            <a:ext cx="1038860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TW" altLang="en-US" sz="2400" b="1" dirty="0">
                <a:latin typeface="KaiTi"/>
                <a:ea typeface="KaiTi"/>
                <a:cs typeface="+mn-lt"/>
              </a:rPr>
              <a:t>耶和華要說：</a:t>
            </a:r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你們修築修築，預備道路，將絆腳石從我百姓的路中除掉。</a:t>
            </a:r>
            <a:endParaRPr lang="en-US" altLang="zh-TW" sz="2400" b="1" dirty="0">
              <a:solidFill>
                <a:srgbClr val="C00000"/>
              </a:solidFill>
              <a:latin typeface="KaiTi"/>
              <a:ea typeface="KaiTi"/>
              <a:cs typeface="+mn-lt"/>
            </a:endParaRPr>
          </a:p>
          <a:p>
            <a:pPr algn="l"/>
            <a:endParaRPr lang="en-US" altLang="zh-TW" sz="800" b="1" dirty="0">
              <a:solidFill>
                <a:srgbClr val="C00000"/>
              </a:solidFill>
              <a:latin typeface="KaiTi"/>
              <a:ea typeface="KaiTi"/>
              <a:cs typeface="+mn-lt"/>
            </a:endParaRPr>
          </a:p>
          <a:p>
            <a:pPr algn="l"/>
            <a:r>
              <a:rPr lang="zh-TW" altLang="en-US" sz="2400" b="1" dirty="0">
                <a:latin typeface="KaiTi"/>
                <a:ea typeface="KaiTi"/>
                <a:cs typeface="+mn-lt"/>
              </a:rPr>
              <a:t>因為那至高至上，永遠長存，名為聖者的如此說：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indent="346075" algn="l"/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我住在至高至聖的所在，</a:t>
            </a:r>
            <a:endParaRPr lang="en-US" altLang="zh-TW" sz="2400" b="1" dirty="0">
              <a:solidFill>
                <a:srgbClr val="C00000"/>
              </a:solidFill>
              <a:latin typeface="KaiTi"/>
              <a:ea typeface="KaiTi"/>
              <a:cs typeface="+mn-lt"/>
            </a:endParaRPr>
          </a:p>
          <a:p>
            <a:pPr indent="346075" algn="l"/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也與</a:t>
            </a:r>
            <a:r>
              <a:rPr lang="zh-TW" altLang="en-US" sz="2400" b="1" u="sng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心靈痛悔</a:t>
            </a:r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、</a:t>
            </a:r>
            <a:r>
              <a:rPr lang="zh-TW" altLang="en-US" sz="2400" b="1" u="sng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謙卑</a:t>
            </a:r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的人同居，</a:t>
            </a:r>
            <a:endParaRPr lang="en-US" altLang="zh-TW" sz="2400" b="1" dirty="0">
              <a:solidFill>
                <a:srgbClr val="C00000"/>
              </a:solidFill>
              <a:latin typeface="KaiTi"/>
              <a:ea typeface="KaiTi"/>
              <a:cs typeface="+mn-lt"/>
            </a:endParaRPr>
          </a:p>
          <a:p>
            <a:pPr indent="346075" algn="l"/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要使</a:t>
            </a:r>
            <a:r>
              <a:rPr lang="zh-TW" altLang="en-US" sz="2400" b="1" u="sng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謙卑</a:t>
            </a:r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人的靈甦醒，也使</a:t>
            </a:r>
            <a:r>
              <a:rPr lang="zh-TW" altLang="en-US" sz="2400" b="1" u="sng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痛悔</a:t>
            </a:r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人的心甦醒。 </a:t>
            </a:r>
            <a:endParaRPr lang="en-US" altLang="zh-TW" sz="2400" b="1" dirty="0">
              <a:solidFill>
                <a:srgbClr val="C00000"/>
              </a:solidFill>
              <a:latin typeface="KaiTi"/>
              <a:ea typeface="KaiTi"/>
              <a:cs typeface="+mn-lt"/>
            </a:endParaRPr>
          </a:p>
          <a:p>
            <a:pPr indent="346075" algn="l"/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我必不永遠相爭，也不長久發怒，恐怕我所造的人與靈性都必發昏。 </a:t>
            </a:r>
            <a:endParaRPr lang="en-US" altLang="zh-TW" sz="2400" b="1" dirty="0">
              <a:solidFill>
                <a:srgbClr val="C00000"/>
              </a:solidFill>
              <a:latin typeface="KaiTi"/>
              <a:ea typeface="KaiTi"/>
              <a:cs typeface="+mn-lt"/>
            </a:endParaRPr>
          </a:p>
          <a:p>
            <a:pPr indent="346075" algn="l"/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因他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貪婪</a:t>
            </a:r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的罪孽，我就發怒擊打他。</a:t>
            </a:r>
            <a:endParaRPr lang="en-US" altLang="zh-TW" sz="2400" b="1" dirty="0">
              <a:solidFill>
                <a:srgbClr val="C00000"/>
              </a:solidFill>
              <a:latin typeface="KaiTi"/>
              <a:ea typeface="KaiTi"/>
              <a:cs typeface="+mn-lt"/>
            </a:endParaRPr>
          </a:p>
          <a:p>
            <a:pPr indent="346075" algn="l"/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我向他掩面發怒，他卻仍然隨心背道。 </a:t>
            </a:r>
            <a:endParaRPr lang="en-US" altLang="zh-TW" sz="2400" b="1" dirty="0">
              <a:solidFill>
                <a:srgbClr val="C00000"/>
              </a:solidFill>
              <a:latin typeface="KaiTi"/>
              <a:ea typeface="KaiTi"/>
              <a:cs typeface="+mn-lt"/>
            </a:endParaRPr>
          </a:p>
          <a:p>
            <a:pPr indent="346075" algn="l"/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我看見他所行的道，也要醫治他，又要引導他，</a:t>
            </a:r>
            <a:endParaRPr lang="en-US" altLang="zh-TW" sz="2400" b="1" dirty="0">
              <a:solidFill>
                <a:srgbClr val="C00000"/>
              </a:solidFill>
              <a:latin typeface="KaiTi"/>
              <a:ea typeface="KaiTi"/>
              <a:cs typeface="+mn-lt"/>
            </a:endParaRPr>
          </a:p>
          <a:p>
            <a:pPr indent="346075" algn="l"/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使他和那一同傷心的人再得安慰。 </a:t>
            </a:r>
            <a:endParaRPr lang="en-US" altLang="zh-TW" sz="2400" b="1" dirty="0">
              <a:solidFill>
                <a:srgbClr val="C00000"/>
              </a:solidFill>
              <a:latin typeface="KaiTi"/>
              <a:ea typeface="KaiTi"/>
              <a:cs typeface="+mn-lt"/>
            </a:endParaRPr>
          </a:p>
          <a:p>
            <a:pPr indent="346075" algn="l"/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我造就嘴唇的果子，願平安康泰歸於遠處的人，</a:t>
            </a:r>
            <a:endParaRPr lang="en-US" altLang="zh-TW" sz="2400" b="1" dirty="0">
              <a:solidFill>
                <a:srgbClr val="C00000"/>
              </a:solidFill>
              <a:latin typeface="KaiTi"/>
              <a:ea typeface="KaiTi"/>
              <a:cs typeface="+mn-lt"/>
            </a:endParaRPr>
          </a:p>
          <a:p>
            <a:pPr indent="346075" algn="l"/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也歸於近處的人，並且我要醫治他。</a:t>
            </a:r>
            <a:endParaRPr lang="en-US" altLang="zh-TW" sz="2400" b="1" dirty="0">
              <a:solidFill>
                <a:srgbClr val="C00000"/>
              </a:solidFill>
              <a:latin typeface="KaiTi"/>
              <a:ea typeface="KaiTi"/>
              <a:cs typeface="+mn-lt"/>
            </a:endParaRPr>
          </a:p>
          <a:p>
            <a:pPr indent="346075" algn="l"/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這是耶和華說的。</a:t>
            </a:r>
          </a:p>
          <a:p>
            <a:pPr algn="l"/>
            <a:endParaRPr lang="en-US" altLang="zh-TW" sz="1000" b="1" dirty="0">
              <a:latin typeface="KaiTi"/>
              <a:ea typeface="KaiTi"/>
              <a:cs typeface="+mn-lt"/>
            </a:endParaRPr>
          </a:p>
          <a:p>
            <a:pPr algn="l"/>
            <a:r>
              <a:rPr lang="zh-TW" altLang="en-US" sz="2400" b="1" dirty="0">
                <a:latin typeface="KaiTi"/>
                <a:ea typeface="KaiTi"/>
                <a:cs typeface="+mn-lt"/>
              </a:rPr>
              <a:t>唯獨惡人好像翻騰的海不得平靜，其中的水常湧出 汙穢 和 淤泥 來。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algn="l"/>
            <a:r>
              <a:rPr lang="zh-TW" altLang="en-US" sz="2400" b="1" dirty="0">
                <a:latin typeface="KaiTi"/>
                <a:ea typeface="KaiTi"/>
                <a:cs typeface="+mn-lt"/>
              </a:rPr>
              <a:t>我的神說：「</a:t>
            </a:r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惡人必不得平安。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」</a:t>
            </a:r>
          </a:p>
        </p:txBody>
      </p:sp>
    </p:spTree>
    <p:extLst>
      <p:ext uri="{BB962C8B-B14F-4D97-AF65-F5344CB8AC3E}">
        <p14:creationId xmlns:p14="http://schemas.microsoft.com/office/powerpoint/2010/main" val="6268776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05597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F8D883-50C3-4406-8AA8-0062B6D2A596}"/>
              </a:ext>
            </a:extLst>
          </p:cNvPr>
          <p:cNvSpPr txBox="1"/>
          <p:nvPr/>
        </p:nvSpPr>
        <p:spPr>
          <a:xfrm>
            <a:off x="2112264" y="247904"/>
            <a:ext cx="8891016" cy="566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u="sng" dirty="0">
                <a:latin typeface="KaiTi"/>
                <a:ea typeface="KaiTi"/>
                <a:cs typeface="+mn-lt"/>
              </a:rPr>
              <a:t>以賽亞書 </a:t>
            </a:r>
            <a:r>
              <a:rPr lang="en-US" altLang="zh-TW" b="1" u="sng" dirty="0">
                <a:latin typeface="KaiTi"/>
                <a:ea typeface="KaiTi"/>
                <a:cs typeface="+mn-lt"/>
              </a:rPr>
              <a:t>58</a:t>
            </a:r>
            <a:r>
              <a:rPr lang="en-US" altLang="zh-TW" sz="2400" b="1" dirty="0">
                <a:latin typeface="KaiTi"/>
                <a:ea typeface="KaiTi"/>
                <a:cs typeface="+mn-lt"/>
              </a:rPr>
              <a:t> </a:t>
            </a:r>
          </a:p>
          <a:p>
            <a:endParaRPr lang="en-US" altLang="zh-TW" sz="8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你要大聲喊叫，不可止息，揚起聲來，好像</a:t>
            </a:r>
            <a:r>
              <a:rPr lang="zh-TW" altLang="en-US" sz="2400" b="1" u="sng" dirty="0">
                <a:latin typeface="KaiTi"/>
                <a:ea typeface="KaiTi"/>
                <a:cs typeface="+mn-lt"/>
              </a:rPr>
              <a:t>吹角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向我百姓說明他們的過犯，向雅各家說明他們的罪惡。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endParaRPr lang="en-US" altLang="zh-TW" sz="10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他們 </a:t>
            </a:r>
            <a:r>
              <a:rPr lang="en-US" altLang="zh-TW" sz="1200" b="1" dirty="0">
                <a:latin typeface="KaiTi"/>
                <a:ea typeface="KaiTi"/>
                <a:cs typeface="+mn-lt"/>
              </a:rPr>
              <a:t>(1)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天天尋求我，</a:t>
            </a:r>
            <a:r>
              <a:rPr lang="en-US" altLang="zh-TW" sz="1200" b="1" dirty="0">
                <a:latin typeface="KaiTi"/>
                <a:ea typeface="KaiTi"/>
                <a:cs typeface="+mn-lt"/>
              </a:rPr>
              <a:t>(2)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樂意明白我的道，</a:t>
            </a:r>
            <a:r>
              <a:rPr lang="en-US" altLang="zh-TW" sz="1200" b="1" dirty="0">
                <a:latin typeface="KaiTi"/>
                <a:ea typeface="KaiTi"/>
                <a:cs typeface="+mn-lt"/>
              </a:rPr>
              <a:t>(3)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好像行義的國民，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en-US" altLang="zh-TW" sz="1200" b="1" dirty="0">
                <a:latin typeface="KaiTi"/>
                <a:ea typeface="KaiTi"/>
                <a:cs typeface="+mn-lt"/>
              </a:rPr>
              <a:t>(4)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不離棄他們神的典章，</a:t>
            </a:r>
            <a:r>
              <a:rPr lang="en-US" altLang="zh-TW" sz="1200" b="1" dirty="0">
                <a:latin typeface="KaiTi"/>
                <a:ea typeface="KaiTi"/>
                <a:cs typeface="+mn-lt"/>
              </a:rPr>
              <a:t>(5)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向我求問公義的判語，</a:t>
            </a:r>
            <a:r>
              <a:rPr lang="en-US" altLang="zh-TW" sz="1200" b="1" dirty="0">
                <a:latin typeface="KaiTi"/>
                <a:ea typeface="KaiTi"/>
                <a:cs typeface="+mn-lt"/>
              </a:rPr>
              <a:t>(6)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喜悅親近神。</a:t>
            </a:r>
          </a:p>
          <a:p>
            <a:pPr marL="1604963" indent="-1604963"/>
            <a:r>
              <a:rPr lang="en-US" altLang="zh-TW" sz="1200" b="1" dirty="0">
                <a:latin typeface="KaiTi"/>
                <a:ea typeface="KaiTi"/>
                <a:cs typeface="+mn-lt"/>
              </a:rPr>
              <a:t>(7)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他們說</a:t>
            </a:r>
            <a:r>
              <a:rPr lang="en-US" altLang="zh-TW" sz="2400" b="1" dirty="0">
                <a:latin typeface="KaiTi"/>
                <a:ea typeface="KaiTi"/>
                <a:cs typeface="+mn-lt"/>
              </a:rPr>
              <a:t>:	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我們</a:t>
            </a:r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禁食</a:t>
            </a:r>
            <a:r>
              <a:rPr lang="en-US" altLang="zh-TW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, 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你為何不看見呢</a:t>
            </a:r>
            <a:r>
              <a:rPr lang="en-US" altLang="zh-TW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? </a:t>
            </a:r>
          </a:p>
          <a:p>
            <a:pPr marL="1604963" indent="-1604963"/>
            <a:r>
              <a:rPr lang="en-US" altLang="zh-TW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我們</a:t>
            </a:r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刻苦己心</a:t>
            </a:r>
            <a:r>
              <a:rPr lang="en-US" altLang="zh-TW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, 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你為何不理會呢？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endParaRPr lang="en-US" altLang="zh-TW" sz="8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看哪</a:t>
            </a:r>
            <a:r>
              <a:rPr lang="en-US" altLang="zh-TW" sz="2400" b="1" dirty="0">
                <a:latin typeface="KaiTi"/>
                <a:ea typeface="KaiTi"/>
                <a:cs typeface="+mn-lt"/>
              </a:rPr>
              <a:t>! </a:t>
            </a: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你們</a:t>
            </a:r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禁食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的日子仍求利益，勒逼人為你們做苦工。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你們</a:t>
            </a:r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禁食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，卻互相爭競，以凶惡的拳頭打人。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你們今日</a:t>
            </a:r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禁食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，不得使你們的聲音聽聞於上。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這樣</a:t>
            </a:r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禁食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，豈是我所揀選，使人</a:t>
            </a:r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刻苦己心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的日子嗎？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豈是叫人垂頭像葦子，用麻布和爐灰鋪在他以下嗎？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你這可稱為</a:t>
            </a:r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禁食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，為耶和華所悅納的日子嗎？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661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F8D883-50C3-4406-8AA8-0062B6D2A596}"/>
              </a:ext>
            </a:extLst>
          </p:cNvPr>
          <p:cNvSpPr txBox="1"/>
          <p:nvPr/>
        </p:nvSpPr>
        <p:spPr>
          <a:xfrm>
            <a:off x="971296" y="324919"/>
            <a:ext cx="10888472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TW" altLang="en-US" sz="2400" b="1" dirty="0">
                <a:latin typeface="KaiTi"/>
                <a:ea typeface="KaiTi"/>
                <a:cs typeface="+mn-lt"/>
              </a:rPr>
              <a:t>我所揀選的</a:t>
            </a:r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禁食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不是要鬆開凶惡的繩，解下軛上的索，使被欺壓的得自由，折斷一切的軛嗎？不是要把你的餅分給飢餓的人，將漂流的窮人接到你家中，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algn="l"/>
            <a:r>
              <a:rPr lang="zh-TW" altLang="en-US" sz="2400" b="1" dirty="0">
                <a:latin typeface="KaiTi"/>
                <a:ea typeface="KaiTi"/>
                <a:cs typeface="+mn-lt"/>
              </a:rPr>
              <a:t>見赤身的給他衣服遮體，顧恤自己的骨肉而不掩藏嗎？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algn="l"/>
            <a:endParaRPr lang="en-US" altLang="zh-TW" sz="1000" b="1" dirty="0">
              <a:latin typeface="KaiTi"/>
              <a:ea typeface="KaiTi"/>
              <a:cs typeface="+mn-lt"/>
            </a:endParaRPr>
          </a:p>
          <a:p>
            <a:pPr algn="l"/>
            <a:r>
              <a:rPr lang="zh-TW" altLang="en-US" sz="2400" b="1" dirty="0">
                <a:latin typeface="KaiTi"/>
                <a:ea typeface="KaiTi"/>
                <a:cs typeface="+mn-lt"/>
              </a:rPr>
              <a:t>這樣，你的光就必發現如早晨的光，你所得的醫治要速速發明，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algn="l"/>
            <a:r>
              <a:rPr lang="zh-TW" altLang="en-US" sz="2400" b="1" dirty="0">
                <a:latin typeface="KaiTi"/>
                <a:ea typeface="KaiTi"/>
                <a:cs typeface="+mn-lt"/>
              </a:rPr>
              <a:t>你的公義必在你前面行，耶和華的榮光必做你的後盾。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algn="l"/>
            <a:r>
              <a:rPr lang="zh-TW" altLang="en-US" sz="2400" b="1" dirty="0">
                <a:latin typeface="KaiTi"/>
                <a:ea typeface="KaiTi"/>
                <a:cs typeface="+mn-lt"/>
              </a:rPr>
              <a:t>那時你求告，耶和華必應允；你呼求，他必說：</a:t>
            </a:r>
            <a:r>
              <a:rPr lang="en-US" altLang="zh-TW" sz="2400" b="1" dirty="0">
                <a:latin typeface="KaiTi"/>
                <a:ea typeface="KaiTi"/>
                <a:cs typeface="+mn-lt"/>
              </a:rPr>
              <a:t>『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我在這裡！</a:t>
            </a:r>
            <a:r>
              <a:rPr lang="en-US" altLang="zh-TW" sz="2400" b="1" dirty="0">
                <a:latin typeface="KaiTi"/>
                <a:ea typeface="KaiTi"/>
                <a:cs typeface="+mn-lt"/>
              </a:rPr>
              <a:t>』</a:t>
            </a:r>
          </a:p>
          <a:p>
            <a:pPr algn="l"/>
            <a:endParaRPr lang="en-US" altLang="zh-TW" sz="800" b="1" dirty="0">
              <a:latin typeface="KaiTi"/>
              <a:ea typeface="KaiTi"/>
              <a:cs typeface="+mn-lt"/>
            </a:endParaRPr>
          </a:p>
          <a:p>
            <a:pPr algn="l"/>
            <a:r>
              <a:rPr lang="zh-TW" altLang="en-US" sz="2400" b="1" dirty="0">
                <a:latin typeface="KaiTi"/>
                <a:ea typeface="KaiTi"/>
                <a:cs typeface="+mn-lt"/>
              </a:rPr>
              <a:t>你若從你中間除掉 </a:t>
            </a:r>
            <a:r>
              <a:rPr lang="en-US" altLang="zh-TW" sz="1200" b="1" dirty="0">
                <a:latin typeface="KaiTi"/>
                <a:ea typeface="KaiTi"/>
                <a:cs typeface="+mn-lt"/>
              </a:rPr>
              <a:t>(1)</a:t>
            </a:r>
            <a:r>
              <a:rPr lang="zh-TW" altLang="en-US" sz="2400" b="1" dirty="0">
                <a:solidFill>
                  <a:srgbClr val="00B050"/>
                </a:solidFill>
                <a:latin typeface="KaiTi"/>
                <a:ea typeface="KaiTi"/>
                <a:cs typeface="+mn-lt"/>
              </a:rPr>
              <a:t>重軛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 和 </a:t>
            </a:r>
            <a:r>
              <a:rPr lang="en-US" altLang="zh-TW" sz="1200" b="1" dirty="0">
                <a:latin typeface="KaiTi"/>
                <a:ea typeface="KaiTi"/>
                <a:cs typeface="+mn-lt"/>
              </a:rPr>
              <a:t>(2)</a:t>
            </a:r>
            <a:r>
              <a:rPr lang="zh-TW" altLang="en-US" sz="2400" b="1" dirty="0">
                <a:solidFill>
                  <a:srgbClr val="00B050"/>
                </a:solidFill>
                <a:latin typeface="KaiTi"/>
                <a:ea typeface="KaiTi"/>
                <a:cs typeface="+mn-lt"/>
              </a:rPr>
              <a:t>指摘人的指頭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，並 </a:t>
            </a:r>
            <a:r>
              <a:rPr lang="en-US" altLang="zh-TW" sz="1200" b="1" dirty="0">
                <a:latin typeface="KaiTi"/>
                <a:ea typeface="KaiTi"/>
                <a:cs typeface="+mn-lt"/>
              </a:rPr>
              <a:t>(3)</a:t>
            </a:r>
            <a:r>
              <a:rPr lang="zh-TW" altLang="en-US" sz="2400" b="1" dirty="0">
                <a:solidFill>
                  <a:srgbClr val="00B050"/>
                </a:solidFill>
                <a:latin typeface="KaiTi"/>
                <a:ea typeface="KaiTi"/>
                <a:cs typeface="+mn-lt"/>
              </a:rPr>
              <a:t>發惡言的事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，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algn="l"/>
            <a:r>
              <a:rPr lang="zh-TW" altLang="en-US" sz="2400" b="1" dirty="0">
                <a:latin typeface="KaiTi"/>
                <a:ea typeface="KaiTi"/>
                <a:cs typeface="+mn-lt"/>
              </a:rPr>
              <a:t>你心若向飢餓的人發憐憫，使困苦的人得滿足，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algn="l"/>
            <a:r>
              <a:rPr lang="zh-TW" altLang="en-US" sz="2400" b="1" dirty="0">
                <a:latin typeface="KaiTi"/>
                <a:ea typeface="KaiTi"/>
                <a:cs typeface="+mn-lt"/>
              </a:rPr>
              <a:t>你的光就必在黑暗中發現，你的幽暗必變如正午。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algn="l"/>
            <a:r>
              <a:rPr lang="zh-TW" altLang="en-US" sz="2400" b="1" dirty="0">
                <a:latin typeface="KaiTi"/>
                <a:ea typeface="KaiTi"/>
                <a:cs typeface="+mn-lt"/>
              </a:rPr>
              <a:t>耶和華也必時常引導你，在乾旱之地使你心滿意足，骨頭強壯。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algn="l"/>
            <a:r>
              <a:rPr lang="zh-TW" altLang="en-US" sz="2400" b="1" dirty="0">
                <a:latin typeface="KaiTi"/>
                <a:ea typeface="KaiTi"/>
                <a:cs typeface="+mn-lt"/>
              </a:rPr>
              <a:t>你必像澆灌的園子，又像水流不絕的泉源。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algn="l"/>
            <a:r>
              <a:rPr lang="zh-TW" altLang="en-US" sz="2400" b="1" dirty="0">
                <a:latin typeface="KaiTi"/>
                <a:ea typeface="KaiTi"/>
                <a:cs typeface="+mn-lt"/>
              </a:rPr>
              <a:t>那些出於你的人必修造久已荒廢之處，你要建立拆毀累代的根基，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algn="l"/>
            <a:r>
              <a:rPr lang="zh-TW" altLang="en-US" sz="2400" b="1" dirty="0">
                <a:latin typeface="KaiTi"/>
                <a:ea typeface="KaiTi"/>
                <a:cs typeface="+mn-lt"/>
              </a:rPr>
              <a:t>你必稱為 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補破口的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 和 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重修路徑與人居住的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7645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F8D883-50C3-4406-8AA8-0062B6D2A596}"/>
              </a:ext>
            </a:extLst>
          </p:cNvPr>
          <p:cNvSpPr txBox="1"/>
          <p:nvPr/>
        </p:nvSpPr>
        <p:spPr>
          <a:xfrm>
            <a:off x="2926080" y="914400"/>
            <a:ext cx="7193280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TW" altLang="en-US" sz="2400" b="1" dirty="0">
                <a:latin typeface="KaiTi"/>
                <a:ea typeface="KaiTi"/>
                <a:cs typeface="+mn-lt"/>
              </a:rPr>
              <a:t>你若在</a:t>
            </a:r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安息日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掉轉你的腳步，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algn="l"/>
            <a:r>
              <a:rPr lang="zh-TW" altLang="en-US" sz="2400" b="1" dirty="0">
                <a:latin typeface="KaiTi"/>
                <a:ea typeface="KaiTi"/>
                <a:cs typeface="+mn-lt"/>
              </a:rPr>
              <a:t>在我</a:t>
            </a:r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聖日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不以操作為喜樂，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algn="l"/>
            <a:r>
              <a:rPr lang="zh-TW" altLang="en-US" sz="2400" b="1" dirty="0">
                <a:latin typeface="KaiTi"/>
                <a:ea typeface="KaiTi"/>
                <a:cs typeface="+mn-lt"/>
              </a:rPr>
              <a:t>稱</a:t>
            </a:r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安息日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為可喜樂的，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algn="l"/>
            <a:r>
              <a:rPr lang="zh-TW" altLang="en-US" sz="2400" b="1" dirty="0">
                <a:latin typeface="KaiTi"/>
                <a:ea typeface="KaiTi"/>
                <a:cs typeface="+mn-lt"/>
              </a:rPr>
              <a:t>稱耶和華的</a:t>
            </a:r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聖日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為可尊重的，而且尊敬</a:t>
            </a:r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這日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indent="233363" algn="l"/>
            <a:r>
              <a:rPr lang="en-US" altLang="zh-TW" sz="1200" b="1" dirty="0">
                <a:latin typeface="KaiTi"/>
                <a:ea typeface="KaiTi"/>
                <a:cs typeface="+mn-lt"/>
              </a:rPr>
              <a:t>(1)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不辦自己的私事，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indent="233363" algn="l"/>
            <a:r>
              <a:rPr lang="en-US" altLang="zh-TW" sz="1200" b="1" dirty="0">
                <a:latin typeface="KaiTi"/>
                <a:ea typeface="KaiTi"/>
                <a:cs typeface="+mn-lt"/>
              </a:rPr>
              <a:t>(2)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不隨自己的私意，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indent="233363" algn="l"/>
            <a:r>
              <a:rPr lang="en-US" altLang="zh-TW" sz="1200" b="1" dirty="0">
                <a:latin typeface="KaiTi"/>
                <a:ea typeface="KaiTi"/>
                <a:cs typeface="+mn-lt"/>
              </a:rPr>
              <a:t>(3)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不說自己的私話，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algn="l"/>
            <a:r>
              <a:rPr lang="zh-TW" altLang="en-US" sz="2400" b="1" dirty="0">
                <a:latin typeface="KaiTi"/>
                <a:ea typeface="KaiTi"/>
                <a:cs typeface="+mn-lt"/>
              </a:rPr>
              <a:t>你就以耶和華為樂，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algn="l"/>
            <a:r>
              <a:rPr lang="zh-TW" altLang="en-US" sz="2400" b="1" dirty="0">
                <a:latin typeface="KaiTi"/>
                <a:ea typeface="KaiTi"/>
                <a:cs typeface="+mn-lt"/>
              </a:rPr>
              <a:t>耶和華要使你乘駕地的高處，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algn="l"/>
            <a:r>
              <a:rPr lang="zh-TW" altLang="en-US" sz="2400" b="1" dirty="0">
                <a:latin typeface="KaiTi"/>
                <a:ea typeface="KaiTi"/>
                <a:cs typeface="+mn-lt"/>
              </a:rPr>
              <a:t>又以你祖</a:t>
            </a:r>
            <a:r>
              <a:rPr lang="zh-TW" altLang="en-US" sz="2400" b="1" u="sng" dirty="0">
                <a:latin typeface="KaiTi"/>
                <a:ea typeface="KaiTi"/>
                <a:cs typeface="+mn-lt"/>
              </a:rPr>
              <a:t>雅各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的產業養育你。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algn="l"/>
            <a:endParaRPr lang="en-US" altLang="zh-TW" sz="10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這是耶和華親口說的。</a:t>
            </a:r>
          </a:p>
        </p:txBody>
      </p:sp>
    </p:spTree>
    <p:extLst>
      <p:ext uri="{BB962C8B-B14F-4D97-AF65-F5344CB8AC3E}">
        <p14:creationId xmlns:p14="http://schemas.microsoft.com/office/powerpoint/2010/main" val="14072494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2013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om Contest to Internship at Holocaust Memorial Museum — HSE University">
            <a:extLst>
              <a:ext uri="{FF2B5EF4-FFF2-40B4-BE49-F238E27FC236}">
                <a16:creationId xmlns:a16="http://schemas.microsoft.com/office/drawing/2014/main" id="{3FDB3B49-9371-02F3-9E58-FB1D37CC7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30" y="-9181"/>
            <a:ext cx="10300771" cy="686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1E4242-C6B1-8120-4D23-F79C366AE94F}"/>
              </a:ext>
            </a:extLst>
          </p:cNvPr>
          <p:cNvSpPr txBox="1"/>
          <p:nvPr/>
        </p:nvSpPr>
        <p:spPr>
          <a:xfrm>
            <a:off x="5954615" y="5486793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0" i="0" dirty="0" err="1">
                <a:solidFill>
                  <a:schemeClr val="bg1"/>
                </a:solidFill>
                <a:effectLst/>
                <a:latin typeface="Harlow Solid Italic" panose="04030604020F02020D02" pitchFamily="82" charset="0"/>
              </a:rPr>
              <a:t>Wahsington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Harlow Solid Italic" panose="04030604020F02020D02" pitchFamily="82" charset="0"/>
              </a:rPr>
              <a:t> DC</a:t>
            </a:r>
            <a:endParaRPr lang="en-US" sz="4800" dirty="0">
              <a:solidFill>
                <a:schemeClr val="bg1"/>
              </a:solidFill>
              <a:latin typeface="Harlow Solid Italic" panose="04030604020F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098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70F0F5A-25BB-4593-A551-97D91C3BA1CC}"/>
              </a:ext>
            </a:extLst>
          </p:cNvPr>
          <p:cNvSpPr/>
          <p:nvPr/>
        </p:nvSpPr>
        <p:spPr>
          <a:xfrm>
            <a:off x="1210056" y="438412"/>
            <a:ext cx="9356344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u="sng" dirty="0">
                <a:latin typeface="KaiTi"/>
                <a:ea typeface="KaiTi"/>
                <a:cs typeface="+mn-lt"/>
              </a:rPr>
              <a:t>以賽亞書 </a:t>
            </a:r>
            <a:r>
              <a:rPr lang="en-US" altLang="zh-TW" b="1" u="sng" dirty="0">
                <a:latin typeface="KaiTi"/>
                <a:ea typeface="KaiTi"/>
                <a:cs typeface="+mn-lt"/>
              </a:rPr>
              <a:t>59</a:t>
            </a:r>
          </a:p>
          <a:p>
            <a:endParaRPr lang="en-US" altLang="zh-TW" sz="800" b="1" u="sng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耶和華的膀臂並非縮短不能拯救，耳朵並非發沉不能聽見；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但你們的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罪孽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使你們與神隔絕，你們的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罪惡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使他掩面不聽你們。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因你們的手被血沾染，你們的指頭被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罪孽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沾汙，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你們的嘴唇說謊言，你們的舌頭出惡語。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無一人按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公義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告狀，無一人憑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誠實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辯白，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都倚靠虛妄，說謊言，所懷的是毒害，所生的是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罪孽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他們抱毒蛇蛋，結蜘蛛網。人吃這蛋必死，這蛋被踏，必出蝮蛇。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所結的網不能成為衣服，所做的也不能遮蓋自己。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他們的行為都是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罪孽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，手所做的都是強暴。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他們的腳奔跑行惡，他們急速流無辜人的血；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意念都是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罪孽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，所經過的路都荒涼毀滅。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平安的路他們不知道，所行的事沒有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公平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他們為自己修彎曲的路，凡行此路的，都不知道平安。</a:t>
            </a:r>
          </a:p>
        </p:txBody>
      </p:sp>
    </p:spTree>
    <p:extLst>
      <p:ext uri="{BB962C8B-B14F-4D97-AF65-F5344CB8AC3E}">
        <p14:creationId xmlns:p14="http://schemas.microsoft.com/office/powerpoint/2010/main" val="172831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70F0F5A-25BB-4593-A551-97D91C3BA1CC}"/>
              </a:ext>
            </a:extLst>
          </p:cNvPr>
          <p:cNvSpPr/>
          <p:nvPr/>
        </p:nvSpPr>
        <p:spPr>
          <a:xfrm>
            <a:off x="1210056" y="438412"/>
            <a:ext cx="807618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因此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公平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離我們遠，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公義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追不上我們。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我們指望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光亮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，卻是黑暗；指望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光明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，卻行幽暗。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我們摸索牆壁，好像瞎子；我們摸索，如同無目之人。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我們晌午絆腳，如在黃昏一樣；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我們在肥壯人中，像死人一般。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我們咆哮如熊，哀鳴如鴿。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指望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公平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，卻是沒有；指望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救恩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，卻遠離我們。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我們的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過犯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在你面前增多，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罪惡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作見證告我們。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過犯與我們同在，至於我們的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罪孽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，我們都知道，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就是</a:t>
            </a:r>
            <a:r>
              <a:rPr lang="zh-TW" altLang="en-US" sz="2400" b="1" u="sng" dirty="0">
                <a:latin typeface="KaiTi"/>
                <a:ea typeface="KaiTi"/>
                <a:cs typeface="+mn-lt"/>
              </a:rPr>
              <a:t>悖逆不認識耶和華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，</a:t>
            </a:r>
            <a:r>
              <a:rPr lang="zh-TW" altLang="en-US" sz="2400" b="1" u="sng" dirty="0">
                <a:latin typeface="KaiTi"/>
                <a:ea typeface="KaiTi"/>
                <a:cs typeface="+mn-lt"/>
              </a:rPr>
              <a:t>轉去不跟從我們的神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u="sng" dirty="0">
                <a:latin typeface="KaiTi"/>
                <a:ea typeface="KaiTi"/>
                <a:cs typeface="+mn-lt"/>
              </a:rPr>
              <a:t>說欺壓和叛逆的話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，</a:t>
            </a:r>
            <a:r>
              <a:rPr lang="zh-TW" altLang="en-US" sz="2400" b="1" u="sng" dirty="0">
                <a:latin typeface="KaiTi"/>
                <a:ea typeface="KaiTi"/>
                <a:cs typeface="+mn-lt"/>
              </a:rPr>
              <a:t>心懷謊言隨即說出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並且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公平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轉而退後，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公義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站在遠處，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誠實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在街上仆倒，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正直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也不得進入。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誠實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少見，離惡的人反成掠物。</a:t>
            </a:r>
          </a:p>
        </p:txBody>
      </p:sp>
    </p:spTree>
    <p:extLst>
      <p:ext uri="{BB962C8B-B14F-4D97-AF65-F5344CB8AC3E}">
        <p14:creationId xmlns:p14="http://schemas.microsoft.com/office/powerpoint/2010/main" val="3512481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70F0F5A-25BB-4593-A551-97D91C3BA1CC}"/>
              </a:ext>
            </a:extLst>
          </p:cNvPr>
          <p:cNvSpPr/>
          <p:nvPr/>
        </p:nvSpPr>
        <p:spPr>
          <a:xfrm>
            <a:off x="1210056" y="438412"/>
            <a:ext cx="1033881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那時，耶和華看見沒有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公平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，甚不喜悅。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他見無人拯救，無人代求，甚為詫異，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就用自己的膀臂施行拯救，以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公義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扶持自己。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他以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公義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為鎧甲，以拯救為頭盔，以報仇為衣服，以熱心為外袍。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他必按人的行為施報，惱怒他的敵人，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報復他的仇敵，向眾海島施行報應。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如此，人從日落之處必敬畏耶和華的名，從日出之地也必敬畏他的榮耀。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因為仇敵好像急流的河水沖來，是耶和華之氣所驅逐的。</a:t>
            </a:r>
          </a:p>
          <a:p>
            <a:endParaRPr lang="en-US" altLang="zh-TW" sz="12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必有一位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救贖主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來到</a:t>
            </a:r>
            <a:r>
              <a:rPr lang="zh-TW" altLang="en-US" sz="2400" b="1" u="sng" dirty="0">
                <a:latin typeface="KaiTi"/>
                <a:ea typeface="KaiTi"/>
                <a:cs typeface="+mn-lt"/>
              </a:rPr>
              <a:t>錫安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，</a:t>
            </a:r>
            <a:r>
              <a:rPr lang="zh-TW" altLang="en-US" sz="2400" b="1" u="sng" dirty="0">
                <a:latin typeface="KaiTi"/>
                <a:ea typeface="KaiTi"/>
                <a:cs typeface="+mn-lt"/>
              </a:rPr>
              <a:t>雅各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族中轉離過犯的人那裡。</a:t>
            </a:r>
            <a:r>
              <a:rPr lang="zh-TW" altLang="en-US" sz="2400" b="1" u="sng" dirty="0">
                <a:latin typeface="KaiTi"/>
                <a:ea typeface="KaiTi"/>
                <a:cs typeface="+mn-lt"/>
              </a:rPr>
              <a:t>這是耶和華說的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marL="1544638" indent="-1544638"/>
            <a:r>
              <a:rPr lang="zh-TW" altLang="en-US" sz="2400" b="1" dirty="0">
                <a:latin typeface="KaiTi"/>
                <a:ea typeface="KaiTi"/>
                <a:cs typeface="+mn-lt"/>
              </a:rPr>
              <a:t>耶和華說：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至於我，與他們所立的約乃是這樣：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pPr marL="1544638" indent="-1544638"/>
            <a:r>
              <a:rPr lang="en-US" altLang="zh-TW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我加給你的靈，傳給你的話，必不離你的口，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pPr marL="1544638" indent="-1544638"/>
            <a:r>
              <a:rPr lang="en-US" altLang="zh-TW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也不離你後裔與你後裔之後裔的口，從今直到永遠。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pPr marL="1544638" indent="-1544638"/>
            <a:r>
              <a:rPr lang="zh-TW" altLang="en-US" sz="2400" b="1" u="sng" dirty="0">
                <a:latin typeface="KaiTi"/>
                <a:ea typeface="KaiTi"/>
                <a:cs typeface="+mn-lt"/>
              </a:rPr>
              <a:t>這是耶和華說的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41440456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405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FA9BA19-BEF7-4BC3-32AD-72E3867D6F54}"/>
              </a:ext>
            </a:extLst>
          </p:cNvPr>
          <p:cNvSpPr txBox="1"/>
          <p:nvPr/>
        </p:nvSpPr>
        <p:spPr>
          <a:xfrm>
            <a:off x="889612" y="105013"/>
            <a:ext cx="5522205" cy="6647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u="sng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Isaiah 60</a:t>
            </a:r>
          </a:p>
          <a:p>
            <a:pPr algn="l"/>
            <a:r>
              <a:rPr lang="en-US" sz="2400" b="0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Arise, </a:t>
            </a:r>
            <a:r>
              <a:rPr lang="en-US" sz="2400" b="1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shine</a:t>
            </a:r>
            <a:r>
              <a:rPr lang="en-US" sz="2400" b="0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, for your </a:t>
            </a:r>
            <a:r>
              <a:rPr lang="en-US" sz="2400" b="1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light</a:t>
            </a:r>
            <a:r>
              <a:rPr lang="en-US" sz="2400" b="0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 has come,</a:t>
            </a:r>
            <a:br>
              <a:rPr lang="en-US" sz="2400" b="0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</a:br>
            <a:r>
              <a:rPr lang="en-US" sz="2400" b="0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    and the </a:t>
            </a:r>
            <a:r>
              <a:rPr lang="en-US" sz="2400" b="1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glory of the </a:t>
            </a:r>
            <a:r>
              <a:rPr lang="en-US" sz="2400" b="1" i="0" cap="small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Lord</a:t>
            </a:r>
            <a:r>
              <a:rPr lang="en-US" sz="2400" b="1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 </a:t>
            </a:r>
            <a:r>
              <a:rPr lang="en-US" sz="2400" b="0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rises upon you.</a:t>
            </a:r>
            <a:br>
              <a:rPr lang="en-US" sz="2400" b="0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</a:br>
            <a:r>
              <a:rPr lang="en-US" sz="2400" b="1" i="0" baseline="3000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2 </a:t>
            </a:r>
            <a:r>
              <a:rPr lang="en-US" sz="2400" b="0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See, darkness covers the earth</a:t>
            </a:r>
            <a:br>
              <a:rPr lang="en-US" sz="2400" b="0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</a:br>
            <a:r>
              <a:rPr lang="en-US" sz="2400" b="0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    and thick darkness is over the peoples,</a:t>
            </a:r>
            <a:br>
              <a:rPr lang="en-US" sz="2400" b="0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</a:br>
            <a:r>
              <a:rPr lang="en-US" sz="2400" b="0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but the </a:t>
            </a:r>
            <a:r>
              <a:rPr lang="en-US" sz="2400" b="0" i="0" cap="small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Lord</a:t>
            </a:r>
            <a:r>
              <a:rPr lang="en-US" sz="2400" b="0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 rises upon you</a:t>
            </a:r>
            <a:br>
              <a:rPr lang="en-US" sz="2400" b="0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</a:br>
            <a:r>
              <a:rPr lang="en-US" sz="2400" b="0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    and his glory appears over you.</a:t>
            </a:r>
            <a:br>
              <a:rPr lang="en-US" sz="2400" b="0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</a:br>
            <a:r>
              <a:rPr lang="en-US" sz="2400" b="1" i="0" baseline="3000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3 </a:t>
            </a:r>
            <a:r>
              <a:rPr lang="en-US" sz="2400" b="0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Nations will come to your </a:t>
            </a:r>
            <a:r>
              <a:rPr lang="en-US" sz="2400" b="1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light</a:t>
            </a:r>
            <a:r>
              <a:rPr lang="en-US" sz="2400" b="0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,</a:t>
            </a:r>
            <a:br>
              <a:rPr lang="en-US" sz="2400" b="0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</a:br>
            <a:r>
              <a:rPr lang="en-US" sz="2400" b="0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    and kings to the </a:t>
            </a:r>
            <a:r>
              <a:rPr lang="en-US" sz="2400" b="1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brightness</a:t>
            </a:r>
            <a:r>
              <a:rPr lang="en-US" sz="2400" b="0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 of your dawn.</a:t>
            </a:r>
          </a:p>
          <a:p>
            <a:pPr algn="l"/>
            <a:endParaRPr lang="en-US" sz="800" b="0" i="0" dirty="0">
              <a:solidFill>
                <a:srgbClr val="C00000"/>
              </a:solidFill>
              <a:effectLst/>
              <a:latin typeface="Arial Narrow" panose="020B0606020202030204" pitchFamily="34" charset="0"/>
            </a:endParaRPr>
          </a:p>
          <a:p>
            <a:pPr algn="l"/>
            <a:r>
              <a:rPr lang="en-US" sz="2400" b="1" i="0" baseline="3000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4 </a:t>
            </a:r>
            <a:r>
              <a:rPr lang="en-US" sz="2400" b="0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“Lift up your eyes and look about you:</a:t>
            </a:r>
            <a:br>
              <a:rPr lang="en-US" sz="2400" b="0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</a:br>
            <a:r>
              <a:rPr lang="en-US" sz="2400" b="0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    All assemble and come to you;</a:t>
            </a:r>
            <a:br>
              <a:rPr lang="en-US" sz="2400" b="0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</a:br>
            <a:r>
              <a:rPr lang="en-US" sz="2400" b="0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your sons come from afar,</a:t>
            </a:r>
            <a:br>
              <a:rPr lang="en-US" sz="2400" b="0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</a:br>
            <a:r>
              <a:rPr lang="en-US" sz="2400" b="0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    and your daughters are carried on the hip.</a:t>
            </a:r>
            <a:br>
              <a:rPr lang="en-US" sz="2400" b="0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</a:br>
            <a:r>
              <a:rPr lang="en-US" sz="2400" b="1" i="0" baseline="3000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5 </a:t>
            </a:r>
            <a:r>
              <a:rPr lang="en-US" sz="2400" b="0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Then you will look and be </a:t>
            </a:r>
            <a:r>
              <a:rPr lang="en-US" sz="2400" b="1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radiant</a:t>
            </a:r>
            <a:r>
              <a:rPr lang="en-US" sz="2400" b="0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,</a:t>
            </a:r>
            <a:br>
              <a:rPr lang="en-US" sz="2400" b="0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</a:br>
            <a:r>
              <a:rPr lang="en-US" sz="2400" b="0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    your heart will throb and swell with joy;</a:t>
            </a:r>
            <a:br>
              <a:rPr lang="en-US" sz="2400" b="0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</a:br>
            <a:r>
              <a:rPr lang="en-US" sz="2400" b="0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the wealth on the seas will be brought to you,</a:t>
            </a:r>
            <a:br>
              <a:rPr lang="en-US" sz="2400" b="0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</a:br>
            <a:r>
              <a:rPr lang="en-US" sz="2400" b="0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    to you the riches of the nations will come.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58CF09-58AE-531A-6808-44B89895044C}"/>
              </a:ext>
            </a:extLst>
          </p:cNvPr>
          <p:cNvSpPr txBox="1"/>
          <p:nvPr/>
        </p:nvSpPr>
        <p:spPr>
          <a:xfrm>
            <a:off x="3123282" y="6383655"/>
            <a:ext cx="609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https://www.youtube.com/watch?v=gr5Y63bDNNg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6803CC-2B99-68DA-F2C8-2EB332187BBB}"/>
              </a:ext>
            </a:extLst>
          </p:cNvPr>
          <p:cNvSpPr txBox="1"/>
          <p:nvPr/>
        </p:nvSpPr>
        <p:spPr>
          <a:xfrm>
            <a:off x="6499952" y="105013"/>
            <a:ext cx="4954836" cy="6647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u="sng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以賽亞書 </a:t>
            </a:r>
            <a:r>
              <a:rPr lang="en-US" altLang="zh-TW" b="1" u="sng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60</a:t>
            </a:r>
          </a:p>
          <a:p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興起發光，因為你的光已經來到，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耶和華的榮耀發現照耀你。 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看哪</a:t>
            </a:r>
            <a:r>
              <a:rPr lang="en-US" altLang="zh-TW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! 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黑暗遮蓋大地，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幽暗遮蓋萬民，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耶和華卻要顯現照耀你，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他的榮耀要現在你身上。 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萬國要來就你的光，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君王要來就你發現的光輝。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endParaRPr lang="en-US" altLang="zh-TW" sz="8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你舉目向四方觀看！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眾人都聚集來到你這裡，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你的眾子從遠方而來，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你的眾女也被懷抱而來。 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那時你看見就有光榮，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你心又跳動又寬暢。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因為大海豐盛的貨物必轉來歸你，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列國的財寶也必來歸你。 </a:t>
            </a:r>
          </a:p>
        </p:txBody>
      </p:sp>
    </p:spTree>
    <p:extLst>
      <p:ext uri="{BB962C8B-B14F-4D97-AF65-F5344CB8AC3E}">
        <p14:creationId xmlns:p14="http://schemas.microsoft.com/office/powerpoint/2010/main" val="11707120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D4FD9C-C6A3-42EF-BC7B-22131A9C90FB}"/>
              </a:ext>
            </a:extLst>
          </p:cNvPr>
          <p:cNvSpPr/>
          <p:nvPr/>
        </p:nvSpPr>
        <p:spPr>
          <a:xfrm>
            <a:off x="1072896" y="89601"/>
            <a:ext cx="10732008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u="sng" dirty="0">
                <a:latin typeface="KaiTi"/>
                <a:ea typeface="KaiTi"/>
                <a:cs typeface="+mn-lt"/>
              </a:rPr>
              <a:t>以賽亞書 </a:t>
            </a:r>
            <a:r>
              <a:rPr lang="en-US" altLang="zh-TW" b="1" u="sng" dirty="0">
                <a:latin typeface="KaiTi"/>
                <a:ea typeface="KaiTi"/>
                <a:cs typeface="+mn-lt"/>
              </a:rPr>
              <a:t>60</a:t>
            </a:r>
          </a:p>
          <a:p>
            <a:endParaRPr lang="en-US" altLang="zh-TW" sz="800" b="1" u="sng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興起發光，因為你的光已經來到，耶和華的榮耀發現照耀你。 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看哪</a:t>
            </a:r>
            <a:r>
              <a:rPr lang="en-US" altLang="zh-TW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! 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黑暗遮蓋大地，幽暗遮蓋萬民，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耶和華卻要顯現照耀你，他的榮耀要現在你身上。 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萬國要來就你的光，君王要來就你發現的光輝。</a:t>
            </a:r>
          </a:p>
          <a:p>
            <a:endParaRPr lang="en-US" altLang="zh-TW" sz="8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你舉目向四方觀看！眾人都聚集來到你這裡，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你的眾子從遠方而來，你的眾女也被懷抱而來。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那時你看見就有光榮，你心又跳動又寬暢。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因為大海豐盛的貨物必轉來歸你，列國的財寶也必來歸你。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成群的駱駝，並</a:t>
            </a:r>
            <a:r>
              <a:rPr lang="zh-TW" altLang="en-US" sz="2400" b="1" u="sng" dirty="0">
                <a:latin typeface="KaiTi"/>
                <a:ea typeface="KaiTi"/>
                <a:cs typeface="+mn-lt"/>
              </a:rPr>
              <a:t>米甸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和</a:t>
            </a:r>
            <a:r>
              <a:rPr lang="zh-TW" altLang="en-US" sz="2400" b="1" u="sng" dirty="0">
                <a:latin typeface="KaiTi"/>
                <a:ea typeface="KaiTi"/>
                <a:cs typeface="+mn-lt"/>
              </a:rPr>
              <a:t>以法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的獨峰駝必遮滿你，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u="sng" dirty="0">
                <a:latin typeface="KaiTi"/>
                <a:ea typeface="KaiTi"/>
                <a:cs typeface="+mn-lt"/>
              </a:rPr>
              <a:t>示巴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的眾人都必來到，要奉上黃金、乳香，又要傳說耶和華的讚美。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u="sng" dirty="0">
                <a:latin typeface="KaiTi"/>
                <a:ea typeface="KaiTi"/>
                <a:cs typeface="+mn-lt"/>
              </a:rPr>
              <a:t>基達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的羊群都必聚集到你這裡，</a:t>
            </a:r>
            <a:r>
              <a:rPr lang="zh-TW" altLang="en-US" sz="2400" b="1" u="sng" dirty="0">
                <a:latin typeface="KaiTi"/>
                <a:ea typeface="KaiTi"/>
                <a:cs typeface="+mn-lt"/>
              </a:rPr>
              <a:t>尼拜約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的公羊要供你使用，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在我壇上必蒙悅納，我必榮耀我榮耀的殿。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那些飛來如雲，又如鴿子向窗戶飛回的，是誰呢？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眾海島必等候我，首先是他施的船隻，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將你的眾子連他們的金銀從遠方一同帶來，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都為耶和華你神的名，又為</a:t>
            </a:r>
            <a:r>
              <a:rPr lang="zh-TW" altLang="en-US" sz="2400" b="1" u="sng" dirty="0">
                <a:latin typeface="KaiTi"/>
                <a:ea typeface="KaiTi"/>
                <a:cs typeface="+mn-lt"/>
              </a:rPr>
              <a:t>以色列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的聖者，因為他已經榮耀了你。</a:t>
            </a:r>
          </a:p>
        </p:txBody>
      </p:sp>
    </p:spTree>
    <p:extLst>
      <p:ext uri="{BB962C8B-B14F-4D97-AF65-F5344CB8AC3E}">
        <p14:creationId xmlns:p14="http://schemas.microsoft.com/office/powerpoint/2010/main" val="109647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D4FD9C-C6A3-42EF-BC7B-22131A9C90FB}"/>
              </a:ext>
            </a:extLst>
          </p:cNvPr>
          <p:cNvSpPr/>
          <p:nvPr/>
        </p:nvSpPr>
        <p:spPr>
          <a:xfrm>
            <a:off x="1162304" y="274513"/>
            <a:ext cx="1073200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外邦人必建築你的城牆，他們的王必服侍你。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我曾發怒擊打你，現今卻施恩憐恤你。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你的城門必時常開放，晝夜不關，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使人把列國的財物帶來歸你，並將他們的君王牽引而來。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哪一邦哪一國不侍奉你，就必滅亡，也必全然荒廢。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u="sng" dirty="0">
                <a:latin typeface="KaiTi"/>
                <a:ea typeface="KaiTi"/>
                <a:cs typeface="+mn-lt"/>
              </a:rPr>
              <a:t>黎巴嫩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的榮耀，就是松樹、杉樹、黃楊樹，都必一同歸你，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為要修飾我聖所之地，我也要使我腳踏之處得榮耀。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素來苦待你的，他的子孫都必屈身來就你；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藐視你的，都要在你腳下跪拜。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他們要稱你為耶和華的城，為</a:t>
            </a:r>
            <a:r>
              <a:rPr lang="zh-TW" altLang="en-US" sz="2400" b="1" u="sng" dirty="0">
                <a:latin typeface="KaiTi"/>
                <a:ea typeface="KaiTi"/>
                <a:cs typeface="+mn-lt"/>
              </a:rPr>
              <a:t>以色列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聖者的</a:t>
            </a:r>
            <a:r>
              <a:rPr lang="zh-TW" altLang="en-US" sz="2400" b="1" u="sng" dirty="0">
                <a:latin typeface="KaiTi"/>
                <a:ea typeface="KaiTi"/>
                <a:cs typeface="+mn-lt"/>
              </a:rPr>
              <a:t>錫安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609EFB-802C-E737-BF60-900EAA71435B}"/>
              </a:ext>
            </a:extLst>
          </p:cNvPr>
          <p:cNvSpPr txBox="1"/>
          <p:nvPr/>
        </p:nvSpPr>
        <p:spPr>
          <a:xfrm>
            <a:off x="861568" y="4182830"/>
            <a:ext cx="11032744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u="sng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撒迦利亞書 </a:t>
            </a:r>
            <a:r>
              <a:rPr lang="en-US" altLang="zh-CN" b="1" u="sng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14:16-19</a:t>
            </a:r>
          </a:p>
          <a:p>
            <a:r>
              <a:rPr lang="zh-TW" altLang="en-US" sz="22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所有來攻擊</a:t>
            </a:r>
            <a:r>
              <a:rPr lang="zh-TW" altLang="en-US" sz="2200" b="1" u="sng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耶路撒冷</a:t>
            </a:r>
            <a:r>
              <a:rPr lang="zh-TW" altLang="en-US" sz="22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列國中剩下的人，</a:t>
            </a:r>
            <a:endParaRPr lang="en-US" altLang="zh-TW" sz="22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2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必年年上來敬拜大君王萬軍之耶和華，並守住棚節。 </a:t>
            </a:r>
            <a:endParaRPr lang="en-US" altLang="zh-TW" sz="22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2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地上萬族中，凡不上</a:t>
            </a:r>
            <a:r>
              <a:rPr lang="zh-TW" altLang="en-US" sz="2200" b="1" u="sng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耶路撒冷</a:t>
            </a:r>
            <a:r>
              <a:rPr lang="zh-TW" altLang="en-US" sz="22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敬拜大君王萬軍之耶和華的，必無雨降在他們的地上。 </a:t>
            </a:r>
            <a:endParaRPr lang="en-US" altLang="zh-TW" sz="22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200" b="1" u="sng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埃及</a:t>
            </a:r>
            <a:r>
              <a:rPr lang="zh-TW" altLang="en-US" sz="22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族若不上來，雨也不降在他們的地上。</a:t>
            </a:r>
            <a:endParaRPr lang="en-US" altLang="zh-TW" sz="22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2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凡不上來守住棚節的列國人，耶和華也必用這災攻擊他們。</a:t>
            </a:r>
            <a:endParaRPr lang="en-US" altLang="zh-TW" sz="22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2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這就是</a:t>
            </a:r>
            <a:r>
              <a:rPr lang="zh-TW" altLang="en-US" sz="2200" b="1" u="sng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埃及</a:t>
            </a:r>
            <a:r>
              <a:rPr lang="zh-TW" altLang="en-US" sz="22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的刑罰和那不上來守住棚節之列國的刑罰。</a:t>
            </a:r>
            <a:endParaRPr lang="en-US" sz="22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223657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D4FD9C-C6A3-42EF-BC7B-22131A9C90FB}"/>
              </a:ext>
            </a:extLst>
          </p:cNvPr>
          <p:cNvSpPr/>
          <p:nvPr/>
        </p:nvSpPr>
        <p:spPr>
          <a:xfrm>
            <a:off x="1045464" y="830265"/>
            <a:ext cx="98281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你雖然被撇棄被厭惡，甚至無人經過，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我卻使你變為永遠的榮華，成為累代的喜樂。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你也必吃萬國的奶，又吃君王的奶。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你便知道我耶和華是你的救主，是你的救贖主，</a:t>
            </a:r>
            <a:r>
              <a:rPr lang="zh-TW" altLang="en-US" sz="2400" b="1" u="sng" dirty="0">
                <a:latin typeface="KaiTi"/>
                <a:ea typeface="KaiTi"/>
                <a:cs typeface="+mn-lt"/>
              </a:rPr>
              <a:t>雅各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的大能者。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我要拿金子代替銅，拿銀子代替鐵，拿銅代替木頭，拿鐵代替石頭，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並要以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和平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為你的官長，以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公義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為你的監督。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你地上不再聽見強暴的事，境內不再聽見荒涼毀滅的事。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你必稱你的牆為</a:t>
            </a:r>
            <a:r>
              <a:rPr lang="en-US" altLang="zh-TW" sz="2400" b="1" dirty="0">
                <a:latin typeface="KaiTi"/>
                <a:ea typeface="KaiTi"/>
                <a:cs typeface="+mn-lt"/>
              </a:rPr>
              <a:t>『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拯救</a:t>
            </a:r>
            <a:r>
              <a:rPr lang="en-US" altLang="zh-TW" sz="2400" b="1" dirty="0">
                <a:latin typeface="KaiTi"/>
                <a:ea typeface="KaiTi"/>
                <a:cs typeface="+mn-lt"/>
              </a:rPr>
              <a:t>』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，稱你的門為</a:t>
            </a:r>
            <a:r>
              <a:rPr lang="en-US" altLang="zh-TW" sz="2400" b="1" dirty="0">
                <a:latin typeface="KaiTi"/>
                <a:ea typeface="KaiTi"/>
                <a:cs typeface="+mn-lt"/>
              </a:rPr>
              <a:t>『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讚美</a:t>
            </a:r>
            <a:r>
              <a:rPr lang="en-US" altLang="zh-TW" sz="2400" b="1" dirty="0">
                <a:latin typeface="KaiTi"/>
                <a:ea typeface="KaiTi"/>
                <a:cs typeface="+mn-lt"/>
              </a:rPr>
              <a:t>』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6249677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D4FD9C-C6A3-42EF-BC7B-22131A9C90FB}"/>
              </a:ext>
            </a:extLst>
          </p:cNvPr>
          <p:cNvSpPr/>
          <p:nvPr/>
        </p:nvSpPr>
        <p:spPr>
          <a:xfrm>
            <a:off x="1264920" y="482793"/>
            <a:ext cx="80070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日頭不再做你白晝的光，月亮也不再發光照耀你，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耶和華卻要做你永遠的光，你神要為你的榮耀。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你的日頭不再下落，你的月亮也不退縮，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因為耶和華必做你永遠的光，你悲哀的日子也完畢了。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你的居民都成為義人，永遠得地為業，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是我種的栽子，我手的工作，使我得榮耀。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至小的族要加增千倍，微弱的國必成為強盛，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我耶和華要按定期速成這事。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EDC1A6-803C-4C38-A5F9-C10533AEAA65}"/>
              </a:ext>
            </a:extLst>
          </p:cNvPr>
          <p:cNvSpPr/>
          <p:nvPr/>
        </p:nvSpPr>
        <p:spPr>
          <a:xfrm>
            <a:off x="2517648" y="3593452"/>
            <a:ext cx="760476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1" u="sng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啟示錄 </a:t>
            </a:r>
            <a:r>
              <a:rPr lang="en-US" altLang="ja-JP" b="1" u="sng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22:5</a:t>
            </a:r>
          </a:p>
          <a:p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不再有黑夜，他們也不用燈光、日光，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因為主神要光照他們。他們要做王，直到永永遠遠。</a:t>
            </a:r>
            <a:endParaRPr lang="en-US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B40682-F5A1-4E7C-A5E1-C960F816BE3D}"/>
              </a:ext>
            </a:extLst>
          </p:cNvPr>
          <p:cNvSpPr txBox="1"/>
          <p:nvPr/>
        </p:nvSpPr>
        <p:spPr>
          <a:xfrm>
            <a:off x="2517648" y="4765119"/>
            <a:ext cx="6207298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12963" indent="-2112963"/>
            <a:r>
              <a:rPr lang="zh-TW" altLang="en-US" b="1" u="sng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以賽亞書 </a:t>
            </a:r>
            <a:r>
              <a:rPr lang="en-US" altLang="zh-TW" b="1" u="sng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40</a:t>
            </a:r>
          </a:p>
          <a:p>
            <a:pPr marL="2112963" indent="-2112963">
              <a:tabLst>
                <a:tab pos="2632075" algn="l"/>
                <a:tab pos="4511675" algn="l"/>
              </a:tabLst>
            </a:pP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你們要安慰，安慰我的百姓</a:t>
            </a:r>
            <a:r>
              <a:rPr lang="en-US" altLang="zh-TW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!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 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pPr marL="2112963" indent="-2112963">
              <a:tabLst>
                <a:tab pos="2632075" algn="l"/>
                <a:tab pos="4511675" algn="l"/>
              </a:tabLst>
            </a:pP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要對</a:t>
            </a:r>
            <a:r>
              <a:rPr lang="zh-TW" altLang="en-US" sz="2400" b="1" u="sng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耶路撒冷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說安慰的話，又向她宣告說</a:t>
            </a:r>
            <a:r>
              <a:rPr lang="en-US" altLang="zh-TW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:</a:t>
            </a:r>
          </a:p>
          <a:p>
            <a:pPr marL="2112963" indent="-2112963">
              <a:tabLst>
                <a:tab pos="2632075" algn="l"/>
                <a:tab pos="4511675" algn="l"/>
              </a:tabLst>
            </a:pP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她爭戰的日子已滿了，她的罪孽赦免了，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pPr marL="2112963" indent="-2112963">
              <a:tabLst>
                <a:tab pos="2632075" algn="l"/>
                <a:tab pos="4511675" algn="l"/>
              </a:tabLst>
            </a:pP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她為自己的一切罪從耶和華手中加倍受罰。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pPr marL="2112963" indent="-2112963">
              <a:tabLst>
                <a:tab pos="2225675" algn="l"/>
                <a:tab pos="4511675" algn="l"/>
              </a:tabLst>
            </a:pPr>
            <a:endParaRPr lang="en-US" altLang="zh-TW" sz="8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743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5211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searching the Holocaust as It Unfolded | College of Liberal Arts and  Human Sciences | Virginia Tech">
            <a:extLst>
              <a:ext uri="{FF2B5EF4-FFF2-40B4-BE49-F238E27FC236}">
                <a16:creationId xmlns:a16="http://schemas.microsoft.com/office/drawing/2014/main" id="{CDEB1882-AAB4-B8A8-C5DA-BD8731424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42" y="0"/>
            <a:ext cx="10308771" cy="686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6787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77B1F9-D630-4411-83D7-7DB38C992AE5}"/>
              </a:ext>
            </a:extLst>
          </p:cNvPr>
          <p:cNvSpPr/>
          <p:nvPr/>
        </p:nvSpPr>
        <p:spPr>
          <a:xfrm>
            <a:off x="1434315" y="161234"/>
            <a:ext cx="9117861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u="sng" dirty="0">
                <a:latin typeface="KaiTi"/>
                <a:ea typeface="KaiTi"/>
                <a:cs typeface="+mn-lt"/>
              </a:rPr>
              <a:t>以賽亞書 </a:t>
            </a:r>
            <a:r>
              <a:rPr lang="en-US" altLang="zh-TW" b="1" u="sng" dirty="0">
                <a:latin typeface="KaiTi"/>
                <a:ea typeface="KaiTi"/>
                <a:cs typeface="+mn-lt"/>
              </a:rPr>
              <a:t>61</a:t>
            </a:r>
          </a:p>
          <a:p>
            <a:endParaRPr lang="en-US" altLang="zh-TW" sz="8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主耶和華的靈在我身上，因為耶和華用膏膏我，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叫我傳好信息給謙卑的人，差遣我醫好傷心的人，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報告被擄的得釋放、被囚的出監牢， 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報告 耶和華的恩年 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和 我們神報仇的日子，安慰一切悲哀的人，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賜華冠於錫安悲哀的人代替灰塵，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喜樂油代替悲哀，讚美衣代替憂傷之靈，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使他們稱為「公義樹」，是耶和華所栽的，叫他得榮耀。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DD0726-2B82-4447-AF48-3968EB1C978F}"/>
              </a:ext>
            </a:extLst>
          </p:cNvPr>
          <p:cNvSpPr/>
          <p:nvPr/>
        </p:nvSpPr>
        <p:spPr>
          <a:xfrm>
            <a:off x="1982955" y="3346704"/>
            <a:ext cx="7682253" cy="3139321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ja-JP" altLang="en-US" b="1" u="sng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路加福音 </a:t>
            </a:r>
            <a:r>
              <a:rPr lang="en-US" altLang="ja-JP" b="1" u="sng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4</a:t>
            </a:r>
          </a:p>
          <a:p>
            <a:r>
              <a:rPr lang="zh-TW" altLang="en-US" sz="20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耶穌來到</a:t>
            </a:r>
            <a:r>
              <a:rPr lang="zh-TW" altLang="en-US" sz="2000" b="1" u="sng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拿撒勒</a:t>
            </a:r>
            <a:r>
              <a:rPr lang="zh-TW" altLang="en-US" sz="20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，就是他長大的地方，</a:t>
            </a:r>
            <a:endParaRPr lang="en-US" altLang="zh-TW" sz="20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0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在安息日，照他平常的規矩進了會堂，站起來要念聖經。 </a:t>
            </a:r>
            <a:endParaRPr lang="en-US" altLang="zh-TW" sz="20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0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有人把先知</a:t>
            </a:r>
            <a:r>
              <a:rPr lang="zh-TW" altLang="en-US" sz="2000" b="1" u="sng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以賽亞</a:t>
            </a:r>
            <a:r>
              <a:rPr lang="zh-TW" altLang="en-US" sz="20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的書交給他，他就打開，找到一處寫著說： </a:t>
            </a:r>
            <a:endParaRPr lang="en-US" altLang="zh-TW" sz="20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pPr indent="457200"/>
            <a:r>
              <a:rPr lang="zh-TW" altLang="en-US" sz="20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主的靈在我身上，因為他用膏膏我，</a:t>
            </a:r>
            <a:endParaRPr lang="en-US" altLang="zh-TW" sz="20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pPr indent="457200"/>
            <a:r>
              <a:rPr lang="zh-TW" altLang="en-US" sz="20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叫我傳福音給貧窮的人，差遣我報告被擄的得釋放、</a:t>
            </a:r>
            <a:endParaRPr lang="en-US" altLang="zh-TW" sz="20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pPr indent="457200"/>
            <a:r>
              <a:rPr lang="zh-TW" altLang="en-US" sz="20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瞎眼的得看見，叫那受壓制的得自由， 報告神悅納人的禧年。</a:t>
            </a:r>
            <a:endParaRPr lang="en-US" altLang="zh-TW" sz="20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0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於是把書捲起來，交還執事，就坐下。會堂裡的人都定睛看他。 </a:t>
            </a:r>
            <a:endParaRPr lang="en-US" altLang="zh-TW" sz="20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0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耶穌對他們說：「今天這經應驗在你們耳中了。」 </a:t>
            </a:r>
            <a:endParaRPr lang="en-US" altLang="zh-TW" sz="20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0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眾人都稱讚他，並稀奇他口中所出的恩言，</a:t>
            </a:r>
            <a:endParaRPr lang="en-US" sz="20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6297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77B1F9-D630-4411-83D7-7DB38C992AE5}"/>
              </a:ext>
            </a:extLst>
          </p:cNvPr>
          <p:cNvSpPr/>
          <p:nvPr/>
        </p:nvSpPr>
        <p:spPr>
          <a:xfrm>
            <a:off x="1373355" y="455874"/>
            <a:ext cx="1016840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u="sng" dirty="0">
                <a:latin typeface="KaiTi"/>
                <a:ea typeface="KaiTi"/>
                <a:cs typeface="+mn-lt"/>
              </a:rPr>
              <a:t>以賽亞書 </a:t>
            </a:r>
            <a:r>
              <a:rPr lang="en-US" altLang="zh-TW" b="1" u="sng" dirty="0">
                <a:latin typeface="KaiTi"/>
                <a:ea typeface="KaiTi"/>
                <a:cs typeface="+mn-lt"/>
              </a:rPr>
              <a:t>61</a:t>
            </a:r>
          </a:p>
          <a:p>
            <a:r>
              <a:rPr lang="ja-JP" altLang="en-US" b="1" u="sng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路加福音 </a:t>
            </a:r>
            <a:r>
              <a:rPr lang="en-US" altLang="ja-JP" b="1" u="sng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4</a:t>
            </a:r>
          </a:p>
          <a:p>
            <a:endParaRPr lang="en-US" altLang="zh-TW" sz="8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主耶和華的靈在我身上，因為耶和華用膏膏我，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主      的靈在我身上，因為他用膏膏我，</a:t>
            </a:r>
            <a:endParaRPr lang="en-US" altLang="zh-TW" sz="2400" b="1" dirty="0">
              <a:solidFill>
                <a:srgbClr val="C00000"/>
              </a:solidFill>
              <a:latin typeface="KaiTi"/>
              <a:ea typeface="KaiTi"/>
              <a:cs typeface="+mn-lt"/>
            </a:endParaRPr>
          </a:p>
          <a:p>
            <a:endParaRPr lang="en-US" altLang="zh-TW" sz="1000" b="1" dirty="0">
              <a:solidFill>
                <a:srgbClr val="C00000"/>
              </a:solidFill>
              <a:latin typeface="KaiTi"/>
              <a:ea typeface="KaiTi"/>
              <a:cs typeface="+mn-lt"/>
            </a:endParaRPr>
          </a:p>
          <a:p>
            <a:endParaRPr lang="en-US" altLang="zh-TW" sz="10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叫我傳好信息給謙卑的人，差遣我醫好傷心的人，報告被擄的得釋放、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叫我傳 福音 給貧窮的人，差遣我              報告被擄的得釋放、</a:t>
            </a:r>
            <a:endParaRPr lang="en-US" altLang="zh-TW" sz="2400" b="1" dirty="0">
              <a:solidFill>
                <a:srgbClr val="C00000"/>
              </a:solidFill>
              <a:latin typeface="KaiTi"/>
              <a:ea typeface="KaiTi"/>
              <a:cs typeface="+mn-lt"/>
            </a:endParaRPr>
          </a:p>
          <a:p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en-US" altLang="zh-TW" sz="2400" b="1" dirty="0">
                <a:latin typeface="KaiTi"/>
                <a:ea typeface="KaiTi"/>
                <a:cs typeface="+mn-lt"/>
              </a:rPr>
              <a:t>              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被囚的出監牢，</a:t>
            </a:r>
            <a:r>
              <a:rPr lang="en-US" altLang="zh-TW" sz="2400" b="1" dirty="0">
                <a:latin typeface="KaiTi"/>
                <a:ea typeface="KaiTi"/>
                <a:cs typeface="+mn-lt"/>
              </a:rPr>
              <a:t>      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報告耶和華  的恩年 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瞎眼的得看見，叫那受壓制的得自由，報告神悅納人的禧年。</a:t>
            </a:r>
            <a:endParaRPr lang="en-US" altLang="zh-TW" sz="2400" b="1" dirty="0">
              <a:solidFill>
                <a:srgbClr val="C00000"/>
              </a:solidFill>
              <a:latin typeface="KaiTi"/>
              <a:ea typeface="KaiTi"/>
              <a:cs typeface="+mn-lt"/>
            </a:endParaRPr>
          </a:p>
          <a:p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和 我們神報仇的日子，安慰一切悲哀的人，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賜華冠於錫安悲哀的人代替灰塵，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喜樂油代替悲哀，讚美衣代替憂傷之靈，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使他們稱為「公義樹」，是耶和華所栽的，叫他得榮耀。</a:t>
            </a:r>
          </a:p>
        </p:txBody>
      </p:sp>
    </p:spTree>
    <p:extLst>
      <p:ext uri="{BB962C8B-B14F-4D97-AF65-F5344CB8AC3E}">
        <p14:creationId xmlns:p14="http://schemas.microsoft.com/office/powerpoint/2010/main" val="8695810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77B1F9-D630-4411-83D7-7DB38C992AE5}"/>
              </a:ext>
            </a:extLst>
          </p:cNvPr>
          <p:cNvSpPr/>
          <p:nvPr/>
        </p:nvSpPr>
        <p:spPr>
          <a:xfrm>
            <a:off x="1274618" y="955308"/>
            <a:ext cx="1091738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他們必修造已久的荒場，建立先前淒涼之處，重修歷代荒涼之城。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那時外人必起來牧放你們的羊群，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外邦人必做你們耕種田地的，修理葡萄園的。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你們倒要稱為</a:t>
            </a:r>
            <a:r>
              <a:rPr lang="zh-TW" altLang="en-US" sz="2400" b="1" u="sng" dirty="0">
                <a:latin typeface="KaiTi"/>
                <a:ea typeface="KaiTi"/>
                <a:cs typeface="+mn-lt"/>
              </a:rPr>
              <a:t>耶和華的祭司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，人必稱你們為</a:t>
            </a:r>
            <a:r>
              <a:rPr lang="zh-TW" altLang="en-US" sz="2400" b="1" u="sng" dirty="0">
                <a:latin typeface="KaiTi"/>
                <a:ea typeface="KaiTi"/>
                <a:cs typeface="+mn-lt"/>
              </a:rPr>
              <a:t>我們神的僕役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你們必吃用列國的財物，因得他們的榮耀自誇。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你們必得加倍的好處代替所受的羞辱，份中所得的喜樂必代替所受的凌辱；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在境內必得加倍的產業，永遠之樂必歸於你們。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endParaRPr lang="en-US" altLang="zh-TW" sz="8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因為我耶和華喜愛公平，恨惡搶奪和罪孽。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我要憑誠實施行報應，並要與我的百姓立永約。 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他們的後裔必在列國中被人認識，他們的子孫在眾民中也是如此，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凡看見他們的必認他們是耶和華賜福的後裔。</a:t>
            </a:r>
          </a:p>
        </p:txBody>
      </p:sp>
    </p:spTree>
    <p:extLst>
      <p:ext uri="{BB962C8B-B14F-4D97-AF65-F5344CB8AC3E}">
        <p14:creationId xmlns:p14="http://schemas.microsoft.com/office/powerpoint/2010/main" val="10638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77B1F9-D630-4411-83D7-7DB38C992AE5}"/>
              </a:ext>
            </a:extLst>
          </p:cNvPr>
          <p:cNvSpPr/>
          <p:nvPr/>
        </p:nvSpPr>
        <p:spPr>
          <a:xfrm>
            <a:off x="1274618" y="685374"/>
            <a:ext cx="70769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我因耶和華大大歡喜，我的心靠神快樂。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因他以拯救為衣給我穿上，以公義為袍給我披上，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好像新郎戴上華冠，又像新婦佩戴裝飾。 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田地怎樣使百穀發芽，園子怎樣使所種的發生，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主耶和華必照樣使公義和讚美在萬民中發出。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616A456-CB70-BADE-BA02-4DBD175B9037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704114"/>
          <a:ext cx="10515600" cy="259080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3680948792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6548301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endParaRPr lang="zh-CN" altLang="en-US" sz="900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751700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F891D48-934C-7BDE-0BD5-FF916BC43EE7}"/>
              </a:ext>
            </a:extLst>
          </p:cNvPr>
          <p:cNvSpPr txBox="1"/>
          <p:nvPr/>
        </p:nvSpPr>
        <p:spPr>
          <a:xfrm>
            <a:off x="3398058" y="3062446"/>
            <a:ext cx="495346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CN" altLang="en-US" sz="2400" b="1" u="sng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路 </a:t>
            </a:r>
            <a:r>
              <a:rPr lang="en-US" altLang="zh-CN" sz="2400" b="1" u="sng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15:22</a:t>
            </a:r>
          </a:p>
          <a:p>
            <a:pPr lvl="0">
              <a:defRPr/>
            </a:pP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父親卻吩咐僕人說：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把那上好的袍子快拿出來給他穿，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把戒指戴在他指頭上，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把鞋穿在他腳上， 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把那肥牛犢牽來宰了，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我們可以吃喝快樂！</a:t>
            </a:r>
            <a:endParaRPr lang="zh-TW" altLang="en-US" sz="2400" b="1" dirty="0">
              <a:solidFill>
                <a:schemeClr val="accent1">
                  <a:lumMod val="50000"/>
                </a:schemeClr>
              </a:solidFill>
              <a:latin typeface="KaiTi"/>
              <a:ea typeface="KaiTi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0310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77B1F9-D630-4411-83D7-7DB38C992AE5}"/>
              </a:ext>
            </a:extLst>
          </p:cNvPr>
          <p:cNvSpPr/>
          <p:nvPr/>
        </p:nvSpPr>
        <p:spPr>
          <a:xfrm>
            <a:off x="1274618" y="685374"/>
            <a:ext cx="70769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我因耶和華大大歡喜，我的心靠神快樂。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因他以拯救為衣給我穿上，以公義為袍給我披上，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好像新郎戴上華冠，又像新婦佩戴裝飾。 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田地怎樣使百穀發芽，園子怎樣使所種的發生，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主耶和華必照樣使公義和讚美在萬民中發出。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616A456-CB70-BADE-BA02-4DBD175B90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1089084"/>
              </p:ext>
            </p:extLst>
          </p:nvPr>
        </p:nvGraphicFramePr>
        <p:xfrm>
          <a:off x="838200" y="3704114"/>
          <a:ext cx="10515600" cy="259080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3680948792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6548301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endParaRPr lang="zh-CN" altLang="en-US" sz="900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751700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F891D48-934C-7BDE-0BD5-FF916BC43EE7}"/>
              </a:ext>
            </a:extLst>
          </p:cNvPr>
          <p:cNvSpPr txBox="1"/>
          <p:nvPr/>
        </p:nvSpPr>
        <p:spPr>
          <a:xfrm>
            <a:off x="1978429" y="2879417"/>
            <a:ext cx="8235142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200" b="1" dirty="0">
                <a:solidFill>
                  <a:srgbClr val="0000FF"/>
                </a:solidFill>
                <a:latin typeface="KaiTi"/>
                <a:ea typeface="KaiTi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賽</a:t>
            </a:r>
            <a:r>
              <a:rPr lang="en-US" altLang="zh-CN" sz="2200" b="1" dirty="0">
                <a:solidFill>
                  <a:srgbClr val="0000FF"/>
                </a:solidFill>
                <a:latin typeface="KaiTi"/>
                <a:ea typeface="KaiTi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49:16-18</a:t>
            </a:r>
            <a:endParaRPr lang="zh-CN" altLang="en-US" sz="22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2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看哪</a:t>
            </a:r>
            <a:r>
              <a:rPr lang="en-US" altLang="zh-TW" sz="22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! </a:t>
            </a:r>
            <a:r>
              <a:rPr lang="zh-TW" altLang="en-US" sz="22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我將你銘刻在我掌上，你的牆垣常在我眼前。 </a:t>
            </a:r>
            <a:endParaRPr lang="en-US" altLang="zh-TW" sz="22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2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你的兒女必急速歸回，毀壞你的</a:t>
            </a:r>
            <a:r>
              <a:rPr lang="en-US" altLang="zh-TW" sz="22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,</a:t>
            </a:r>
            <a:r>
              <a:rPr lang="zh-TW" altLang="en-US" sz="22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使你荒廢的，必都離你出去。 </a:t>
            </a:r>
            <a:endParaRPr lang="en-US" altLang="zh-TW" sz="22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2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你舉目向四方觀看</a:t>
            </a:r>
            <a:r>
              <a:rPr lang="en-US" altLang="zh-TW" sz="22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, </a:t>
            </a:r>
            <a:r>
              <a:rPr lang="zh-TW" altLang="en-US" sz="22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他們都聚集來到你這裡．</a:t>
            </a:r>
            <a:endParaRPr lang="en-US" altLang="zh-TW" sz="22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pPr marL="1544638" indent="-1544638"/>
            <a:r>
              <a:rPr lang="zh-TW" altLang="en-US" sz="22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耶和華說</a:t>
            </a:r>
            <a:r>
              <a:rPr lang="en-US" altLang="zh-TW" sz="22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:	</a:t>
            </a:r>
            <a:r>
              <a:rPr lang="zh-TW" altLang="en-US" sz="2200" b="1" dirty="0">
                <a:solidFill>
                  <a:schemeClr val="accent1">
                    <a:lumMod val="50000"/>
                  </a:schemeClr>
                </a:solidFill>
                <a:latin typeface="KaiTi"/>
                <a:ea typeface="KaiTi"/>
                <a:cs typeface="+mn-lt"/>
              </a:rPr>
              <a:t>我指著我的永生起誓</a:t>
            </a:r>
            <a:r>
              <a:rPr lang="en-US" altLang="zh-TW" sz="2200" b="1" dirty="0">
                <a:solidFill>
                  <a:schemeClr val="accent1">
                    <a:lumMod val="50000"/>
                  </a:schemeClr>
                </a:solidFill>
                <a:latin typeface="KaiTi"/>
                <a:ea typeface="KaiTi"/>
                <a:cs typeface="+mn-lt"/>
              </a:rPr>
              <a:t>, </a:t>
            </a:r>
            <a:r>
              <a:rPr lang="zh-TW" altLang="en-US" sz="2200" b="1" dirty="0">
                <a:solidFill>
                  <a:schemeClr val="accent1">
                    <a:lumMod val="50000"/>
                  </a:schemeClr>
                </a:solidFill>
                <a:latin typeface="KaiTi"/>
                <a:ea typeface="KaiTi"/>
                <a:cs typeface="+mn-lt"/>
              </a:rPr>
              <a:t>你必要以他們為妝飾佩戴</a:t>
            </a:r>
            <a:r>
              <a:rPr lang="en-US" altLang="zh-TW" sz="2200" b="1" dirty="0">
                <a:solidFill>
                  <a:schemeClr val="accent1">
                    <a:lumMod val="50000"/>
                  </a:schemeClr>
                </a:solidFill>
                <a:latin typeface="KaiTi"/>
                <a:ea typeface="KaiTi"/>
                <a:cs typeface="+mn-lt"/>
              </a:rPr>
              <a:t>, </a:t>
            </a:r>
          </a:p>
          <a:p>
            <a:pPr marL="1544638" indent="-1544638"/>
            <a:r>
              <a:rPr lang="en-US" altLang="zh-TW" sz="2200" b="1" dirty="0">
                <a:solidFill>
                  <a:schemeClr val="accent1">
                    <a:lumMod val="50000"/>
                  </a:schemeClr>
                </a:solidFill>
                <a:latin typeface="KaiTi"/>
                <a:ea typeface="KaiTi"/>
                <a:cs typeface="+mn-lt"/>
              </a:rPr>
              <a:t>	</a:t>
            </a:r>
            <a:r>
              <a:rPr lang="zh-TW" altLang="en-US" sz="2200" b="1" dirty="0">
                <a:solidFill>
                  <a:schemeClr val="accent1">
                    <a:lumMod val="50000"/>
                  </a:schemeClr>
                </a:solidFill>
                <a:latin typeface="KaiTi"/>
                <a:ea typeface="KaiTi"/>
                <a:cs typeface="+mn-lt"/>
              </a:rPr>
              <a:t>以他們為華帶束腰</a:t>
            </a:r>
            <a:r>
              <a:rPr lang="en-US" altLang="zh-TW" sz="2200" b="1" dirty="0">
                <a:solidFill>
                  <a:schemeClr val="accent1">
                    <a:lumMod val="50000"/>
                  </a:schemeClr>
                </a:solidFill>
                <a:latin typeface="KaiTi"/>
                <a:ea typeface="KaiTi"/>
                <a:cs typeface="+mn-lt"/>
              </a:rPr>
              <a:t>, </a:t>
            </a:r>
            <a:r>
              <a:rPr lang="zh-TW" altLang="en-US" sz="2200" b="1" dirty="0">
                <a:solidFill>
                  <a:schemeClr val="accent1">
                    <a:lumMod val="50000"/>
                  </a:schemeClr>
                </a:solidFill>
                <a:latin typeface="KaiTi"/>
                <a:ea typeface="KaiTi"/>
                <a:cs typeface="+mn-lt"/>
              </a:rPr>
              <a:t>像新婦一樣。</a:t>
            </a:r>
            <a:endParaRPr lang="en-US" altLang="zh-TW" sz="2200" b="1" dirty="0">
              <a:solidFill>
                <a:schemeClr val="accent1">
                  <a:lumMod val="50000"/>
                </a:schemeClr>
              </a:solidFill>
              <a:latin typeface="KaiTi"/>
              <a:ea typeface="KaiTi"/>
              <a:cs typeface="+mn-lt"/>
            </a:endParaRPr>
          </a:p>
          <a:p>
            <a:pPr marL="1544638" indent="-1544638"/>
            <a:endParaRPr lang="en-US" altLang="zh-TW" sz="1000" b="1" dirty="0">
              <a:solidFill>
                <a:schemeClr val="accent1">
                  <a:lumMod val="50000"/>
                </a:schemeClr>
              </a:solidFill>
              <a:latin typeface="KaiTi"/>
              <a:ea typeface="KaiTi"/>
              <a:cs typeface="+mn-lt"/>
            </a:endParaRPr>
          </a:p>
          <a:p>
            <a:pPr>
              <a:defRPr/>
            </a:pPr>
            <a:r>
              <a:rPr lang="zh-CN" altLang="en-US" sz="2200" b="1" u="sng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啟</a:t>
            </a:r>
            <a:r>
              <a:rPr lang="en-US" altLang="zh-CN" sz="2200" b="1" u="sng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19:7</a:t>
            </a:r>
            <a:endParaRPr lang="en-US" altLang="zh-TW" sz="2200" b="1" u="sng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pPr marL="1544638" indent="-1544638"/>
            <a:r>
              <a:rPr lang="zh-TW" altLang="en-US" sz="22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我們要歡喜快樂</a:t>
            </a:r>
            <a:r>
              <a:rPr lang="en-US" altLang="zh-TW" sz="22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, </a:t>
            </a:r>
            <a:r>
              <a:rPr lang="zh-TW" altLang="en-US" sz="22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將榮耀歸給他．</a:t>
            </a:r>
            <a:endParaRPr lang="en-US" altLang="zh-TW" sz="22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pPr marL="1544638" indent="-1544638"/>
            <a:r>
              <a:rPr lang="zh-TW" altLang="en-US" sz="22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因為羔羊婚娶的時候到了</a:t>
            </a:r>
            <a:r>
              <a:rPr lang="en-US" altLang="zh-TW" sz="22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,</a:t>
            </a:r>
            <a:r>
              <a:rPr lang="zh-TW" altLang="en-US" sz="22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新婦也自己預備好了。</a:t>
            </a:r>
          </a:p>
        </p:txBody>
      </p:sp>
    </p:spTree>
    <p:extLst>
      <p:ext uri="{BB962C8B-B14F-4D97-AF65-F5344CB8AC3E}">
        <p14:creationId xmlns:p14="http://schemas.microsoft.com/office/powerpoint/2010/main" val="160352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69925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E52C96-E67F-4941-956B-F6F31F74BBA7}"/>
              </a:ext>
            </a:extLst>
          </p:cNvPr>
          <p:cNvSpPr/>
          <p:nvPr/>
        </p:nvSpPr>
        <p:spPr>
          <a:xfrm>
            <a:off x="1648968" y="612613"/>
            <a:ext cx="9852152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u="sng" dirty="0">
                <a:latin typeface="KaiTi"/>
                <a:ea typeface="KaiTi"/>
                <a:cs typeface="+mn-lt"/>
              </a:rPr>
              <a:t>以賽亞書 </a:t>
            </a:r>
            <a:r>
              <a:rPr lang="en-US" altLang="zh-TW" b="1" u="sng" dirty="0">
                <a:latin typeface="KaiTi"/>
                <a:ea typeface="KaiTi"/>
                <a:cs typeface="+mn-lt"/>
              </a:rPr>
              <a:t>62</a:t>
            </a: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我因錫安必不靜默，為</a:t>
            </a:r>
            <a:r>
              <a:rPr lang="zh-TW" altLang="en-US" sz="2400" b="1" u="sng" dirty="0">
                <a:latin typeface="KaiTi"/>
                <a:ea typeface="KaiTi"/>
                <a:cs typeface="+mn-lt"/>
              </a:rPr>
              <a:t>耶路撒冷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必不息聲，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直到他的公義如光輝發出，他的救恩如明燈發亮。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列國必見你的公義，列王必見你的榮耀。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你必得新名的稱呼，是耶和華親口所起的。 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endParaRPr lang="en-US" altLang="zh-TW" sz="8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你在耶和華的手中要作為華冠，在你神的掌上必作為冕旒。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你必不再稱為「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撇棄的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」，</a:t>
            </a:r>
            <a:r>
              <a:rPr lang="en-US" altLang="zh-TW" sz="2400" b="1" dirty="0">
                <a:latin typeface="KaiTi"/>
                <a:ea typeface="KaiTi"/>
                <a:cs typeface="+mn-lt"/>
              </a:rPr>
              <a:t>    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你的地也不再稱為「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荒涼的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」，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你卻要稱為</a:t>
            </a:r>
            <a:r>
              <a:rPr lang="en-US" altLang="zh-TW" sz="2400" b="1" dirty="0"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「</a:t>
            </a:r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我所喜悅的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」，你的地也必稱為  「</a:t>
            </a:r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有夫之婦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」，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因為耶和華喜悅你，你的地也必歸他。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endParaRPr lang="en-US" altLang="zh-TW" sz="8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少年人怎樣娶處女，你的眾民也要照樣娶你；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新郎怎樣喜悅新婦，你的神也要照樣喜悅你。</a:t>
            </a:r>
          </a:p>
        </p:txBody>
      </p:sp>
    </p:spTree>
    <p:extLst>
      <p:ext uri="{BB962C8B-B14F-4D97-AF65-F5344CB8AC3E}">
        <p14:creationId xmlns:p14="http://schemas.microsoft.com/office/powerpoint/2010/main" val="13051728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E52C96-E67F-4941-956B-F6F31F74BBA7}"/>
              </a:ext>
            </a:extLst>
          </p:cNvPr>
          <p:cNvSpPr/>
          <p:nvPr/>
        </p:nvSpPr>
        <p:spPr>
          <a:xfrm>
            <a:off x="1680972" y="438877"/>
            <a:ext cx="8830056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u="sng" dirty="0">
                <a:latin typeface="KaiTi"/>
                <a:ea typeface="KaiTi"/>
                <a:cs typeface="+mn-lt"/>
              </a:rPr>
              <a:t>耶路撒冷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啊</a:t>
            </a:r>
            <a:r>
              <a:rPr lang="en-US" altLang="zh-TW" sz="2400" b="1" dirty="0">
                <a:latin typeface="KaiTi"/>
                <a:ea typeface="KaiTi"/>
                <a:cs typeface="+mn-lt"/>
              </a:rPr>
              <a:t>! 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我在你城上設立守望的，他們晝夜必不靜默。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呼籲耶和華的，你們不要歇息，也不要使他歇息，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直等他建立</a:t>
            </a:r>
            <a:r>
              <a:rPr lang="zh-TW" altLang="en-US" sz="2400" b="1" u="sng" dirty="0">
                <a:latin typeface="KaiTi"/>
                <a:ea typeface="KaiTi"/>
                <a:cs typeface="+mn-lt"/>
              </a:rPr>
              <a:t>耶路撒冷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，使</a:t>
            </a:r>
            <a:r>
              <a:rPr lang="zh-TW" altLang="en-US" sz="2400" b="1" u="sng" dirty="0">
                <a:latin typeface="KaiTi"/>
                <a:ea typeface="KaiTi"/>
                <a:cs typeface="+mn-lt"/>
              </a:rPr>
              <a:t>耶路撒冷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在地上成為可讚美的。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耶和華指著自己的右手和大能的膀臂起誓說：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indent="457200"/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我必不再將你的五穀給你仇敵做食物，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pPr indent="457200"/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外邦人也不再喝你勞碌得來的新酒。 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pPr indent="457200"/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唯有那收割的要吃，並讚美耶和華，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pPr indent="457200"/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那聚斂的要在我聖所的院內喝。</a:t>
            </a:r>
          </a:p>
          <a:p>
            <a:endParaRPr lang="en-US" altLang="zh-TW" sz="8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你們當從門經過經過，預備百姓的路；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修築修築大道，撿去石頭，為萬民豎立大旗。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看哪</a:t>
            </a:r>
            <a:r>
              <a:rPr lang="en-US" altLang="zh-TW" sz="2400" b="1" dirty="0">
                <a:latin typeface="KaiTi"/>
                <a:ea typeface="KaiTi"/>
                <a:cs typeface="+mn-lt"/>
              </a:rPr>
              <a:t>! 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耶和華曾宣告到地極，對</a:t>
            </a:r>
            <a:r>
              <a:rPr lang="zh-TW" altLang="en-US" sz="2400" b="1" u="sng" dirty="0">
                <a:latin typeface="KaiTi"/>
                <a:ea typeface="KaiTi"/>
                <a:cs typeface="+mn-lt"/>
              </a:rPr>
              <a:t>錫安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的居民說：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indent="457200"/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你的拯救者來到！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pPr indent="457200"/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他的賞賜在他那裡，他的報應在他面前。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人必稱他們為聖民，為耶和華的贖民，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你也必稱為被眷顧不撇棄的城。</a:t>
            </a:r>
          </a:p>
        </p:txBody>
      </p:sp>
    </p:spTree>
    <p:extLst>
      <p:ext uri="{BB962C8B-B14F-4D97-AF65-F5344CB8AC3E}">
        <p14:creationId xmlns:p14="http://schemas.microsoft.com/office/powerpoint/2010/main" val="39483861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61689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2259A9-FA2B-4D7B-BFEF-F1A12E1B1DC1}"/>
              </a:ext>
            </a:extLst>
          </p:cNvPr>
          <p:cNvSpPr/>
          <p:nvPr/>
        </p:nvSpPr>
        <p:spPr>
          <a:xfrm>
            <a:off x="1627632" y="668352"/>
            <a:ext cx="9134856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u="sng" dirty="0">
                <a:latin typeface="KaiTi"/>
                <a:ea typeface="KaiTi"/>
                <a:cs typeface="+mn-lt"/>
              </a:rPr>
              <a:t>以賽亞書 </a:t>
            </a:r>
            <a:r>
              <a:rPr lang="en-US" altLang="zh-TW" b="1" u="sng" dirty="0">
                <a:latin typeface="KaiTi"/>
                <a:ea typeface="KaiTi"/>
                <a:cs typeface="+mn-lt"/>
              </a:rPr>
              <a:t>63</a:t>
            </a:r>
          </a:p>
          <a:p>
            <a:endParaRPr lang="en-US" altLang="zh-TW" sz="8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這從</a:t>
            </a:r>
            <a:r>
              <a:rPr lang="zh-TW" altLang="en-US" sz="2400" b="1" u="sng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以東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的</a:t>
            </a:r>
            <a:r>
              <a:rPr lang="zh-TW" altLang="en-US" sz="2400" b="1" u="sng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波斯拉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來，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穿紅衣服，裝扮華美，能力廣大，大步行走的，是誰呢？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endParaRPr lang="en-US" altLang="zh-TW" sz="8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就是我，是憑公義說話，以大能施行拯救。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endParaRPr lang="en-US" altLang="zh-TW" sz="8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你的裝扮為何有紅色，你的衣服為何像踹酒榨的呢？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endParaRPr lang="en-US" altLang="zh-TW" sz="8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我獨自踹酒榨，眾民中無一人與我同在。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我發怒將他們踹下，發烈怒將他們踐踏，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他們的血濺在我衣服上，並且汙染了我一切的衣裳。 </a:t>
            </a:r>
            <a:endParaRPr lang="en-US" altLang="zh-TW" sz="2400" b="1" dirty="0">
              <a:solidFill>
                <a:srgbClr val="C0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因為報仇之日在我心中，救贖我民之年已經來到。 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我仰望，見無人幫助，我詫異沒有人扶持。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所以我</a:t>
            </a:r>
            <a:r>
              <a:rPr lang="zh-TW" altLang="en-US" sz="2400" b="1" u="sng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自己的膀臂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為我施行拯救，我的烈怒將我扶持。 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我發怒踹下眾民，發烈怒使他們沉醉，又將他們的血倒在地上。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54282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The United States Holocaust Memorial Museum | Washington DC">
            <a:extLst>
              <a:ext uri="{FF2B5EF4-FFF2-40B4-BE49-F238E27FC236}">
                <a16:creationId xmlns:a16="http://schemas.microsoft.com/office/drawing/2014/main" id="{80F4E19A-D7DA-B101-EBE1-080A2E862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4" y="0"/>
            <a:ext cx="548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United States Holocaust Memorial Museum | museum, Washington, District of  Columbia, United States | Britannica">
            <a:extLst>
              <a:ext uri="{FF2B5EF4-FFF2-40B4-BE49-F238E27FC236}">
                <a16:creationId xmlns:a16="http://schemas.microsoft.com/office/drawing/2014/main" id="{397DF515-F489-05F5-43D0-B1BDCEF52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832" y="0"/>
            <a:ext cx="4565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3837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01EA15-9FBB-43CF-BAB3-EBC6FD1F8593}"/>
              </a:ext>
            </a:extLst>
          </p:cNvPr>
          <p:cNvSpPr/>
          <p:nvPr/>
        </p:nvSpPr>
        <p:spPr>
          <a:xfrm>
            <a:off x="1850136" y="692926"/>
            <a:ext cx="95250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u="sng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啟示錄 </a:t>
            </a:r>
            <a:r>
              <a:rPr lang="en-US" altLang="zh-TW" b="1" u="sng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19:11-16</a:t>
            </a:r>
          </a:p>
          <a:p>
            <a:endParaRPr lang="en-US" altLang="zh-TW" sz="800" b="1" u="sng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我觀看，見天開了。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有一匹白馬，騎在馬上的稱為「</a:t>
            </a:r>
            <a:r>
              <a:rPr lang="zh-TW" altLang="en-US" sz="2400" b="1" dirty="0">
                <a:solidFill>
                  <a:schemeClr val="tx2">
                    <a:lumMod val="50000"/>
                  </a:schemeClr>
                </a:solidFill>
                <a:latin typeface="KaiTi"/>
                <a:ea typeface="KaiTi"/>
                <a:cs typeface="+mn-lt"/>
              </a:rPr>
              <a:t>誠信真實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」，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他審判、爭戰都按著公義。 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他的眼睛如火焰，他頭上戴著許多冠冕，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又有寫著的名字，除了他自己沒有人知道。 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他穿著濺了血的衣服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，他的名稱為「</a:t>
            </a:r>
            <a:r>
              <a:rPr lang="zh-TW" altLang="en-US" sz="2400" b="1" dirty="0">
                <a:solidFill>
                  <a:schemeClr val="tx2">
                    <a:lumMod val="50000"/>
                  </a:schemeClr>
                </a:solidFill>
                <a:latin typeface="KaiTi"/>
                <a:ea typeface="KaiTi"/>
                <a:cs typeface="+mn-lt"/>
              </a:rPr>
              <a:t>神之道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」。 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在天上的眾軍騎著白馬，穿著細麻衣，又白又潔，跟隨他。 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有利劍從他口中出來，可以擊殺列國。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他必用鐵杖轄管他們，並要</a:t>
            </a:r>
            <a:r>
              <a:rPr lang="zh-TW" altLang="en-US" sz="2400" b="1" u="sng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踹全能神烈怒的酒榨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。 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在他衣服和大腿上有名寫著說：「</a:t>
            </a:r>
            <a:r>
              <a:rPr lang="zh-TW" altLang="en-US" sz="2400" b="1" dirty="0">
                <a:solidFill>
                  <a:schemeClr val="tx2">
                    <a:lumMod val="50000"/>
                  </a:schemeClr>
                </a:solidFill>
                <a:latin typeface="KaiTi"/>
                <a:ea typeface="KaiTi"/>
                <a:cs typeface="+mn-lt"/>
              </a:rPr>
              <a:t>萬王之王，萬主之主。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」</a:t>
            </a:r>
            <a:endParaRPr lang="en-US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90696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2259A9-FA2B-4D7B-BFEF-F1A12E1B1DC1}"/>
              </a:ext>
            </a:extLst>
          </p:cNvPr>
          <p:cNvSpPr/>
          <p:nvPr/>
        </p:nvSpPr>
        <p:spPr>
          <a:xfrm>
            <a:off x="1645920" y="659208"/>
            <a:ext cx="9134856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u="sng" dirty="0">
                <a:latin typeface="KaiTi"/>
                <a:ea typeface="KaiTi"/>
                <a:cs typeface="+mn-lt"/>
              </a:rPr>
              <a:t>以賽亞書 </a:t>
            </a:r>
            <a:r>
              <a:rPr lang="en-US" altLang="zh-TW" b="1" u="sng" dirty="0">
                <a:latin typeface="KaiTi"/>
                <a:ea typeface="KaiTi"/>
                <a:cs typeface="+mn-lt"/>
              </a:rPr>
              <a:t>63</a:t>
            </a:r>
          </a:p>
          <a:p>
            <a:endParaRPr lang="en-US" altLang="zh-TW" sz="8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這從以東的</a:t>
            </a:r>
            <a:r>
              <a:rPr lang="zh-TW" altLang="en-US" sz="2400" b="1" u="sng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波斯拉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來，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穿紅衣服，裝扮華美，能力廣大，大步行走的，是誰呢？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endParaRPr lang="en-US" altLang="zh-TW" sz="8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就是我，是憑公義說話，以大能施行拯救。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endParaRPr lang="en-US" altLang="zh-TW" sz="8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你的裝扮為何有紅色，你的衣服為何像踹酒榨的呢？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endParaRPr lang="en-US" altLang="zh-TW" sz="8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我獨自踹酒榨，眾民中無一人與我同在。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我發怒將他們踹下，發烈怒將他們踐踏，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他們的血濺在我衣服上，並且汙染了我一切的衣裳。 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因為報仇之日在我心中，救贖我民之年已經來到。 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endParaRPr lang="en-US" altLang="zh-TW" sz="12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我仰望，見無人幫助，我詫異沒有人扶持。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所以我</a:t>
            </a:r>
            <a:r>
              <a:rPr lang="zh-TW" altLang="en-US" sz="2400" b="1" u="sng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自己的膀臂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為我施行拯救，我的烈怒將我扶持。 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我發怒踹下眾民，發烈怒使他們沉醉，又將他們的血倒在地上。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26954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2259A9-FA2B-4D7B-BFEF-F1A12E1B1DC1}"/>
              </a:ext>
            </a:extLst>
          </p:cNvPr>
          <p:cNvSpPr/>
          <p:nvPr/>
        </p:nvSpPr>
        <p:spPr>
          <a:xfrm>
            <a:off x="1645920" y="915240"/>
            <a:ext cx="742492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我要照耶和華一切所賜給我們的，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提起他的 慈愛 和 美德，並他向</a:t>
            </a:r>
            <a:r>
              <a:rPr lang="zh-TW" altLang="en-US" sz="2400" b="1" u="sng" dirty="0">
                <a:latin typeface="KaiTi"/>
                <a:ea typeface="KaiTi"/>
                <a:cs typeface="+mn-lt"/>
              </a:rPr>
              <a:t>以色列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家所施的大恩，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這恩是照他的 憐恤 和 豐盛的慈愛 賜給他們的。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他說：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他們誠然是我的百姓，不行虛假的子民。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endParaRPr lang="en-US" altLang="zh-TW" sz="8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這樣，他就做了他們的救主。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他們在一切苦難中，他也同受苦難，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並且他面前的使者拯救他們。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他以 慈愛 和 憐憫 救贖他們。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8221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2259A9-FA2B-4D7B-BFEF-F1A12E1B1DC1}"/>
              </a:ext>
            </a:extLst>
          </p:cNvPr>
          <p:cNvSpPr/>
          <p:nvPr/>
        </p:nvSpPr>
        <p:spPr>
          <a:xfrm>
            <a:off x="1755648" y="677496"/>
            <a:ext cx="912571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在古時的日子，常保抱他們，懷揣他們。</a:t>
            </a: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他們竟悖逆，使主的聖靈擔憂。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他就轉做他們的仇敵，親自攻擊他們。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那時，他們想起古時的日子</a:t>
            </a:r>
            <a:r>
              <a:rPr lang="zh-TW" altLang="en-US" sz="2400" b="1" u="sng" dirty="0">
                <a:latin typeface="KaiTi"/>
                <a:ea typeface="KaiTi"/>
                <a:cs typeface="+mn-lt"/>
              </a:rPr>
              <a:t>摩西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和他百姓，說：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indent="457200"/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將百姓和牧養他全群的人從海裡領上來的，在哪裡呢？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pPr indent="457200"/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將他的聖靈降在他們中間的，在哪裡呢？ 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pPr indent="457200"/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使他榮耀的膀臂在</a:t>
            </a:r>
            <a:r>
              <a:rPr lang="zh-TW" altLang="en-US" sz="2400" b="1" u="sng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摩西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的右手邊行動，在他們前面將水分開，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pPr indent="457200"/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要建立自己永遠的名， 帶領他們經過深處，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pPr indent="457200"/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如馬行走曠野，使他們不致絆跌的，在哪裡呢？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pPr indent="457200"/>
            <a:endParaRPr lang="en-US" altLang="zh-TW" sz="8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耶和華的靈使他們得安息，彷彿牲畜下到山谷，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照樣，你也引導你的百姓，要建立自己榮耀的名。</a:t>
            </a:r>
          </a:p>
        </p:txBody>
      </p:sp>
    </p:spTree>
    <p:extLst>
      <p:ext uri="{BB962C8B-B14F-4D97-AF65-F5344CB8AC3E}">
        <p14:creationId xmlns:p14="http://schemas.microsoft.com/office/powerpoint/2010/main" val="36819095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2259A9-FA2B-4D7B-BFEF-F1A12E1B1DC1}"/>
              </a:ext>
            </a:extLst>
          </p:cNvPr>
          <p:cNvSpPr/>
          <p:nvPr/>
        </p:nvSpPr>
        <p:spPr>
          <a:xfrm>
            <a:off x="386080" y="1008712"/>
            <a:ext cx="1192784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求你從天上垂顧，從你聖潔榮耀的居所觀看！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你的熱心和你大能的作為在哪裡呢？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你愛慕的心腸和憐憫向我們止住了。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endParaRPr lang="en-US" altLang="zh-TW" sz="800" b="1" dirty="0">
              <a:latin typeface="KaiTi"/>
              <a:ea typeface="KaiTi"/>
              <a:cs typeface="+mn-lt"/>
            </a:endParaRPr>
          </a:p>
          <a:p>
            <a:r>
              <a:rPr lang="zh-TW" altLang="en-US" sz="2800" b="1" u="sng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亞伯拉罕</a:t>
            </a:r>
            <a:r>
              <a:rPr lang="zh-TW" altLang="en-US" sz="28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雖然不認識我們，</a:t>
            </a:r>
            <a:r>
              <a:rPr lang="zh-TW" altLang="en-US" sz="2800" b="1" u="sng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以色列</a:t>
            </a:r>
            <a:r>
              <a:rPr lang="zh-TW" altLang="en-US" sz="28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也不承認我們，你卻是我們的父！</a:t>
            </a:r>
            <a:endParaRPr lang="en-US" altLang="zh-TW" sz="2800" b="1" dirty="0">
              <a:solidFill>
                <a:srgbClr val="C0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8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耶和華啊</a:t>
            </a:r>
            <a:r>
              <a:rPr lang="en-US" altLang="zh-TW" sz="28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! </a:t>
            </a:r>
            <a:r>
              <a:rPr lang="zh-TW" altLang="en-US" sz="28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你是我們的父，從萬古以來，你名稱為我們的救贖主。 </a:t>
            </a:r>
            <a:endParaRPr lang="en-US" altLang="zh-TW" sz="2800" b="1" dirty="0">
              <a:solidFill>
                <a:srgbClr val="C0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8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耶和華啊</a:t>
            </a:r>
            <a:r>
              <a:rPr lang="en-US" altLang="zh-TW" sz="28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! </a:t>
            </a:r>
            <a:r>
              <a:rPr lang="zh-TW" altLang="en-US" sz="28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你為何使我們走差離開你的道，使我們心裡剛硬不敬畏你呢？</a:t>
            </a:r>
            <a:endParaRPr lang="en-US" altLang="zh-TW" sz="2800" b="1" dirty="0">
              <a:solidFill>
                <a:srgbClr val="C0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8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求你為你僕人，為你產業支派的緣故轉回來。 </a:t>
            </a:r>
            <a:endParaRPr lang="en-US" altLang="zh-TW" sz="2800" b="1" dirty="0">
              <a:solidFill>
                <a:srgbClr val="C0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8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你的聖民不過暫時得這產業，我們的敵人已經踐踏你的聖所。 </a:t>
            </a:r>
            <a:endParaRPr lang="en-US" altLang="zh-TW" sz="2800" b="1" dirty="0">
              <a:solidFill>
                <a:srgbClr val="C0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8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我們好像你未曾治理的人，又像未曾得稱你名下的人。</a:t>
            </a:r>
          </a:p>
        </p:txBody>
      </p:sp>
    </p:spTree>
    <p:extLst>
      <p:ext uri="{BB962C8B-B14F-4D97-AF65-F5344CB8AC3E}">
        <p14:creationId xmlns:p14="http://schemas.microsoft.com/office/powerpoint/2010/main" val="18661478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12486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05EBF3-5BBF-4285-88D5-42F6AB8355F9}"/>
              </a:ext>
            </a:extLst>
          </p:cNvPr>
          <p:cNvSpPr/>
          <p:nvPr/>
        </p:nvSpPr>
        <p:spPr>
          <a:xfrm>
            <a:off x="1930908" y="352794"/>
            <a:ext cx="8330184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u="sng" dirty="0">
                <a:latin typeface="KaiTi"/>
                <a:ea typeface="KaiTi"/>
                <a:cs typeface="+mn-lt"/>
              </a:rPr>
              <a:t>以賽亞書 </a:t>
            </a:r>
            <a:r>
              <a:rPr lang="en-US" altLang="zh-TW" b="1" u="sng" dirty="0">
                <a:latin typeface="KaiTi"/>
                <a:ea typeface="KaiTi"/>
                <a:cs typeface="+mn-lt"/>
              </a:rPr>
              <a:t>64</a:t>
            </a:r>
          </a:p>
          <a:p>
            <a:endParaRPr lang="en-US" altLang="zh-TW" sz="8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願你裂天而降，願山在你面前震動， 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好像火燒乾柴，又像火將水燒開，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使你敵人知道你的名，使列國在你面前發顫。 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你曾行我們不能逆料可畏的事，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那時你降臨，山嶺在你面前震動。</a:t>
            </a:r>
          </a:p>
          <a:p>
            <a:endParaRPr lang="en-US" altLang="zh-TW" sz="8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從古以來，人未曾聽見、未曾耳聞、未曾眼見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pPr marL="457200"/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在你以外有什麼神為等候他的人行事</a:t>
            </a:r>
            <a:r>
              <a:rPr lang="en-US" altLang="zh-TW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?</a:t>
            </a:r>
          </a:p>
          <a:p>
            <a:pPr marL="457200"/>
            <a:endParaRPr lang="en-US" altLang="zh-TW" sz="8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你迎接那歡喜行義、記念你道的人。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你曾發怒，我們仍犯罪。這景況已久，我們還能得救嗎？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我們都像不潔淨的人，所有的義都像汙穢的衣服；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我們都像葉子漸漸枯乾，我們的罪孽好像風把我們吹去。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並且無人求告你的名，無人奮力抓住你，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原來你掩面不顧我們，使我們因罪孽消化。</a:t>
            </a:r>
          </a:p>
        </p:txBody>
      </p:sp>
    </p:spTree>
    <p:extLst>
      <p:ext uri="{BB962C8B-B14F-4D97-AF65-F5344CB8AC3E}">
        <p14:creationId xmlns:p14="http://schemas.microsoft.com/office/powerpoint/2010/main" val="185220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05EBF3-5BBF-4285-88D5-42F6AB8355F9}"/>
              </a:ext>
            </a:extLst>
          </p:cNvPr>
          <p:cNvSpPr/>
          <p:nvPr/>
        </p:nvSpPr>
        <p:spPr>
          <a:xfrm>
            <a:off x="1572768" y="974586"/>
            <a:ext cx="87599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4963" indent="-1604963"/>
            <a:r>
              <a:rPr lang="zh-TW" altLang="en-US" sz="2400" b="1" dirty="0">
                <a:latin typeface="KaiTi"/>
                <a:ea typeface="KaiTi"/>
                <a:cs typeface="+mn-lt"/>
              </a:rPr>
              <a:t>耶和華啊</a:t>
            </a:r>
            <a:r>
              <a:rPr lang="en-US" altLang="zh-TW" sz="2400" b="1" dirty="0">
                <a:latin typeface="KaiTi"/>
                <a:ea typeface="KaiTi"/>
                <a:cs typeface="+mn-lt"/>
              </a:rPr>
              <a:t>!	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現在你仍是我們的父！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marL="1604963" indent="-1604963"/>
            <a:r>
              <a:rPr lang="en-US" altLang="zh-TW" sz="2400" b="1" dirty="0"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我們是泥，你是窯匠，我們都是你手的工作。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marL="1604963" indent="-1604963"/>
            <a:endParaRPr lang="en-US" altLang="zh-TW" sz="800" b="1" dirty="0">
              <a:latin typeface="KaiTi"/>
              <a:ea typeface="KaiTi"/>
              <a:cs typeface="+mn-lt"/>
            </a:endParaRPr>
          </a:p>
          <a:p>
            <a:pPr marL="1604963" indent="-1604963"/>
            <a:r>
              <a:rPr lang="zh-TW" altLang="en-US" sz="2400" b="1" dirty="0">
                <a:latin typeface="KaiTi"/>
                <a:ea typeface="KaiTi"/>
                <a:cs typeface="+mn-lt"/>
              </a:rPr>
              <a:t>耶和華啊</a:t>
            </a:r>
            <a:r>
              <a:rPr lang="en-US" altLang="zh-TW" sz="2400" b="1" dirty="0">
                <a:latin typeface="KaiTi"/>
                <a:ea typeface="KaiTi"/>
                <a:cs typeface="+mn-lt"/>
              </a:rPr>
              <a:t>!	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求你不要大發震怒，也不要永遠記念罪孽；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marL="1604963" indent="-1604963"/>
            <a:r>
              <a:rPr lang="en-US" altLang="zh-TW" sz="2400" b="1" dirty="0"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求你垂顧我們，我們都是你的百姓。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endParaRPr lang="en-US" altLang="zh-TW" sz="8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你的聖邑變為曠野，</a:t>
            </a:r>
            <a:r>
              <a:rPr lang="zh-TW" altLang="en-US" sz="2400" b="1" u="sng" dirty="0">
                <a:latin typeface="KaiTi"/>
                <a:ea typeface="KaiTi"/>
                <a:cs typeface="+mn-lt"/>
              </a:rPr>
              <a:t>錫安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變為曠野，</a:t>
            </a:r>
            <a:r>
              <a:rPr lang="zh-TW" altLang="en-US" sz="2400" b="1" u="sng" dirty="0">
                <a:latin typeface="KaiTi"/>
                <a:ea typeface="KaiTi"/>
                <a:cs typeface="+mn-lt"/>
              </a:rPr>
              <a:t>耶路撒冷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成為荒場。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我們聖潔華美的殿，就是我們列祖讚美你的所在，被火焚燒；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我們所羨慕的美地，盡都荒廢。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endParaRPr lang="en-US" altLang="zh-TW" sz="800" b="1" dirty="0">
              <a:latin typeface="KaiTi"/>
              <a:ea typeface="KaiTi"/>
              <a:cs typeface="+mn-lt"/>
            </a:endParaRPr>
          </a:p>
          <a:p>
            <a:pPr marL="1604963" indent="-1604963"/>
            <a:r>
              <a:rPr lang="zh-TW" altLang="en-US" sz="2400" b="1" dirty="0">
                <a:latin typeface="KaiTi"/>
                <a:ea typeface="KaiTi"/>
                <a:cs typeface="+mn-lt"/>
              </a:rPr>
              <a:t>耶和華啊</a:t>
            </a:r>
            <a:r>
              <a:rPr lang="en-US" altLang="zh-TW" sz="2400" b="1" dirty="0">
                <a:latin typeface="KaiTi"/>
                <a:ea typeface="KaiTi"/>
                <a:cs typeface="+mn-lt"/>
              </a:rPr>
              <a:t>! 	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有這些事，你還忍得住嗎？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marL="1604963" indent="-1604963"/>
            <a:r>
              <a:rPr lang="en-US" altLang="zh-TW" sz="2400" b="1" dirty="0"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你仍靜默，使我們深受苦難嗎？</a:t>
            </a:r>
          </a:p>
        </p:txBody>
      </p:sp>
    </p:spTree>
    <p:extLst>
      <p:ext uri="{BB962C8B-B14F-4D97-AF65-F5344CB8AC3E}">
        <p14:creationId xmlns:p14="http://schemas.microsoft.com/office/powerpoint/2010/main" val="24587562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656330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55F4D0-886F-44D1-AF4A-96DA3CBBED23}"/>
              </a:ext>
            </a:extLst>
          </p:cNvPr>
          <p:cNvSpPr/>
          <p:nvPr/>
        </p:nvSpPr>
        <p:spPr>
          <a:xfrm>
            <a:off x="1338072" y="351234"/>
            <a:ext cx="9717024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u="sng" dirty="0">
                <a:latin typeface="KaiTi"/>
                <a:ea typeface="KaiTi"/>
                <a:cs typeface="+mn-lt"/>
              </a:rPr>
              <a:t>以賽亞書 </a:t>
            </a:r>
            <a:r>
              <a:rPr lang="en-US" altLang="zh-TW" b="1" u="sng" dirty="0">
                <a:latin typeface="KaiTi"/>
                <a:ea typeface="KaiTi"/>
                <a:cs typeface="+mn-lt"/>
              </a:rPr>
              <a:t>65</a:t>
            </a:r>
          </a:p>
          <a:p>
            <a:endParaRPr lang="en-US" altLang="zh-TW" sz="800" b="1" u="sng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素來沒有訪問我的，現在求問我；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沒有尋找我的，我叫他們遇見；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沒有稱為我名下的，我對他們說：</a:t>
            </a:r>
            <a:r>
              <a:rPr lang="en-US" altLang="zh-TW" sz="2400" b="1" dirty="0">
                <a:latin typeface="KaiTi"/>
                <a:ea typeface="KaiTi"/>
                <a:cs typeface="+mn-lt"/>
              </a:rPr>
              <a:t>『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我在這裡！我在這裡！</a:t>
            </a:r>
            <a:r>
              <a:rPr lang="en-US" altLang="zh-TW" sz="2400" b="1" dirty="0">
                <a:latin typeface="KaiTi"/>
                <a:ea typeface="KaiTi"/>
                <a:cs typeface="+mn-lt"/>
              </a:rPr>
              <a:t>』</a:t>
            </a:r>
          </a:p>
          <a:p>
            <a:endParaRPr lang="en-US" altLang="zh-TW" sz="8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我整天伸手招呼那悖逆的百姓，他們隨自己的意念行不善之道。 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這百姓時常當面惹我發怒，在園中獻祭，在壇上燒香；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在墳墓間坐著，在隱密處住宿；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吃豬肉，他們器皿中有可憎之物做的湯；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且對人說：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你站開吧！不要挨近我，因為我比你聖潔。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pPr marL="969963" indent="-969963"/>
            <a:r>
              <a:rPr lang="zh-TW" altLang="en-US" sz="2400" b="1" dirty="0">
                <a:latin typeface="KaiTi"/>
                <a:ea typeface="KaiTi"/>
                <a:cs typeface="+mn-lt"/>
              </a:rPr>
              <a:t>主說：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這些人是我鼻中的煙，是整天燒著的火。 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en-US" altLang="zh-TW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看哪</a:t>
            </a:r>
            <a:r>
              <a:rPr lang="en-US" altLang="zh-TW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! 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這都寫在我面前，我必不靜默，必施行報應，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en-US" altLang="zh-TW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必將你們的罪孽和你們列祖的罪孽，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en-US" altLang="zh-TW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就是在山上燒香、在岡上褻瀆我的罪孽，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en-US" altLang="zh-TW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一同報應在他們後人懷中。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en-US" altLang="zh-TW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我先要把他們所行的量給他們。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這是耶和華說的。</a:t>
            </a:r>
          </a:p>
        </p:txBody>
      </p:sp>
    </p:spTree>
    <p:extLst>
      <p:ext uri="{BB962C8B-B14F-4D97-AF65-F5344CB8AC3E}">
        <p14:creationId xmlns:p14="http://schemas.microsoft.com/office/powerpoint/2010/main" val="2533508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ew England Holocaust Memorial - Wikipedia">
            <a:extLst>
              <a:ext uri="{FF2B5EF4-FFF2-40B4-BE49-F238E27FC236}">
                <a16:creationId xmlns:a16="http://schemas.microsoft.com/office/drawing/2014/main" id="{0AE2F0D3-FD56-4613-39E4-3EC4F2159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135" y="0"/>
            <a:ext cx="12852082" cy="700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11735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55F4D0-886F-44D1-AF4A-96DA3CBBED23}"/>
              </a:ext>
            </a:extLst>
          </p:cNvPr>
          <p:cNvSpPr/>
          <p:nvPr/>
        </p:nvSpPr>
        <p:spPr>
          <a:xfrm>
            <a:off x="1848612" y="566928"/>
            <a:ext cx="849477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耶和華如此說：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葡萄中尋得新酒，人就說：</a:t>
            </a:r>
            <a:r>
              <a:rPr lang="en-US" altLang="zh-TW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『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不要毀壞，因為福在其中。</a:t>
            </a:r>
            <a:r>
              <a:rPr lang="en-US" altLang="zh-TW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』</a:t>
            </a: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我因</a:t>
            </a:r>
            <a:r>
              <a:rPr lang="zh-TW" altLang="en-US" sz="2400" b="1" u="sng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我僕人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的緣故也必照樣而行，不將他們全然毀滅。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我必從</a:t>
            </a:r>
            <a:r>
              <a:rPr lang="zh-TW" altLang="en-US" sz="2400" b="1" u="sng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雅各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中領出後裔，從猶大中領出承受我眾山的，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我的選民必承受，我的僕人要在那裡居住。 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u="sng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沙崙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平原必成為羊群的圈，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u="sng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亞割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谷必成為牛群躺臥之處，都為尋求我的民所得。 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endParaRPr lang="en-US" altLang="zh-TW" sz="8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但你們這些離棄耶和華，忘記我的聖山，</a:t>
            </a:r>
            <a:endParaRPr lang="en-US" altLang="zh-TW" sz="2400" b="1" dirty="0">
              <a:solidFill>
                <a:srgbClr val="C0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給時運擺筵席，給天命盛滿調和酒的， </a:t>
            </a:r>
            <a:endParaRPr lang="en-US" altLang="zh-TW" sz="2400" b="1" dirty="0">
              <a:solidFill>
                <a:srgbClr val="C0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我要命定你們歸在刀下，都必屈身被殺。</a:t>
            </a:r>
            <a:endParaRPr lang="en-US" altLang="zh-TW" sz="2400" b="1" dirty="0">
              <a:solidFill>
                <a:srgbClr val="C0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因為我呼喚，你們沒有答應，</a:t>
            </a:r>
            <a:endParaRPr lang="en-US" altLang="zh-TW" sz="2400" b="1" dirty="0">
              <a:solidFill>
                <a:srgbClr val="C0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我說話，你們沒有聽從，</a:t>
            </a:r>
            <a:endParaRPr lang="en-US" altLang="zh-TW" sz="2400" b="1" dirty="0">
              <a:solidFill>
                <a:srgbClr val="C0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反倒行我眼中看為惡的，揀選我所不喜悅的。</a:t>
            </a:r>
            <a:endParaRPr lang="en-US" altLang="zh-TW" sz="2400" b="1" dirty="0">
              <a:solidFill>
                <a:srgbClr val="C00000"/>
              </a:solidFill>
              <a:latin typeface="KaiTi"/>
              <a:ea typeface="KaiTi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852697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55F4D0-886F-44D1-AF4A-96DA3CBBED23}"/>
              </a:ext>
            </a:extLst>
          </p:cNvPr>
          <p:cNvSpPr/>
          <p:nvPr/>
        </p:nvSpPr>
        <p:spPr>
          <a:xfrm>
            <a:off x="1179576" y="785368"/>
            <a:ext cx="1049426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所以主耶和華如此說：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indent="347663"/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我的僕人必得吃，你們卻飢餓；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pPr indent="347663"/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我的僕人必得喝，你們卻乾渴；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pPr indent="347663"/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我的僕人必歡喜，你們卻蒙羞； 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pPr indent="347663"/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我的僕人因心中高興歡呼，你們卻因心中憂愁哀哭，又因心裡憂傷哀號。 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pPr indent="347663"/>
            <a:endParaRPr lang="en-US" altLang="zh-TW" sz="8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pPr indent="347663"/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你們必留下自己的名，為我選民指著賭咒，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pPr indent="347663"/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主耶和華必殺你們，另起別名稱呼他的僕人。 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pPr indent="347663"/>
            <a:endParaRPr lang="en-US" altLang="zh-TW" sz="8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pPr indent="347663"/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這樣，在地上為自己求福的，必憑真實的神求福；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pPr indent="347663"/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在地上起誓的，必指真實的神起誓。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pPr indent="347663"/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因為從前的患難已經忘記，也從我眼前隱藏了。</a:t>
            </a:r>
          </a:p>
          <a:p>
            <a:endParaRPr lang="zh-TW" altLang="en-US" sz="2400" b="1" dirty="0">
              <a:latin typeface="KaiTi"/>
              <a:ea typeface="KaiTi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145158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55F4D0-886F-44D1-AF4A-96DA3CBBED23}"/>
              </a:ext>
            </a:extLst>
          </p:cNvPr>
          <p:cNvSpPr/>
          <p:nvPr/>
        </p:nvSpPr>
        <p:spPr>
          <a:xfrm>
            <a:off x="1435608" y="246888"/>
            <a:ext cx="986637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看哪</a:t>
            </a:r>
            <a:r>
              <a:rPr lang="en-US" altLang="zh-TW" sz="2400" b="1" dirty="0">
                <a:latin typeface="KaiTi"/>
                <a:ea typeface="KaiTi"/>
                <a:cs typeface="+mn-lt"/>
              </a:rPr>
              <a:t>! 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我造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新天新地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，從前的事不再被記念，也不再追想。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你們當因我所造的永遠歡喜快樂，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因我造</a:t>
            </a:r>
            <a:r>
              <a:rPr lang="zh-TW" altLang="en-US" sz="2400" b="1" u="sng" dirty="0">
                <a:latin typeface="KaiTi"/>
                <a:ea typeface="KaiTi"/>
                <a:cs typeface="+mn-lt"/>
              </a:rPr>
              <a:t>耶路撒冷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為人所喜，造其中的居民為人所樂。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我必因</a:t>
            </a:r>
            <a:r>
              <a:rPr lang="zh-TW" altLang="en-US" sz="2400" b="1" u="sng" dirty="0">
                <a:latin typeface="KaiTi"/>
                <a:ea typeface="KaiTi"/>
                <a:cs typeface="+mn-lt"/>
              </a:rPr>
              <a:t>耶路撒冷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歡喜，因我的百姓快樂，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其中必不再聽見哭泣的聲音和哀號的聲音。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chemeClr val="accent1">
                    <a:lumMod val="75000"/>
                  </a:schemeClr>
                </a:solidFill>
                <a:latin typeface="KaiTi"/>
                <a:ea typeface="KaiTi"/>
                <a:cs typeface="+mn-lt"/>
              </a:rPr>
              <a:t>其中必沒有數日夭亡的嬰孩，也沒有壽數不滿的老者，</a:t>
            </a:r>
            <a:endParaRPr lang="en-US" altLang="zh-TW" sz="2400" b="1" dirty="0">
              <a:solidFill>
                <a:schemeClr val="accent1">
                  <a:lumMod val="75000"/>
                </a:schemeClr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chemeClr val="accent1">
                    <a:lumMod val="75000"/>
                  </a:schemeClr>
                </a:solidFill>
                <a:latin typeface="KaiTi"/>
                <a:ea typeface="KaiTi"/>
                <a:cs typeface="+mn-lt"/>
              </a:rPr>
              <a:t>因為百歲死的仍算孩童，有百歲死的罪人算被咒詛。 </a:t>
            </a:r>
            <a:endParaRPr lang="en-US" altLang="zh-TW" sz="2400" b="1" dirty="0">
              <a:solidFill>
                <a:schemeClr val="accent1">
                  <a:lumMod val="75000"/>
                </a:schemeClr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chemeClr val="accent1">
                    <a:lumMod val="75000"/>
                  </a:schemeClr>
                </a:solidFill>
                <a:latin typeface="KaiTi"/>
                <a:ea typeface="KaiTi"/>
                <a:cs typeface="+mn-lt"/>
              </a:rPr>
              <a:t>他們要建造房屋，自己居住；栽種葡萄園，吃其中的果子。 </a:t>
            </a:r>
            <a:endParaRPr lang="en-US" altLang="zh-TW" sz="2400" b="1" dirty="0">
              <a:solidFill>
                <a:schemeClr val="accent1">
                  <a:lumMod val="75000"/>
                </a:schemeClr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chemeClr val="accent1">
                    <a:lumMod val="75000"/>
                  </a:schemeClr>
                </a:solidFill>
                <a:latin typeface="KaiTi"/>
                <a:ea typeface="KaiTi"/>
                <a:cs typeface="+mn-lt"/>
              </a:rPr>
              <a:t>他們建造的，別人不得住；他們栽種的，別人不得吃。</a:t>
            </a:r>
            <a:endParaRPr lang="en-US" altLang="zh-TW" sz="2400" b="1" dirty="0">
              <a:solidFill>
                <a:schemeClr val="accent1">
                  <a:lumMod val="75000"/>
                </a:schemeClr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因為我民的日子必像樹木的日子，我選民親手勞碌得來的必長久享用。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他們必不徒然勞碌，所生產的也不遭災害，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因為都是蒙耶和華賜福的後裔，他們的子孫也是如此。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他們尚未求告，我就應允；正說話的時候，我就垂聽。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豺狼必與羊羔同食，獅子必吃草與牛一樣，塵土必做蛇的食物。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在我聖山的遍處，這一切都不傷人，不害物。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這是耶和華說的。</a:t>
            </a:r>
          </a:p>
        </p:txBody>
      </p:sp>
    </p:spTree>
    <p:extLst>
      <p:ext uri="{BB962C8B-B14F-4D97-AF65-F5344CB8AC3E}">
        <p14:creationId xmlns:p14="http://schemas.microsoft.com/office/powerpoint/2010/main" val="362034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398995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C6B1EB-3B45-46BC-A3BA-FDFD09D492AA}"/>
              </a:ext>
            </a:extLst>
          </p:cNvPr>
          <p:cNvSpPr/>
          <p:nvPr/>
        </p:nvSpPr>
        <p:spPr>
          <a:xfrm>
            <a:off x="1365504" y="905256"/>
            <a:ext cx="9263264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u="sng" dirty="0">
                <a:latin typeface="KaiTi"/>
                <a:ea typeface="KaiTi"/>
                <a:cs typeface="+mn-lt"/>
              </a:rPr>
              <a:t>以賽亞書 </a:t>
            </a:r>
            <a:r>
              <a:rPr lang="en-US" altLang="zh-TW" b="1" u="sng" dirty="0">
                <a:latin typeface="KaiTi"/>
                <a:ea typeface="KaiTi"/>
                <a:cs typeface="+mn-lt"/>
              </a:rPr>
              <a:t>66</a:t>
            </a:r>
          </a:p>
          <a:p>
            <a:endParaRPr lang="en-US" altLang="zh-TW" sz="800" b="1" dirty="0">
              <a:latin typeface="KaiTi"/>
              <a:ea typeface="KaiTi"/>
              <a:cs typeface="+mn-lt"/>
            </a:endParaRPr>
          </a:p>
          <a:p>
            <a:pPr>
              <a:tabLst>
                <a:tab pos="2176463" algn="l"/>
              </a:tabLst>
            </a:pPr>
            <a:r>
              <a:rPr lang="zh-TW" altLang="en-US" sz="2400" b="1" dirty="0">
                <a:latin typeface="KaiTi"/>
                <a:ea typeface="KaiTi"/>
                <a:cs typeface="+mn-lt"/>
              </a:rPr>
              <a:t>耶和華如此說：</a:t>
            </a:r>
            <a:r>
              <a:rPr lang="en-US" altLang="zh-TW" sz="2400" b="1" dirty="0"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天是我的座位，地是我的腳凳，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pPr>
              <a:tabLst>
                <a:tab pos="2176463" algn="l"/>
              </a:tabLst>
            </a:pPr>
            <a:r>
              <a:rPr lang="en-US" altLang="zh-TW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你們要為我造何等的殿宇？ 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pPr>
              <a:tabLst>
                <a:tab pos="2176463" algn="l"/>
              </a:tabLst>
            </a:pPr>
            <a:r>
              <a:rPr lang="en-US" altLang="zh-TW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哪裡是我安息的地方呢？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pPr>
              <a:tabLst>
                <a:tab pos="2176463" algn="l"/>
              </a:tabLst>
            </a:pPr>
            <a:endParaRPr lang="en-US" altLang="zh-TW" sz="800" b="1" dirty="0">
              <a:latin typeface="KaiTi"/>
              <a:ea typeface="KaiTi"/>
              <a:cs typeface="+mn-lt"/>
            </a:endParaRPr>
          </a:p>
          <a:p>
            <a:pPr>
              <a:tabLst>
                <a:tab pos="1544638" algn="l"/>
              </a:tabLst>
            </a:pPr>
            <a:r>
              <a:rPr lang="zh-TW" altLang="en-US" sz="2400" b="1" dirty="0">
                <a:latin typeface="KaiTi"/>
                <a:ea typeface="KaiTi"/>
                <a:cs typeface="+mn-lt"/>
              </a:rPr>
              <a:t>耶和華說：</a:t>
            </a:r>
            <a:r>
              <a:rPr lang="en-US" altLang="zh-TW" sz="2400" b="1" dirty="0"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這一切都是我手所造的，所以就都有了。</a:t>
            </a:r>
            <a:endParaRPr lang="en-US" altLang="zh-TW" sz="2400" b="1" dirty="0">
              <a:solidFill>
                <a:srgbClr val="C00000"/>
              </a:solidFill>
              <a:latin typeface="KaiTi"/>
              <a:ea typeface="KaiTi"/>
              <a:cs typeface="+mn-lt"/>
            </a:endParaRPr>
          </a:p>
          <a:p>
            <a:pPr>
              <a:tabLst>
                <a:tab pos="1544638" algn="l"/>
              </a:tabLst>
            </a:pPr>
            <a:r>
              <a:rPr lang="en-US" altLang="zh-TW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但我所看顧的就是虛心、痛悔、因我話而戰兢的人。 </a:t>
            </a:r>
            <a:endParaRPr lang="en-US" altLang="zh-TW" sz="2400" b="1" dirty="0">
              <a:solidFill>
                <a:srgbClr val="C00000"/>
              </a:solidFill>
              <a:latin typeface="KaiTi"/>
              <a:ea typeface="KaiTi"/>
              <a:cs typeface="+mn-lt"/>
            </a:endParaRPr>
          </a:p>
          <a:p>
            <a:pPr>
              <a:tabLst>
                <a:tab pos="1544638" algn="l"/>
              </a:tabLst>
            </a:pPr>
            <a:r>
              <a:rPr lang="en-US" altLang="zh-TW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假冒為善的宰牛好像殺人，獻羊羔好像打折狗項，</a:t>
            </a:r>
            <a:endParaRPr lang="en-US" altLang="zh-TW" sz="2400" b="1" dirty="0">
              <a:solidFill>
                <a:srgbClr val="C00000"/>
              </a:solidFill>
              <a:latin typeface="KaiTi"/>
              <a:ea typeface="KaiTi"/>
              <a:cs typeface="+mn-lt"/>
            </a:endParaRPr>
          </a:p>
          <a:p>
            <a:pPr>
              <a:tabLst>
                <a:tab pos="1544638" algn="l"/>
              </a:tabLst>
            </a:pPr>
            <a:r>
              <a:rPr lang="en-US" altLang="zh-TW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獻供物好像獻豬血，燒乳香好像稱頌偶像。</a:t>
            </a:r>
            <a:endParaRPr lang="en-US" altLang="zh-TW" sz="2400" b="1" dirty="0">
              <a:solidFill>
                <a:srgbClr val="C00000"/>
              </a:solidFill>
              <a:latin typeface="KaiTi"/>
              <a:ea typeface="KaiTi"/>
              <a:cs typeface="+mn-lt"/>
            </a:endParaRPr>
          </a:p>
          <a:p>
            <a:pPr>
              <a:tabLst>
                <a:tab pos="1544638" algn="l"/>
              </a:tabLst>
            </a:pPr>
            <a:r>
              <a:rPr lang="en-US" altLang="zh-TW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這等人揀選自己的道路，心裡喜悅行可憎惡的事， </a:t>
            </a:r>
            <a:endParaRPr lang="en-US" altLang="zh-TW" sz="2400" b="1" dirty="0">
              <a:solidFill>
                <a:srgbClr val="C00000"/>
              </a:solidFill>
              <a:latin typeface="KaiTi"/>
              <a:ea typeface="KaiTi"/>
              <a:cs typeface="+mn-lt"/>
            </a:endParaRPr>
          </a:p>
          <a:p>
            <a:pPr>
              <a:tabLst>
                <a:tab pos="1544638" algn="l"/>
              </a:tabLst>
            </a:pPr>
            <a:r>
              <a:rPr lang="en-US" altLang="zh-TW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我也必揀選迷惑他們的事，使他們所懼怕的臨到他們。</a:t>
            </a:r>
            <a:endParaRPr lang="en-US" altLang="zh-TW" sz="2400" b="1" dirty="0">
              <a:solidFill>
                <a:srgbClr val="C00000"/>
              </a:solidFill>
              <a:latin typeface="KaiTi"/>
              <a:ea typeface="KaiTi"/>
              <a:cs typeface="+mn-lt"/>
            </a:endParaRPr>
          </a:p>
          <a:p>
            <a:pPr>
              <a:tabLst>
                <a:tab pos="1544638" algn="l"/>
              </a:tabLst>
            </a:pPr>
            <a:r>
              <a:rPr lang="en-US" altLang="zh-TW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因為我呼喚，無人答應，我說話，他們不聽從，</a:t>
            </a:r>
            <a:endParaRPr lang="en-US" altLang="zh-TW" sz="2400" b="1" dirty="0">
              <a:solidFill>
                <a:srgbClr val="C00000"/>
              </a:solidFill>
              <a:latin typeface="KaiTi"/>
              <a:ea typeface="KaiTi"/>
              <a:cs typeface="+mn-lt"/>
            </a:endParaRPr>
          </a:p>
          <a:p>
            <a:pPr>
              <a:tabLst>
                <a:tab pos="1544638" algn="l"/>
              </a:tabLst>
            </a:pPr>
            <a:r>
              <a:rPr lang="en-US" altLang="zh-TW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反倒行我眼中看為惡的，揀選我所不喜悅的。</a:t>
            </a:r>
          </a:p>
        </p:txBody>
      </p:sp>
    </p:spTree>
    <p:extLst>
      <p:ext uri="{BB962C8B-B14F-4D97-AF65-F5344CB8AC3E}">
        <p14:creationId xmlns:p14="http://schemas.microsoft.com/office/powerpoint/2010/main" val="218792992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C6B1EB-3B45-46BC-A3BA-FDFD09D492AA}"/>
              </a:ext>
            </a:extLst>
          </p:cNvPr>
          <p:cNvSpPr/>
          <p:nvPr/>
        </p:nvSpPr>
        <p:spPr>
          <a:xfrm>
            <a:off x="2206752" y="758952"/>
            <a:ext cx="818997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你們因耶和華言語戰兢的人，當聽他的話：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indent="347663">
              <a:tabLst>
                <a:tab pos="347663" algn="l"/>
              </a:tabLst>
            </a:pP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你們的弟兄，就是恨惡你們，因我名趕出你們的，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pPr indent="347663">
              <a:tabLst>
                <a:tab pos="347663" algn="l"/>
              </a:tabLst>
            </a:pP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曾說：</a:t>
            </a:r>
            <a:r>
              <a:rPr lang="en-US" altLang="zh-TW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『</a:t>
            </a:r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願耶和華得榮耀，使我們得見你們的喜樂！</a:t>
            </a:r>
            <a:r>
              <a:rPr lang="en-US" altLang="zh-TW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』</a:t>
            </a:r>
          </a:p>
          <a:p>
            <a:pPr indent="347663">
              <a:tabLst>
                <a:tab pos="347663" algn="l"/>
              </a:tabLst>
            </a:pP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但蒙羞的究竟是他們！ 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pPr indent="347663">
              <a:tabLst>
                <a:tab pos="347663" algn="l"/>
              </a:tabLst>
            </a:pP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有喧嘩的聲音出自城中，有聲音出於殿中，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pPr indent="347663">
              <a:tabLst>
                <a:tab pos="347663" algn="l"/>
              </a:tabLst>
            </a:pP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是耶和華向仇敵施行報應的聲音。</a:t>
            </a:r>
          </a:p>
          <a:p>
            <a:endParaRPr lang="en-US" altLang="zh-TW" sz="8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u="sng" dirty="0">
                <a:latin typeface="KaiTi"/>
                <a:ea typeface="KaiTi"/>
                <a:cs typeface="+mn-lt"/>
              </a:rPr>
              <a:t>錫安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未曾劬勞就生產，未覺疼痛就生出男孩。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國豈能一日而生？</a:t>
            </a:r>
            <a:r>
              <a:rPr lang="en-US" altLang="zh-TW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solidFill>
                  <a:srgbClr val="0000FF"/>
                </a:solidFill>
                <a:latin typeface="KaiTi"/>
                <a:ea typeface="KaiTi"/>
                <a:cs typeface="+mn-lt"/>
              </a:rPr>
              <a:t>民豈能一時而產？</a:t>
            </a:r>
            <a:endParaRPr lang="en-US" altLang="zh-TW" sz="2400" b="1" dirty="0">
              <a:solidFill>
                <a:srgbClr val="0000FF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因為</a:t>
            </a:r>
            <a:r>
              <a:rPr lang="zh-TW" altLang="en-US" sz="2400" b="1" u="sng" dirty="0">
                <a:latin typeface="KaiTi"/>
                <a:ea typeface="KaiTi"/>
                <a:cs typeface="+mn-lt"/>
              </a:rPr>
              <a:t>錫安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一劬勞，便生下兒女。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這樣的事，誰曾聽見，誰曾看見呢？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endParaRPr lang="en-US" altLang="zh-TW" sz="8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耶和華說：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我既使她臨產，豈不使她生產呢？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你的神說：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我既使她生產，豈能使她閉胎不生呢？</a:t>
            </a:r>
          </a:p>
        </p:txBody>
      </p:sp>
    </p:spTree>
    <p:extLst>
      <p:ext uri="{BB962C8B-B14F-4D97-AF65-F5344CB8AC3E}">
        <p14:creationId xmlns:p14="http://schemas.microsoft.com/office/powerpoint/2010/main" val="33700261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C6B1EB-3B45-46BC-A3BA-FDFD09D492AA}"/>
              </a:ext>
            </a:extLst>
          </p:cNvPr>
          <p:cNvSpPr/>
          <p:nvPr/>
        </p:nvSpPr>
        <p:spPr>
          <a:xfrm>
            <a:off x="1466088" y="585216"/>
            <a:ext cx="9680448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你們愛慕</a:t>
            </a:r>
            <a:r>
              <a:rPr lang="zh-TW" altLang="en-US" sz="2400" b="1" u="sng" dirty="0">
                <a:latin typeface="KaiTi"/>
                <a:ea typeface="KaiTi"/>
                <a:cs typeface="+mn-lt"/>
              </a:rPr>
              <a:t>耶路撒冷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的，都要與她一同歡喜快樂！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你們為她悲哀的，都要與她一同樂上加樂！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使你們在她安慰的懷中吃奶得飽，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en-US" altLang="zh-TW" sz="2400" b="1" dirty="0"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使他們得她豐盛的榮耀，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r>
              <a:rPr lang="en-US" altLang="zh-TW" sz="2400" b="1" dirty="0"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latin typeface="KaiTi"/>
                <a:ea typeface="KaiTi"/>
                <a:cs typeface="+mn-lt"/>
              </a:rPr>
              <a:t>猶如擠奶，滿心喜樂。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endParaRPr lang="en-US" altLang="zh-TW" sz="800" b="1" dirty="0">
              <a:latin typeface="KaiTi"/>
              <a:ea typeface="KaiTi"/>
              <a:cs typeface="+mn-lt"/>
            </a:endParaRPr>
          </a:p>
          <a:p>
            <a:pPr marL="2112963" indent="-2112963"/>
            <a:r>
              <a:rPr lang="zh-TW" altLang="en-US" sz="2400" b="1" dirty="0">
                <a:latin typeface="KaiTi"/>
                <a:ea typeface="KaiTi"/>
                <a:cs typeface="+mn-lt"/>
              </a:rPr>
              <a:t>耶和華如此說：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我要使平安延及她，好像江河；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pPr marL="2112963" indent="-2112963"/>
            <a:r>
              <a:rPr lang="en-US" altLang="zh-TW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使列國的榮耀延及她，如同漲溢的河。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pPr marL="2112963" indent="-2112963"/>
            <a:r>
              <a:rPr lang="en-US" altLang="zh-TW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你們要從中享受，你們必蒙抱在肋旁，搖弄在膝上。 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pPr marL="2112963" indent="-2112963"/>
            <a:r>
              <a:rPr lang="en-US" altLang="zh-TW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母親怎樣安慰兒子，我就照樣安慰你們，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pPr marL="2112963" indent="-2112963"/>
            <a:r>
              <a:rPr lang="en-US" altLang="zh-TW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你們也必因</a:t>
            </a:r>
            <a:r>
              <a:rPr lang="zh-TW" altLang="en-US" sz="2400" b="1" u="sng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耶路撒冷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得安慰。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pPr marL="2112963" indent="-2112963"/>
            <a:endParaRPr lang="en-US" altLang="zh-TW" sz="800" b="1" dirty="0">
              <a:latin typeface="KaiTi"/>
              <a:ea typeface="KaiTi"/>
              <a:cs typeface="+mn-lt"/>
            </a:endParaRPr>
          </a:p>
          <a:p>
            <a:pPr marL="2112963" indent="-2112963"/>
            <a:r>
              <a:rPr lang="zh-TW" altLang="en-US" sz="2400" b="1" dirty="0">
                <a:latin typeface="KaiTi"/>
                <a:ea typeface="KaiTi"/>
                <a:cs typeface="+mn-lt"/>
              </a:rPr>
              <a:t>你們看見，就心中快樂；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marL="2112963" indent="-2112963"/>
            <a:r>
              <a:rPr lang="zh-TW" altLang="en-US" sz="2400" b="1" dirty="0">
                <a:latin typeface="KaiTi"/>
                <a:ea typeface="KaiTi"/>
                <a:cs typeface="+mn-lt"/>
              </a:rPr>
              <a:t>你們的骨頭必得滋潤，像嫩草一樣。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marL="2112963" indent="-2112963"/>
            <a:r>
              <a:rPr lang="zh-TW" altLang="en-US" sz="2400" b="1" dirty="0">
                <a:latin typeface="KaiTi"/>
                <a:ea typeface="KaiTi"/>
                <a:cs typeface="+mn-lt"/>
              </a:rPr>
              <a:t>而且耶和華的手向他僕人所行的必被人知道，他也要向仇敵發惱恨。</a:t>
            </a:r>
          </a:p>
        </p:txBody>
      </p:sp>
    </p:spTree>
    <p:extLst>
      <p:ext uri="{BB962C8B-B14F-4D97-AF65-F5344CB8AC3E}">
        <p14:creationId xmlns:p14="http://schemas.microsoft.com/office/powerpoint/2010/main" val="411976904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C6B1EB-3B45-46BC-A3BA-FDFD09D492AA}"/>
              </a:ext>
            </a:extLst>
          </p:cNvPr>
          <p:cNvSpPr/>
          <p:nvPr/>
        </p:nvSpPr>
        <p:spPr>
          <a:xfrm>
            <a:off x="2214558" y="1522365"/>
            <a:ext cx="897011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看哪</a:t>
            </a:r>
            <a:r>
              <a:rPr lang="en-US" altLang="zh-TW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! 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耶和華必在火中降臨，他的車輦像旋風，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以烈怒施行報應，以火焰施行責罰。 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因為耶和華在一切有血氣的人身上，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必以火與刀施行審判，被耶和華所殺的必多。 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那些分別為聖潔淨自己的，進入園內跟在其中一個人的後頭，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吃豬肉和倉鼠並可憎之物，他們必一同滅絕。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這是耶和華說的。</a:t>
            </a:r>
          </a:p>
        </p:txBody>
      </p:sp>
    </p:spTree>
    <p:extLst>
      <p:ext uri="{BB962C8B-B14F-4D97-AF65-F5344CB8AC3E}">
        <p14:creationId xmlns:p14="http://schemas.microsoft.com/office/powerpoint/2010/main" val="256102280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C6B1EB-3B45-46BC-A3BA-FDFD09D492AA}"/>
              </a:ext>
            </a:extLst>
          </p:cNvPr>
          <p:cNvSpPr/>
          <p:nvPr/>
        </p:nvSpPr>
        <p:spPr>
          <a:xfrm>
            <a:off x="2482188" y="864442"/>
            <a:ext cx="778808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我知道他們的行為和他們的意念。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時候將到，我必將萬民萬族聚來，看見我的榮耀。 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我要顯神蹟在他們中間，逃脫的，我要差到列國去，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就是到</a:t>
            </a:r>
            <a:r>
              <a:rPr lang="zh-TW" altLang="en-US" sz="2400" b="1" u="sng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他施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、</a:t>
            </a:r>
            <a:r>
              <a:rPr lang="zh-TW" altLang="en-US" sz="2400" b="1" u="sng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普勒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、拉弓的</a:t>
            </a:r>
            <a:r>
              <a:rPr lang="zh-TW" altLang="en-US" sz="2400" b="1" u="sng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路德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和</a:t>
            </a:r>
            <a:r>
              <a:rPr lang="zh-TW" altLang="en-US" sz="2400" b="1" u="sng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土巴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、</a:t>
            </a:r>
            <a:r>
              <a:rPr lang="zh-TW" altLang="en-US" sz="2400" b="1" u="sng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雅完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，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並素來沒有聽見我名聲，沒有看見我榮耀遼遠的海島。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他們必將我的榮耀傳揚在列國中。 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他們必將你們的弟兄從列國中送回，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使他們或騎馬，或坐車，坐轎，騎騾子，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騎獨峰駝到我的聖山</a:t>
            </a:r>
            <a:r>
              <a:rPr lang="zh-TW" altLang="en-US" sz="2400" b="1" u="sng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耶路撒冷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，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作為供物獻給耶和華，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好像</a:t>
            </a:r>
            <a:r>
              <a:rPr lang="zh-TW" altLang="en-US" sz="2400" b="1" u="sng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以色列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人用潔淨的器皿盛供物奉到耶和華的殿中。</a:t>
            </a:r>
            <a:endParaRPr lang="en-US" altLang="zh-TW" sz="2400" b="1" dirty="0">
              <a:solidFill>
                <a:srgbClr val="FF0000"/>
              </a:solidFill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這是耶和華說的。 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406031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C6B1EB-3B45-46BC-A3BA-FDFD09D492AA}"/>
              </a:ext>
            </a:extLst>
          </p:cNvPr>
          <p:cNvSpPr/>
          <p:nvPr/>
        </p:nvSpPr>
        <p:spPr>
          <a:xfrm>
            <a:off x="2047289" y="1165525"/>
            <a:ext cx="897011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耶和華說：</a:t>
            </a:r>
            <a:r>
              <a:rPr lang="zh-TW" altLang="en-US" sz="2400" b="1" dirty="0">
                <a:solidFill>
                  <a:srgbClr val="FF0000"/>
                </a:solidFill>
                <a:latin typeface="KaiTi"/>
                <a:ea typeface="KaiTi"/>
                <a:cs typeface="+mn-lt"/>
              </a:rPr>
              <a:t>我也必從他們中間取人為祭司，為利未人。</a:t>
            </a:r>
          </a:p>
          <a:p>
            <a:endParaRPr lang="en-US" altLang="zh-TW" sz="800" b="1" dirty="0">
              <a:latin typeface="KaiTi"/>
              <a:ea typeface="KaiTi"/>
              <a:cs typeface="+mn-lt"/>
            </a:endParaRPr>
          </a:p>
          <a:p>
            <a:r>
              <a:rPr lang="zh-TW" altLang="en-US" sz="2400" b="1" dirty="0">
                <a:latin typeface="KaiTi"/>
                <a:ea typeface="KaiTi"/>
                <a:cs typeface="+mn-lt"/>
              </a:rPr>
              <a:t>耶和華說：</a:t>
            </a:r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我所要造的 </a:t>
            </a:r>
            <a:r>
              <a:rPr lang="zh-TW" altLang="en-US" sz="32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新天新地</a:t>
            </a:r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 怎樣在我面前長存，</a:t>
            </a:r>
            <a:endParaRPr lang="en-US" altLang="zh-TW" sz="2400" b="1" dirty="0">
              <a:solidFill>
                <a:srgbClr val="C00000"/>
              </a:solidFill>
              <a:latin typeface="KaiTi"/>
              <a:ea typeface="KaiTi"/>
              <a:cs typeface="+mn-lt"/>
            </a:endParaRPr>
          </a:p>
          <a:p>
            <a:pPr marL="1538288" indent="-1538288"/>
            <a:r>
              <a:rPr lang="en-US" altLang="zh-TW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你們的後裔和你們的名字也必照樣長存。 </a:t>
            </a:r>
            <a:endParaRPr lang="en-US" altLang="zh-TW" sz="2400" b="1" dirty="0">
              <a:solidFill>
                <a:srgbClr val="C00000"/>
              </a:solidFill>
              <a:latin typeface="KaiTi"/>
              <a:ea typeface="KaiTi"/>
              <a:cs typeface="+mn-lt"/>
            </a:endParaRPr>
          </a:p>
          <a:p>
            <a:pPr marL="1538288" indent="-1538288"/>
            <a:r>
              <a:rPr lang="en-US" altLang="zh-TW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	</a:t>
            </a:r>
            <a:r>
              <a:rPr lang="zh-TW" altLang="en-US" sz="2400" b="1" dirty="0">
                <a:solidFill>
                  <a:srgbClr val="C00000"/>
                </a:solidFill>
                <a:latin typeface="KaiTi"/>
                <a:ea typeface="KaiTi"/>
                <a:cs typeface="+mn-lt"/>
              </a:rPr>
              <a:t>每逢月朔、安息日，凡有血氣的必來在我面前下拜。</a:t>
            </a:r>
            <a:endParaRPr lang="en-US" altLang="zh-TW" sz="2400" b="1" dirty="0">
              <a:solidFill>
                <a:srgbClr val="C00000"/>
              </a:solidFill>
              <a:latin typeface="KaiTi"/>
              <a:ea typeface="KaiTi"/>
              <a:cs typeface="+mn-lt"/>
            </a:endParaRPr>
          </a:p>
          <a:p>
            <a:pPr marL="1538288" indent="-1538288"/>
            <a:endParaRPr lang="en-US" altLang="zh-TW" sz="800" b="1" dirty="0">
              <a:solidFill>
                <a:srgbClr val="C00000"/>
              </a:solidFill>
              <a:latin typeface="KaiTi"/>
              <a:ea typeface="KaiTi"/>
              <a:cs typeface="+mn-lt"/>
            </a:endParaRPr>
          </a:p>
          <a:p>
            <a:pPr marL="1538288" indent="-1538288"/>
            <a:r>
              <a:rPr lang="zh-TW" altLang="en-US" sz="2400" b="1" dirty="0">
                <a:latin typeface="KaiTi"/>
                <a:ea typeface="KaiTi"/>
                <a:cs typeface="+mn-lt"/>
              </a:rPr>
              <a:t>這是耶和華說的。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marL="1538288" indent="-1538288"/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marL="1538288" indent="-1538288"/>
            <a:r>
              <a:rPr lang="zh-TW" altLang="en-US" sz="2400" b="1" dirty="0">
                <a:latin typeface="KaiTi"/>
                <a:ea typeface="KaiTi"/>
                <a:cs typeface="+mn-lt"/>
              </a:rPr>
              <a:t>他們必出去觀看那些違背我人的屍首。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marL="1538288" indent="-1538288"/>
            <a:r>
              <a:rPr lang="zh-TW" altLang="en-US" sz="2400" b="1" dirty="0">
                <a:latin typeface="KaiTi"/>
                <a:ea typeface="KaiTi"/>
                <a:cs typeface="+mn-lt"/>
              </a:rPr>
              <a:t>因為他們的蟲是不死的，他們的火是不滅的。</a:t>
            </a:r>
            <a:endParaRPr lang="en-US" altLang="zh-TW" sz="2400" b="1" dirty="0">
              <a:latin typeface="KaiTi"/>
              <a:ea typeface="KaiTi"/>
              <a:cs typeface="+mn-lt"/>
            </a:endParaRPr>
          </a:p>
          <a:p>
            <a:pPr marL="1538288" indent="-1538288"/>
            <a:r>
              <a:rPr lang="zh-TW" altLang="en-US" sz="2400" b="1" dirty="0">
                <a:latin typeface="KaiTi"/>
                <a:ea typeface="KaiTi"/>
                <a:cs typeface="+mn-lt"/>
              </a:rPr>
              <a:t>凡有血氣的，都必憎惡他們。</a:t>
            </a:r>
          </a:p>
        </p:txBody>
      </p:sp>
    </p:spTree>
    <p:extLst>
      <p:ext uri="{BB962C8B-B14F-4D97-AF65-F5344CB8AC3E}">
        <p14:creationId xmlns:p14="http://schemas.microsoft.com/office/powerpoint/2010/main" val="244533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utdoor, city, night&#10;&#10;Description automatically generated">
            <a:extLst>
              <a:ext uri="{FF2B5EF4-FFF2-40B4-BE49-F238E27FC236}">
                <a16:creationId xmlns:a16="http://schemas.microsoft.com/office/drawing/2014/main" id="{897305E8-9CC6-DDCE-8411-CB5FF746E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142" y="0"/>
            <a:ext cx="9140327" cy="685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22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utdoor, street, city, night&#10;&#10;Description automatically generated">
            <a:extLst>
              <a:ext uri="{FF2B5EF4-FFF2-40B4-BE49-F238E27FC236}">
                <a16:creationId xmlns:a16="http://schemas.microsoft.com/office/drawing/2014/main" id="{0CC4FF09-06D0-B2CF-3B9A-BE11B15E62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057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21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8530</TotalTime>
  <Words>12074</Words>
  <Application>Microsoft Office PowerPoint</Application>
  <PresentationFormat>Widescreen</PresentationFormat>
  <Paragraphs>742</Paragraphs>
  <Slides>79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7" baseType="lpstr">
      <vt:lpstr>KaiTi</vt:lpstr>
      <vt:lpstr>Arial</vt:lpstr>
      <vt:lpstr>Arial Narrow</vt:lpstr>
      <vt:lpstr>Calibri</vt:lpstr>
      <vt:lpstr>Calibri Light</vt:lpstr>
      <vt:lpstr>Harlow Solid Italic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Wan, Kai-Tak</dc:creator>
  <cp:lastModifiedBy>Wan, Kai-Tak</cp:lastModifiedBy>
  <cp:revision>1</cp:revision>
  <dcterms:created xsi:type="dcterms:W3CDTF">2022-12-22T21:29:07Z</dcterms:created>
  <dcterms:modified xsi:type="dcterms:W3CDTF">2023-02-04T18:19:46Z</dcterms:modified>
</cp:coreProperties>
</file>