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  <p:sldId id="308" r:id="rId3"/>
    <p:sldId id="258" r:id="rId4"/>
    <p:sldId id="266" r:id="rId5"/>
    <p:sldId id="267" r:id="rId6"/>
    <p:sldId id="268" r:id="rId7"/>
    <p:sldId id="269" r:id="rId8"/>
    <p:sldId id="272" r:id="rId9"/>
    <p:sldId id="310" r:id="rId10"/>
    <p:sldId id="273" r:id="rId11"/>
    <p:sldId id="274" r:id="rId12"/>
    <p:sldId id="265" r:id="rId13"/>
    <p:sldId id="343" r:id="rId14"/>
    <p:sldId id="339" r:id="rId15"/>
    <p:sldId id="335" r:id="rId16"/>
    <p:sldId id="336" r:id="rId17"/>
    <p:sldId id="337" r:id="rId18"/>
    <p:sldId id="338" r:id="rId19"/>
    <p:sldId id="334" r:id="rId20"/>
    <p:sldId id="257" r:id="rId21"/>
    <p:sldId id="270" r:id="rId22"/>
    <p:sldId id="271" r:id="rId23"/>
    <p:sldId id="259" r:id="rId24"/>
    <p:sldId id="260" r:id="rId25"/>
    <p:sldId id="275" r:id="rId26"/>
    <p:sldId id="276" r:id="rId27"/>
    <p:sldId id="348" r:id="rId28"/>
    <p:sldId id="311" r:id="rId29"/>
    <p:sldId id="261" r:id="rId30"/>
    <p:sldId id="262" r:id="rId31"/>
    <p:sldId id="277" r:id="rId32"/>
    <p:sldId id="278" r:id="rId33"/>
    <p:sldId id="279" r:id="rId34"/>
    <p:sldId id="281" r:id="rId35"/>
    <p:sldId id="263" r:id="rId36"/>
    <p:sldId id="340" r:id="rId37"/>
    <p:sldId id="280" r:id="rId38"/>
    <p:sldId id="342" r:id="rId39"/>
    <p:sldId id="341" r:id="rId40"/>
    <p:sldId id="282" r:id="rId41"/>
    <p:sldId id="283" r:id="rId42"/>
    <p:sldId id="284" r:id="rId43"/>
    <p:sldId id="285" r:id="rId44"/>
    <p:sldId id="286" r:id="rId45"/>
    <p:sldId id="292" r:id="rId46"/>
    <p:sldId id="344" r:id="rId47"/>
    <p:sldId id="289" r:id="rId48"/>
    <p:sldId id="290" r:id="rId49"/>
    <p:sldId id="291" r:id="rId50"/>
    <p:sldId id="349" r:id="rId51"/>
    <p:sldId id="287" r:id="rId52"/>
    <p:sldId id="288" r:id="rId53"/>
    <p:sldId id="346" r:id="rId54"/>
    <p:sldId id="294" r:id="rId55"/>
    <p:sldId id="295" r:id="rId56"/>
    <p:sldId id="296" r:id="rId57"/>
    <p:sldId id="297" r:id="rId58"/>
    <p:sldId id="299" r:id="rId59"/>
    <p:sldId id="298" r:id="rId60"/>
    <p:sldId id="347" r:id="rId61"/>
    <p:sldId id="300" r:id="rId62"/>
    <p:sldId id="301" r:id="rId63"/>
    <p:sldId id="302" r:id="rId64"/>
    <p:sldId id="303" r:id="rId65"/>
    <p:sldId id="304" r:id="rId66"/>
    <p:sldId id="306" r:id="rId67"/>
    <p:sldId id="305" r:id="rId6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DC4FFD-A2C6-4E0D-941C-97959FCE4565}" v="74" dt="2023-02-11T20:15:13.7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>
        <p:scale>
          <a:sx n="73" d="100"/>
          <a:sy n="73" d="100"/>
        </p:scale>
        <p:origin x="1950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microsoft.com/office/2015/10/relationships/revisionInfo" Target="revisionInfo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n, Kai-Tak" userId="541fd53c-f977-4dbf-9f00-3234917223ae" providerId="ADAL" clId="{A606D6DA-AD43-4139-BA3E-D27A30513A03}"/>
    <pc:docChg chg="delSld">
      <pc:chgData name="Wan, Kai-Tak" userId="541fd53c-f977-4dbf-9f00-3234917223ae" providerId="ADAL" clId="{A606D6DA-AD43-4139-BA3E-D27A30513A03}" dt="2023-02-12T06:15:44.034" v="0" actId="47"/>
      <pc:docMkLst>
        <pc:docMk/>
      </pc:docMkLst>
      <pc:sldChg chg="del">
        <pc:chgData name="Wan, Kai-Tak" userId="541fd53c-f977-4dbf-9f00-3234917223ae" providerId="ADAL" clId="{A606D6DA-AD43-4139-BA3E-D27A30513A03}" dt="2023-02-12T06:15:44.034" v="0" actId="47"/>
        <pc:sldMkLst>
          <pc:docMk/>
          <pc:sldMk cId="1414155396" sldId="313"/>
        </pc:sldMkLst>
      </pc:sldChg>
      <pc:sldChg chg="del">
        <pc:chgData name="Wan, Kai-Tak" userId="541fd53c-f977-4dbf-9f00-3234917223ae" providerId="ADAL" clId="{A606D6DA-AD43-4139-BA3E-D27A30513A03}" dt="2023-02-12T06:15:44.034" v="0" actId="47"/>
        <pc:sldMkLst>
          <pc:docMk/>
          <pc:sldMk cId="2317362878" sldId="314"/>
        </pc:sldMkLst>
      </pc:sldChg>
      <pc:sldChg chg="del">
        <pc:chgData name="Wan, Kai-Tak" userId="541fd53c-f977-4dbf-9f00-3234917223ae" providerId="ADAL" clId="{A606D6DA-AD43-4139-BA3E-D27A30513A03}" dt="2023-02-12T06:15:44.034" v="0" actId="47"/>
        <pc:sldMkLst>
          <pc:docMk/>
          <pc:sldMk cId="507117354" sldId="315"/>
        </pc:sldMkLst>
      </pc:sldChg>
      <pc:sldChg chg="del">
        <pc:chgData name="Wan, Kai-Tak" userId="541fd53c-f977-4dbf-9f00-3234917223ae" providerId="ADAL" clId="{A606D6DA-AD43-4139-BA3E-D27A30513A03}" dt="2023-02-12T06:15:44.034" v="0" actId="47"/>
        <pc:sldMkLst>
          <pc:docMk/>
          <pc:sldMk cId="540383784" sldId="318"/>
        </pc:sldMkLst>
      </pc:sldChg>
      <pc:sldChg chg="del">
        <pc:chgData name="Wan, Kai-Tak" userId="541fd53c-f977-4dbf-9f00-3234917223ae" providerId="ADAL" clId="{A606D6DA-AD43-4139-BA3E-D27A30513A03}" dt="2023-02-12T06:15:44.034" v="0" actId="47"/>
        <pc:sldMkLst>
          <pc:docMk/>
          <pc:sldMk cId="77909861" sldId="319"/>
        </pc:sldMkLst>
      </pc:sldChg>
      <pc:sldChg chg="del">
        <pc:chgData name="Wan, Kai-Tak" userId="541fd53c-f977-4dbf-9f00-3234917223ae" providerId="ADAL" clId="{A606D6DA-AD43-4139-BA3E-D27A30513A03}" dt="2023-02-12T06:15:44.034" v="0" actId="47"/>
        <pc:sldMkLst>
          <pc:docMk/>
          <pc:sldMk cId="3822678793" sldId="320"/>
        </pc:sldMkLst>
      </pc:sldChg>
      <pc:sldChg chg="del">
        <pc:chgData name="Wan, Kai-Tak" userId="541fd53c-f977-4dbf-9f00-3234917223ae" providerId="ADAL" clId="{A606D6DA-AD43-4139-BA3E-D27A30513A03}" dt="2023-02-12T06:15:44.034" v="0" actId="47"/>
        <pc:sldMkLst>
          <pc:docMk/>
          <pc:sldMk cId="796919999" sldId="322"/>
        </pc:sldMkLst>
      </pc:sldChg>
      <pc:sldChg chg="del">
        <pc:chgData name="Wan, Kai-Tak" userId="541fd53c-f977-4dbf-9f00-3234917223ae" providerId="ADAL" clId="{A606D6DA-AD43-4139-BA3E-D27A30513A03}" dt="2023-02-12T06:15:44.034" v="0" actId="47"/>
        <pc:sldMkLst>
          <pc:docMk/>
          <pc:sldMk cId="1826040640" sldId="323"/>
        </pc:sldMkLst>
      </pc:sldChg>
      <pc:sldChg chg="del">
        <pc:chgData name="Wan, Kai-Tak" userId="541fd53c-f977-4dbf-9f00-3234917223ae" providerId="ADAL" clId="{A606D6DA-AD43-4139-BA3E-D27A30513A03}" dt="2023-02-12T06:15:44.034" v="0" actId="47"/>
        <pc:sldMkLst>
          <pc:docMk/>
          <pc:sldMk cId="2217577623" sldId="324"/>
        </pc:sldMkLst>
      </pc:sldChg>
      <pc:sldChg chg="del">
        <pc:chgData name="Wan, Kai-Tak" userId="541fd53c-f977-4dbf-9f00-3234917223ae" providerId="ADAL" clId="{A606D6DA-AD43-4139-BA3E-D27A30513A03}" dt="2023-02-12T06:15:44.034" v="0" actId="47"/>
        <pc:sldMkLst>
          <pc:docMk/>
          <pc:sldMk cId="4101640900" sldId="325"/>
        </pc:sldMkLst>
      </pc:sldChg>
      <pc:sldChg chg="del">
        <pc:chgData name="Wan, Kai-Tak" userId="541fd53c-f977-4dbf-9f00-3234917223ae" providerId="ADAL" clId="{A606D6DA-AD43-4139-BA3E-D27A30513A03}" dt="2023-02-12T06:15:44.034" v="0" actId="47"/>
        <pc:sldMkLst>
          <pc:docMk/>
          <pc:sldMk cId="1722429519" sldId="326"/>
        </pc:sldMkLst>
      </pc:sldChg>
      <pc:sldChg chg="del">
        <pc:chgData name="Wan, Kai-Tak" userId="541fd53c-f977-4dbf-9f00-3234917223ae" providerId="ADAL" clId="{A606D6DA-AD43-4139-BA3E-D27A30513A03}" dt="2023-02-12T06:15:44.034" v="0" actId="47"/>
        <pc:sldMkLst>
          <pc:docMk/>
          <pc:sldMk cId="972082313" sldId="327"/>
        </pc:sldMkLst>
      </pc:sldChg>
      <pc:sldChg chg="del">
        <pc:chgData name="Wan, Kai-Tak" userId="541fd53c-f977-4dbf-9f00-3234917223ae" providerId="ADAL" clId="{A606D6DA-AD43-4139-BA3E-D27A30513A03}" dt="2023-02-12T06:15:44.034" v="0" actId="47"/>
        <pc:sldMkLst>
          <pc:docMk/>
          <pc:sldMk cId="438322054" sldId="328"/>
        </pc:sldMkLst>
      </pc:sldChg>
      <pc:sldChg chg="del">
        <pc:chgData name="Wan, Kai-Tak" userId="541fd53c-f977-4dbf-9f00-3234917223ae" providerId="ADAL" clId="{A606D6DA-AD43-4139-BA3E-D27A30513A03}" dt="2023-02-12T06:15:44.034" v="0" actId="47"/>
        <pc:sldMkLst>
          <pc:docMk/>
          <pc:sldMk cId="1823532269" sldId="329"/>
        </pc:sldMkLst>
      </pc:sldChg>
      <pc:sldChg chg="del">
        <pc:chgData name="Wan, Kai-Tak" userId="541fd53c-f977-4dbf-9f00-3234917223ae" providerId="ADAL" clId="{A606D6DA-AD43-4139-BA3E-D27A30513A03}" dt="2023-02-12T06:15:44.034" v="0" actId="47"/>
        <pc:sldMkLst>
          <pc:docMk/>
          <pc:sldMk cId="2789921627" sldId="332"/>
        </pc:sldMkLst>
      </pc:sldChg>
      <pc:sldChg chg="del">
        <pc:chgData name="Wan, Kai-Tak" userId="541fd53c-f977-4dbf-9f00-3234917223ae" providerId="ADAL" clId="{A606D6DA-AD43-4139-BA3E-D27A30513A03}" dt="2023-02-12T06:15:44.034" v="0" actId="47"/>
        <pc:sldMkLst>
          <pc:docMk/>
          <pc:sldMk cId="2509382430" sldId="33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CF9D3-51D6-4BEE-A606-271A5C3255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AEF9DD-2A6A-49D1-8DE8-029CF51CB6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BE3BF-8D35-4E11-BFA4-1454F8427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A3DF-BB00-4E63-AA56-640EAD092CFC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3F057-FCE4-4651-96F4-907291D3A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5AACC-151D-4050-8797-37D31C80F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5242-F7AC-4E56-81D0-4D6A8A51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9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CD9EC-235A-4785-B87D-FE4373BAB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95B71E-680B-4F5F-A28F-D7197F802C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626253-33C4-4A62-86B2-F2C80C45B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A3DF-BB00-4E63-AA56-640EAD092CFC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BE7B0-6362-4B7D-908D-EAF005517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95608-5679-4084-8BAE-04F6C4105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5242-F7AC-4E56-81D0-4D6A8A51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974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014EC9-DABB-47A0-BE56-B26896E486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A8E94-215A-4D4A-B1F6-9E3D14A7CF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6C5E0-4E6A-445B-AE83-0E50F2E29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A3DF-BB00-4E63-AA56-640EAD092CFC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160CE-E9F2-4659-8AFA-76E14C29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184F87-6EB4-4CBC-94DF-B0C279636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5242-F7AC-4E56-81D0-4D6A8A51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838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CBA64-B998-484D-9CE7-59F648262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B708E-1288-4DF3-AB2E-407742CA4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CD0B6-B469-471E-AB20-D831B59DD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A3DF-BB00-4E63-AA56-640EAD092CFC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0F7F5-07FC-436C-95D6-C598194FD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8AC913-3B2F-4B04-8689-364B7E65B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5242-F7AC-4E56-81D0-4D6A8A51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5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759BF-E775-43A0-8D09-B407127B4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F182E0-F9A6-491D-B6BE-07F16652D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1EEF1-83E0-4D8F-93B7-AECA5B80C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A3DF-BB00-4E63-AA56-640EAD092CFC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B166A-40F9-45A2-9A04-C7F6E48E3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F1AA7-1D33-4A6C-B13F-A6352A89C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5242-F7AC-4E56-81D0-4D6A8A51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451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4D4A3-B4CA-4368-9113-73677EB63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5BDF7-ED0D-46DF-9DFB-701E9D12EC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3EB153-9514-48E4-8B4A-4F93CE2F54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A80ACB-B1D6-46C9-B160-E33460291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A3DF-BB00-4E63-AA56-640EAD092CFC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883622-ACF2-4C1F-8723-BFF1AD79F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9D04A3-4972-4132-ACFB-07F784B26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5242-F7AC-4E56-81D0-4D6A8A51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85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5526B-636D-4BA8-BCFB-49251806F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F3F6C-D19D-4ECB-9BAE-1239FAFA8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7BF55C-6C88-4A69-95D1-218184AB5C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C55F67-E9DA-4D11-AFEE-1796DFCD92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8E7F2B-BB0B-4BF9-8CBE-39D2975DCF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D18472-D7F1-4C0F-AEC6-D560BF26C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A3DF-BB00-4E63-AA56-640EAD092CFC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15EBEC-D3FA-4ECB-98A4-C7ABA5D28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BD1267-79E5-4AAB-A150-617BE84D3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5242-F7AC-4E56-81D0-4D6A8A51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189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D61D8-CB5B-4D70-A8E2-6F073A773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C11E60-BF65-4EED-84A2-C1E969003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A3DF-BB00-4E63-AA56-640EAD092CFC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87E015-62EB-4228-AE5B-47F4C56C3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C684E-789F-46AF-B274-6C63BE80C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5242-F7AC-4E56-81D0-4D6A8A51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58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30F3A3-CDF0-4188-AA98-BD0943522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A3DF-BB00-4E63-AA56-640EAD092CFC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49BFF2-3B7B-42A4-95E5-C4BFAB558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186921-3464-4A46-B0D7-F8D69C7AB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5242-F7AC-4E56-81D0-4D6A8A51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53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BA805-B18B-4F93-B4AC-1E8269CA7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63ABF-411C-4F18-8F12-E89195E72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B51E1-F318-4D4C-ACED-C5C387D62A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5C9C27-5968-46A3-A63F-E24E56257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A3DF-BB00-4E63-AA56-640EAD092CFC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4D670F-84A1-4805-9189-8BAF0B5B6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226AB1-2862-433E-AD5C-101FDB9A4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5242-F7AC-4E56-81D0-4D6A8A51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047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923B1-5F87-4FAA-92B6-1A45F856B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4E39E2-FFCE-47E9-95ED-64E012561A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774E2C-65A0-4B21-8207-7AA93AF7E2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2FE9AD-4043-4568-8BA2-355498E00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A3DF-BB00-4E63-AA56-640EAD092CFC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6F4A73-4F65-4167-A67C-93BB5A21E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CBD7D1-AAA7-4550-8511-4B10FE171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5242-F7AC-4E56-81D0-4D6A8A51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4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A6EB51-B150-427D-ABC7-4F13C0EE6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4B5259-EFFC-4678-9A01-15DF896FE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9C51BD-4433-48CB-BA31-162F9FD1B1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6A3DF-BB00-4E63-AA56-640EAD092CFC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56E17-9A09-4B1C-8F77-71A91EC794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12BF1-5F56-445C-AEE2-791E8DF11F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05242-F7AC-4E56-81D0-4D6A8A51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4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ORDCYJnaIQ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-bible.com/cgibin/ob.cgi?version=hb5&amp;cv=hb5&amp;book=Isa&amp;chapter=49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4DE9AAD-9C6A-43F0-B27A-B3DEE317686B}"/>
              </a:ext>
            </a:extLst>
          </p:cNvPr>
          <p:cNvSpPr txBox="1"/>
          <p:nvPr/>
        </p:nvSpPr>
        <p:spPr>
          <a:xfrm>
            <a:off x="1539240" y="828040"/>
            <a:ext cx="9636760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12963" indent="-2112963"/>
            <a:r>
              <a:rPr lang="zh-TW" altLang="en-US" b="1" u="sng" dirty="0">
                <a:latin typeface="KaiTi"/>
                <a:ea typeface="KaiTi"/>
                <a:cs typeface="+mn-lt"/>
              </a:rPr>
              <a:t>以賽亞書 </a:t>
            </a:r>
            <a:r>
              <a:rPr lang="en-US" altLang="zh-TW" b="1" u="sng" dirty="0">
                <a:latin typeface="KaiTi"/>
                <a:ea typeface="KaiTi"/>
                <a:cs typeface="+mn-lt"/>
              </a:rPr>
              <a:t>40</a:t>
            </a:r>
          </a:p>
          <a:p>
            <a:pPr marL="2112963" indent="-2112963"/>
            <a:endParaRPr lang="en-US" altLang="zh-TW" sz="800" b="1" dirty="0">
              <a:latin typeface="KaiTi"/>
              <a:ea typeface="KaiTi"/>
              <a:cs typeface="+mn-lt"/>
            </a:endParaRPr>
          </a:p>
          <a:p>
            <a:pPr marL="2112963" indent="-2112963">
              <a:tabLst>
                <a:tab pos="2632075" algn="l"/>
                <a:tab pos="4511675" algn="l"/>
              </a:tabLst>
            </a:pPr>
            <a:r>
              <a:rPr lang="zh-TW" altLang="en-US" sz="2400" b="1" dirty="0">
                <a:latin typeface="KaiTi"/>
                <a:ea typeface="KaiTi"/>
                <a:cs typeface="+mn-lt"/>
              </a:rPr>
              <a:t>你們的神說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:	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你們要安慰，安慰我的百姓</a:t>
            </a:r>
            <a:r>
              <a:rPr lang="en-US" altLang="zh-TW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!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 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pPr marL="2112963" indent="-2112963">
              <a:tabLst>
                <a:tab pos="2632075" algn="l"/>
                <a:tab pos="4511675" algn="l"/>
              </a:tabLst>
            </a:pPr>
            <a:r>
              <a:rPr lang="en-US" altLang="zh-TW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要對</a:t>
            </a:r>
            <a:r>
              <a:rPr lang="zh-TW" altLang="en-US" sz="2400" b="1" u="sng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耶路撒冷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說安慰的話，又向她宣告說</a:t>
            </a:r>
            <a:r>
              <a:rPr lang="en-US" altLang="zh-TW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:</a:t>
            </a:r>
          </a:p>
          <a:p>
            <a:pPr marL="2112963" indent="-2112963">
              <a:tabLst>
                <a:tab pos="2632075" algn="l"/>
                <a:tab pos="4511675" algn="l"/>
              </a:tabLst>
            </a:pPr>
            <a:r>
              <a:rPr lang="en-US" altLang="zh-TW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她爭戰的日子已滿了，她的罪孽赦免了，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pPr marL="2112963" indent="-2112963">
              <a:tabLst>
                <a:tab pos="2632075" algn="l"/>
                <a:tab pos="4511675" algn="l"/>
              </a:tabLst>
            </a:pPr>
            <a:r>
              <a:rPr lang="en-US" altLang="zh-TW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她為自己的一切罪從耶和華手中加倍受罰。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pPr marL="2112963" indent="-2112963">
              <a:tabLst>
                <a:tab pos="2225675" algn="l"/>
                <a:tab pos="4511675" algn="l"/>
              </a:tabLst>
            </a:pPr>
            <a:endParaRPr lang="en-US" altLang="zh-TW" sz="800" b="1" dirty="0">
              <a:latin typeface="KaiTi"/>
              <a:ea typeface="KaiTi"/>
              <a:cs typeface="+mn-lt"/>
            </a:endParaRPr>
          </a:p>
          <a:p>
            <a:pPr marL="2112963" indent="-2112963"/>
            <a:r>
              <a:rPr lang="zh-TW" altLang="en-US" sz="2400" b="1" dirty="0">
                <a:latin typeface="KaiTi"/>
                <a:ea typeface="KaiTi"/>
                <a:cs typeface="+mn-lt"/>
              </a:rPr>
              <a:t>有人聲喊著說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:	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在曠野預備耶和華的路，</a:t>
            </a:r>
            <a:r>
              <a:rPr lang="en-US" altLang="zh-TW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在沙漠地修平我們神的道！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pPr marL="2112963" indent="-2112963"/>
            <a:r>
              <a:rPr lang="en-US" altLang="zh-TW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一切山窪都要填滿，</a:t>
            </a:r>
            <a:r>
              <a:rPr lang="en-US" altLang="zh-TW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大小山岡都要削平，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pPr marL="2112963" indent="-2112963"/>
            <a:r>
              <a:rPr lang="en-US" altLang="zh-TW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高高低低的要改為平坦，</a:t>
            </a:r>
            <a:r>
              <a:rPr lang="en-US" altLang="zh-TW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崎崎嶇嶇的必成為平原。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pPr marL="2112963" indent="-2112963"/>
            <a:r>
              <a:rPr lang="en-US" altLang="zh-TW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耶和華的榮耀必然顯現，</a:t>
            </a:r>
            <a:r>
              <a:rPr lang="en-US" altLang="zh-TW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凡有血氣的必一同看見，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pPr marL="2112963" indent="-2112963"/>
            <a:r>
              <a:rPr lang="en-US" altLang="zh-TW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因為這是耶和華親口說的。</a:t>
            </a:r>
          </a:p>
          <a:p>
            <a:pPr marL="2112963" indent="-2112963"/>
            <a:endParaRPr lang="en-US" altLang="zh-TW" sz="800" b="1" dirty="0">
              <a:latin typeface="KaiTi"/>
              <a:ea typeface="KaiTi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78706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55411CF-1A6E-4DB4-B0C6-443DBCF361AD}"/>
              </a:ext>
            </a:extLst>
          </p:cNvPr>
          <p:cNvSpPr/>
          <p:nvPr/>
        </p:nvSpPr>
        <p:spPr>
          <a:xfrm>
            <a:off x="2305812" y="1321816"/>
            <a:ext cx="8087566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我心想念這些，就在裡面憂悶。</a:t>
            </a:r>
            <a:endParaRPr lang="zh-TW" altLang="en-US" sz="2400" dirty="0"/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我想起這事，心裡就有指望。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我們不致消滅，是出於耶和華諸般的慈愛，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是因他的憐憫不至斷絕。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endParaRPr lang="en-US" altLang="zh-TW" sz="1000" b="1" dirty="0">
              <a:latin typeface="KaiTi"/>
              <a:ea typeface="KaiTi"/>
              <a:cs typeface="+mn-lt"/>
            </a:endParaRPr>
          </a:p>
          <a:p>
            <a:r>
              <a:rPr lang="zh-TW" altLang="en-US" sz="32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每早晨這都是新的，你的誠實極其廣大。 </a:t>
            </a:r>
            <a:endParaRPr lang="en-US" altLang="zh-TW" sz="32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endParaRPr lang="en-US" altLang="zh-TW" sz="8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我心裡說：「耶和華是我的份，因此我要仰望他。」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凡等候耶和華，心裡尋求他的，耶和華必施恩給他</a:t>
            </a:r>
            <a:r>
              <a:rPr lang="zh-TW" altLang="en-US" b="1" dirty="0">
                <a:latin typeface="KaiTi"/>
                <a:ea typeface="KaiTi"/>
                <a:cs typeface="+mn-lt"/>
              </a:rPr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23479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A52D751-405B-4CD5-97A5-1518E0163FF4}"/>
              </a:ext>
            </a:extLst>
          </p:cNvPr>
          <p:cNvSpPr/>
          <p:nvPr/>
        </p:nvSpPr>
        <p:spPr>
          <a:xfrm>
            <a:off x="1331976" y="166128"/>
            <a:ext cx="9668256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u="sng" dirty="0">
                <a:latin typeface="KaiTi"/>
                <a:ea typeface="KaiTi"/>
                <a:cs typeface="+mn-lt"/>
              </a:rPr>
              <a:t>以賽亞書 </a:t>
            </a:r>
            <a:r>
              <a:rPr lang="en-US" altLang="zh-TW" b="1" u="sng" dirty="0">
                <a:latin typeface="KaiTi"/>
                <a:ea typeface="KaiTi"/>
                <a:cs typeface="+mn-lt"/>
              </a:rPr>
              <a:t>54</a:t>
            </a:r>
          </a:p>
          <a:p>
            <a:r>
              <a:rPr lang="en-US" altLang="zh-TW" sz="2400" b="1" dirty="0">
                <a:latin typeface="KaiTi"/>
                <a:ea typeface="KaiTi"/>
                <a:cs typeface="+mn-lt"/>
              </a:rPr>
              <a:t>… 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不要懼怕，因你必不致蒙羞；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也不要抱愧，因你必不致受辱。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你必忘記幼年的羞愧，不再記念你寡居的羞辱。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因為造你的是你的丈夫，萬軍之耶和華是他的名；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救贖你的是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以色列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的聖者，他必稱為全地之神。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耶和華召你，如召被離棄心中憂傷的妻，就是幼年所娶被棄的妻。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u="sng" dirty="0">
                <a:latin typeface="KaiTi"/>
                <a:ea typeface="KaiTi"/>
                <a:cs typeface="+mn-lt"/>
              </a:rPr>
              <a:t>這是你神所說的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endParaRPr lang="en-US" altLang="zh-TW" sz="10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我離棄你不過片時，卻要施大恩將你收回。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我的怒氣漲溢，頃刻之間向你掩面，卻要以永遠的慈愛憐恤你。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u="sng" dirty="0">
                <a:latin typeface="KaiTi"/>
                <a:ea typeface="KaiTi"/>
                <a:cs typeface="+mn-lt"/>
              </a:rPr>
              <a:t>這是耶和華你的救贖主說的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。</a:t>
            </a:r>
          </a:p>
          <a:p>
            <a:endParaRPr lang="en-US" altLang="zh-TW" sz="10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這事在我好像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挪亞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的洪水，我怎樣起誓不再使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挪亞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的洪水漫過遍地，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我也照樣起誓不再向你發怒，也不斥責你。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大山可以挪開，小山可以遷移，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但我的慈愛必不離開你，我平安的約也不遷移。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u="sng" dirty="0">
                <a:latin typeface="KaiTi"/>
                <a:ea typeface="KaiTi"/>
                <a:cs typeface="+mn-lt"/>
              </a:rPr>
              <a:t>這是憐恤你的耶和華說的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6F6313-9AF8-4A0E-03DF-0F320CE1A364}"/>
              </a:ext>
            </a:extLst>
          </p:cNvPr>
          <p:cNvSpPr txBox="1"/>
          <p:nvPr/>
        </p:nvSpPr>
        <p:spPr>
          <a:xfrm>
            <a:off x="7705817" y="5976004"/>
            <a:ext cx="322861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00FF"/>
                </a:solidFill>
              </a:rPr>
              <a:t>https://www.youtube.com/watch?v=OEy05WJKkcs</a:t>
            </a:r>
          </a:p>
        </p:txBody>
      </p:sp>
    </p:spTree>
    <p:extLst>
      <p:ext uri="{BB962C8B-B14F-4D97-AF65-F5344CB8AC3E}">
        <p14:creationId xmlns:p14="http://schemas.microsoft.com/office/powerpoint/2010/main" val="137031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652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A52D751-405B-4CD5-97A5-1518E0163FF4}"/>
              </a:ext>
            </a:extLst>
          </p:cNvPr>
          <p:cNvSpPr/>
          <p:nvPr/>
        </p:nvSpPr>
        <p:spPr>
          <a:xfrm>
            <a:off x="1331976" y="166128"/>
            <a:ext cx="9668256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u="sng" dirty="0">
                <a:latin typeface="KaiTi"/>
                <a:ea typeface="KaiTi"/>
                <a:cs typeface="+mn-lt"/>
              </a:rPr>
              <a:t>以賽亞書 </a:t>
            </a:r>
            <a:r>
              <a:rPr lang="en-US" altLang="zh-TW" b="1" u="sng" dirty="0">
                <a:latin typeface="KaiTi"/>
                <a:ea typeface="KaiTi"/>
                <a:cs typeface="+mn-lt"/>
              </a:rPr>
              <a:t>54</a:t>
            </a:r>
          </a:p>
          <a:p>
            <a:r>
              <a:rPr lang="en-US" altLang="zh-TW" sz="2400" b="1" dirty="0">
                <a:latin typeface="KaiTi"/>
                <a:ea typeface="KaiTi"/>
                <a:cs typeface="+mn-lt"/>
              </a:rPr>
              <a:t>… 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不要懼怕，因你必不致蒙羞；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也不要抱愧，因你必不致受辱。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你必忘記幼年的羞愧，不再記念你寡居的羞辱。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因為造你的是你的丈夫，萬軍之耶和華是他的名；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救贖你的是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以色列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的聖者，他必稱為全地之神。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耶和華召你，如召被離棄心中憂傷的妻，就是幼年所娶被棄的妻。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u="sng" dirty="0">
                <a:latin typeface="KaiTi"/>
                <a:ea typeface="KaiTi"/>
                <a:cs typeface="+mn-lt"/>
              </a:rPr>
              <a:t>這是你神所說的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endParaRPr lang="en-US" altLang="zh-TW" sz="10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我離棄你不過片時，卻要施大恩將你收回。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我的怒氣漲溢，頃刻之間向你掩面，卻要以永遠的慈愛憐恤你。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u="sng" dirty="0">
                <a:latin typeface="KaiTi"/>
                <a:ea typeface="KaiTi"/>
                <a:cs typeface="+mn-lt"/>
              </a:rPr>
              <a:t>這是耶和華你的救贖主說的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。</a:t>
            </a:r>
          </a:p>
          <a:p>
            <a:endParaRPr lang="en-US" altLang="zh-TW" sz="10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這事在我好像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挪亞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的洪水，我怎樣起誓不再使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挪亞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的洪水漫過遍地，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我也照樣起誓不再向你發怒，也不斥責你。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大山可以挪開，小山可以遷移，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但我的慈愛必不離開你，我平安的約也不遷移。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u="sng" dirty="0">
                <a:latin typeface="KaiTi"/>
                <a:ea typeface="KaiTi"/>
                <a:cs typeface="+mn-lt"/>
              </a:rPr>
              <a:t>這是憐恤你的耶和華說的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6F6313-9AF8-4A0E-03DF-0F320CE1A364}"/>
              </a:ext>
            </a:extLst>
          </p:cNvPr>
          <p:cNvSpPr txBox="1"/>
          <p:nvPr/>
        </p:nvSpPr>
        <p:spPr>
          <a:xfrm>
            <a:off x="7705817" y="5976004"/>
            <a:ext cx="322861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00FF"/>
                </a:solidFill>
              </a:rPr>
              <a:t>https://www.youtube.com/watch?v=OEy05WJKkcs</a:t>
            </a:r>
          </a:p>
        </p:txBody>
      </p:sp>
    </p:spTree>
    <p:extLst>
      <p:ext uri="{BB962C8B-B14F-4D97-AF65-F5344CB8AC3E}">
        <p14:creationId xmlns:p14="http://schemas.microsoft.com/office/powerpoint/2010/main" val="249477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492D1A6-95F9-6D3A-DCFE-CDD14179AC25}"/>
              </a:ext>
            </a:extLst>
          </p:cNvPr>
          <p:cNvSpPr txBox="1"/>
          <p:nvPr/>
        </p:nvSpPr>
        <p:spPr>
          <a:xfrm>
            <a:off x="2214880" y="1049774"/>
            <a:ext cx="9113520" cy="25228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800" b="1" dirty="0">
                <a:latin typeface="KaiTi"/>
                <a:ea typeface="KaiTi"/>
                <a:cs typeface="+mn-lt"/>
              </a:rPr>
              <a:t>以賽亞書 </a:t>
            </a:r>
            <a:r>
              <a:rPr lang="en-US" altLang="zh-TW" sz="2800" b="1" dirty="0">
                <a:latin typeface="KaiTi"/>
                <a:ea typeface="KaiTi"/>
                <a:cs typeface="+mn-lt"/>
              </a:rPr>
              <a:t>57:</a:t>
            </a:r>
            <a:r>
              <a:rPr lang="zh-TW" altLang="en-US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慾火攻心</a:t>
            </a:r>
            <a:r>
              <a:rPr lang="en-US" altLang="zh-TW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,</a:t>
            </a:r>
            <a:r>
              <a:rPr lang="zh-TW" altLang="en-US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殺了兒女</a:t>
            </a:r>
            <a:r>
              <a:rPr lang="en-US" altLang="zh-TW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 ,</a:t>
            </a:r>
            <a:r>
              <a:rPr lang="zh-TW" altLang="en-US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獻了供物</a:t>
            </a:r>
            <a:r>
              <a:rPr lang="en-US" altLang="zh-TW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,</a:t>
            </a:r>
            <a:r>
              <a:rPr lang="zh-TW" altLang="en-US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貪婪</a:t>
            </a:r>
            <a:endParaRPr lang="en-US" altLang="zh-TW" sz="28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pPr>
              <a:lnSpc>
                <a:spcPct val="200000"/>
              </a:lnSpc>
            </a:pPr>
            <a:r>
              <a:rPr lang="zh-CN" altLang="en-US" sz="2800" b="1" dirty="0">
                <a:latin typeface="KaiTi"/>
                <a:ea typeface="KaiTi"/>
                <a:cs typeface="+mn-lt"/>
              </a:rPr>
              <a:t>以賽亞書 </a:t>
            </a:r>
            <a:r>
              <a:rPr lang="en-US" altLang="zh-TW" sz="2800" b="1" dirty="0">
                <a:latin typeface="KaiTi"/>
                <a:ea typeface="KaiTi"/>
                <a:cs typeface="+mn-lt"/>
              </a:rPr>
              <a:t>58:</a:t>
            </a:r>
            <a:r>
              <a:rPr lang="zh-TW" altLang="en-US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禁食</a:t>
            </a:r>
            <a:r>
              <a:rPr lang="en-US" altLang="zh-TW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,</a:t>
            </a:r>
            <a:r>
              <a:rPr lang="zh-TW" altLang="en-US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安息日</a:t>
            </a:r>
            <a:endParaRPr lang="en-US" altLang="zh-TW" sz="2800" b="1" dirty="0">
              <a:latin typeface="KaiTi"/>
              <a:ea typeface="KaiTi"/>
              <a:cs typeface="+mn-lt"/>
            </a:endParaRPr>
          </a:p>
          <a:p>
            <a:pPr>
              <a:lnSpc>
                <a:spcPct val="200000"/>
              </a:lnSpc>
            </a:pPr>
            <a:r>
              <a:rPr lang="zh-CN" altLang="en-US" sz="2800" b="1" dirty="0">
                <a:latin typeface="KaiTi"/>
                <a:ea typeface="KaiTi"/>
                <a:cs typeface="+mn-lt"/>
              </a:rPr>
              <a:t>以賽亞書 </a:t>
            </a:r>
            <a:r>
              <a:rPr lang="en-US" altLang="zh-TW" sz="2800" b="1" dirty="0">
                <a:latin typeface="KaiTi"/>
                <a:ea typeface="KaiTi"/>
                <a:cs typeface="+mn-lt"/>
              </a:rPr>
              <a:t>59:</a:t>
            </a:r>
            <a:r>
              <a:rPr lang="zh-TW" altLang="en-US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公義</a:t>
            </a:r>
            <a:r>
              <a:rPr lang="en-US" altLang="zh-TW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,</a:t>
            </a:r>
            <a:r>
              <a:rPr lang="zh-TW" altLang="en-US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誠實</a:t>
            </a:r>
            <a:r>
              <a:rPr lang="en-US" altLang="zh-TW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,</a:t>
            </a:r>
            <a:r>
              <a:rPr lang="zh-TW" altLang="en-US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罪孽</a:t>
            </a:r>
            <a:r>
              <a:rPr lang="en-US" altLang="zh-TW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,</a:t>
            </a:r>
            <a:r>
              <a:rPr lang="zh-TW" altLang="en-US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公平</a:t>
            </a:r>
            <a:r>
              <a:rPr lang="en-US" altLang="zh-TW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,</a:t>
            </a:r>
            <a:r>
              <a:rPr lang="zh-TW" altLang="en-US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公義</a:t>
            </a:r>
            <a:r>
              <a:rPr lang="en-US" altLang="zh-TW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,</a:t>
            </a:r>
            <a:r>
              <a:rPr lang="zh-TW" altLang="en-US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誠實</a:t>
            </a:r>
            <a:endParaRPr lang="en-US" altLang="zh-TW" sz="28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85403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CDC1A35-ED2E-2E79-37D2-A7F973757F7B}"/>
              </a:ext>
            </a:extLst>
          </p:cNvPr>
          <p:cNvSpPr txBox="1"/>
          <p:nvPr/>
        </p:nvSpPr>
        <p:spPr>
          <a:xfrm>
            <a:off x="1544320" y="894080"/>
            <a:ext cx="8138160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u="sng" dirty="0">
                <a:latin typeface="KaiTi"/>
                <a:ea typeface="KaiTi"/>
                <a:cs typeface="+mn-lt"/>
              </a:rPr>
              <a:t>以賽亞書 </a:t>
            </a:r>
            <a:r>
              <a:rPr lang="en-US" altLang="zh-TW" sz="2400" b="1" u="sng" dirty="0">
                <a:latin typeface="KaiTi"/>
                <a:ea typeface="KaiTi"/>
                <a:cs typeface="+mn-lt"/>
              </a:rPr>
              <a:t>57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 </a:t>
            </a:r>
          </a:p>
          <a:p>
            <a:pPr algn="l"/>
            <a:endParaRPr lang="en-US" altLang="zh-TW" sz="1000" b="1" dirty="0"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800" b="1" dirty="0">
                <a:latin typeface="KaiTi"/>
                <a:ea typeface="KaiTi"/>
                <a:cs typeface="+mn-lt"/>
              </a:rPr>
              <a:t>義人死亡，無人放在心上；</a:t>
            </a:r>
            <a:endParaRPr lang="en-US" altLang="zh-TW" sz="2800" b="1" dirty="0"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800" b="1" dirty="0">
                <a:latin typeface="KaiTi"/>
                <a:ea typeface="KaiTi"/>
                <a:cs typeface="+mn-lt"/>
              </a:rPr>
              <a:t>虔誠人被收去，無人思念。</a:t>
            </a:r>
            <a:endParaRPr lang="en-US" altLang="zh-TW" sz="2800" b="1" dirty="0">
              <a:latin typeface="KaiTi"/>
              <a:ea typeface="KaiTi"/>
              <a:cs typeface="+mn-lt"/>
            </a:endParaRPr>
          </a:p>
          <a:p>
            <a:pPr algn="l"/>
            <a:endParaRPr lang="en-US" altLang="zh-TW" sz="1000" b="1" dirty="0"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800" b="1" dirty="0">
                <a:latin typeface="KaiTi"/>
                <a:ea typeface="KaiTi"/>
                <a:cs typeface="+mn-lt"/>
              </a:rPr>
              <a:t>這義人被收去，是免了將來的禍患。 </a:t>
            </a:r>
            <a:endParaRPr lang="en-US" altLang="zh-TW" sz="2800" b="1" dirty="0"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800" b="1" dirty="0">
                <a:latin typeface="KaiTi"/>
                <a:ea typeface="KaiTi"/>
                <a:cs typeface="+mn-lt"/>
              </a:rPr>
              <a:t>他們得享平安，素行正直的，各人在墳裡安歇。</a:t>
            </a:r>
          </a:p>
        </p:txBody>
      </p:sp>
    </p:spTree>
    <p:extLst>
      <p:ext uri="{BB962C8B-B14F-4D97-AF65-F5344CB8AC3E}">
        <p14:creationId xmlns:p14="http://schemas.microsoft.com/office/powerpoint/2010/main" val="10906574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CDC1A35-ED2E-2E79-37D2-A7F973757F7B}"/>
              </a:ext>
            </a:extLst>
          </p:cNvPr>
          <p:cNvSpPr txBox="1"/>
          <p:nvPr/>
        </p:nvSpPr>
        <p:spPr>
          <a:xfrm>
            <a:off x="1183640" y="355600"/>
            <a:ext cx="9824720" cy="615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你們這些巫婆的兒子，姦夫和妓女的種子，都要前來！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你們向誰戲笑，向誰張口吐舌呢？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你們豈不是悖逆的兒女，虛謊的種類呢？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你們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在橡樹中間，在各青翠樹下</a:t>
            </a:r>
            <a:r>
              <a:rPr lang="zh-TW" altLang="en-US" sz="2400" b="1" u="sng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慾火攻心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，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r>
              <a:rPr lang="en-US" altLang="zh-TW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在山谷間，在石穴下</a:t>
            </a:r>
            <a:r>
              <a:rPr lang="zh-TW" altLang="en-US" sz="2400" b="1" u="sng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殺了兒女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。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在谷中光滑石頭裡有你的份，這些就是你所得的份！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你也向它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澆了奠祭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，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獻了供物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endParaRPr lang="en-US" altLang="zh-TW" sz="10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因這事，我豈能容忍嗎？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你在高而又高的山上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安設床榻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，也上那裡去獻祭。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你在門後，在門框後立起你的紀念。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向外人赤露，又上去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擴張床榻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，與他們立約。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你在那裡看見他們的床，就甚喜愛。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你把油帶到王那裡，又多加香料，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打發使者往遠方去，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自卑自賤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直到陰間。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你因路遠疲倦，卻不說這是枉然；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你以為有復興之力，所以不覺疲憊。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602619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CDC1A35-ED2E-2E79-37D2-A7F973757F7B}"/>
              </a:ext>
            </a:extLst>
          </p:cNvPr>
          <p:cNvSpPr txBox="1"/>
          <p:nvPr/>
        </p:nvSpPr>
        <p:spPr>
          <a:xfrm>
            <a:off x="1183640" y="1005840"/>
            <a:ext cx="982472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TW" altLang="en-US" sz="2400" b="1" dirty="0">
                <a:latin typeface="KaiTi"/>
                <a:ea typeface="KaiTi"/>
                <a:cs typeface="+mn-lt"/>
              </a:rPr>
              <a:t>你怕誰？因誰恐懼？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400" b="1" dirty="0">
                <a:latin typeface="KaiTi"/>
                <a:ea typeface="KaiTi"/>
                <a:cs typeface="+mn-lt"/>
              </a:rPr>
              <a:t>竟說謊不記念我，又不將這事放在心上！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400" b="1" dirty="0">
                <a:latin typeface="KaiTi"/>
                <a:ea typeface="KaiTi"/>
                <a:cs typeface="+mn-lt"/>
              </a:rPr>
              <a:t>我不是許久閉口不言，你仍不怕我嗎？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400" b="1" dirty="0">
                <a:latin typeface="KaiTi"/>
                <a:ea typeface="KaiTi"/>
                <a:cs typeface="+mn-lt"/>
              </a:rPr>
              <a:t>我要指明你的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『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公義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』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，至於你所行的，都必於你無益。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400" b="1" dirty="0">
                <a:latin typeface="KaiTi"/>
                <a:ea typeface="KaiTi"/>
                <a:cs typeface="+mn-lt"/>
              </a:rPr>
              <a:t>你哀求的時候，讓你所聚集的拯救你吧！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400" b="1" dirty="0">
                <a:latin typeface="KaiTi"/>
                <a:ea typeface="KaiTi"/>
                <a:cs typeface="+mn-lt"/>
              </a:rPr>
              <a:t>風要把他們颳散，一口氣要把他們都吹去。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algn="l"/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但那投靠我的必得地土，必承受我的聖山為業。</a:t>
            </a:r>
          </a:p>
        </p:txBody>
      </p:sp>
    </p:spTree>
    <p:extLst>
      <p:ext uri="{BB962C8B-B14F-4D97-AF65-F5344CB8AC3E}">
        <p14:creationId xmlns:p14="http://schemas.microsoft.com/office/powerpoint/2010/main" val="33594776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CDC1A35-ED2E-2E79-37D2-A7F973757F7B}"/>
              </a:ext>
            </a:extLst>
          </p:cNvPr>
          <p:cNvSpPr txBox="1"/>
          <p:nvPr/>
        </p:nvSpPr>
        <p:spPr>
          <a:xfrm>
            <a:off x="1183640" y="355600"/>
            <a:ext cx="10388600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TW" altLang="en-US" sz="2400" b="1" dirty="0">
                <a:latin typeface="KaiTi"/>
                <a:ea typeface="KaiTi"/>
                <a:cs typeface="+mn-lt"/>
              </a:rPr>
              <a:t>耶和華要說：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你們修築修築，預備道路，將絆腳石從我百姓的路中除掉。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pPr algn="l"/>
            <a:endParaRPr lang="en-US" altLang="zh-TW" sz="8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400" b="1" dirty="0">
                <a:latin typeface="KaiTi"/>
                <a:ea typeface="KaiTi"/>
                <a:cs typeface="+mn-lt"/>
              </a:rPr>
              <a:t>因為那至高至上，永遠長存，名為聖者的如此說：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indent="346075" algn="l"/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我住在至高至聖的所在，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pPr indent="346075" algn="l"/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也與</a:t>
            </a:r>
            <a:r>
              <a:rPr lang="zh-TW" altLang="en-US" sz="2400" b="1" u="sng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心靈痛悔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、</a:t>
            </a:r>
            <a:r>
              <a:rPr lang="zh-TW" altLang="en-US" sz="2400" b="1" u="sng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謙卑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的人同居，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pPr indent="346075" algn="l"/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要使</a:t>
            </a:r>
            <a:r>
              <a:rPr lang="zh-TW" altLang="en-US" sz="2400" b="1" u="sng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謙卑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人的靈甦醒，也使</a:t>
            </a:r>
            <a:r>
              <a:rPr lang="zh-TW" altLang="en-US" sz="2400" b="1" u="sng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痛悔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人的心甦醒。 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pPr indent="346075" algn="l"/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我必不永遠相爭，也不長久發怒，恐怕我所造的人與靈性都必發昏。 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pPr indent="346075" algn="l"/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因他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貪婪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的罪孽，我就發怒擊打他。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pPr indent="346075" algn="l"/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我向他掩面發怒，他卻仍然隨心背道。 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pPr indent="346075" algn="l"/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我看見他所行的道，也要醫治他，又要引導他，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pPr indent="346075" algn="l"/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使他和那一同傷心的人再得安慰。 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pPr indent="346075" algn="l"/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我造就嘴唇的果子，願平安康泰歸於遠處的人，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pPr indent="346075" algn="l"/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也歸於近處的人，並且我要醫治他。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pPr indent="346075" algn="l"/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這是耶和華說的。</a:t>
            </a:r>
          </a:p>
          <a:p>
            <a:pPr algn="l"/>
            <a:endParaRPr lang="en-US" altLang="zh-TW" sz="1000" b="1" dirty="0"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400" b="1" dirty="0">
                <a:latin typeface="KaiTi"/>
                <a:ea typeface="KaiTi"/>
                <a:cs typeface="+mn-lt"/>
              </a:rPr>
              <a:t>唯獨惡人好像翻騰的海不得平靜，其中的水常湧出 汙穢 和 淤泥 來。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400" b="1" dirty="0">
                <a:latin typeface="KaiTi"/>
                <a:ea typeface="KaiTi"/>
                <a:cs typeface="+mn-lt"/>
              </a:rPr>
              <a:t>我的神說：「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惡人必不得平安。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」</a:t>
            </a:r>
          </a:p>
        </p:txBody>
      </p:sp>
    </p:spTree>
    <p:extLst>
      <p:ext uri="{BB962C8B-B14F-4D97-AF65-F5344CB8AC3E}">
        <p14:creationId xmlns:p14="http://schemas.microsoft.com/office/powerpoint/2010/main" val="6268776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0559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A46B102-B141-CEFB-6E55-418D8010D3F3}"/>
              </a:ext>
            </a:extLst>
          </p:cNvPr>
          <p:cNvSpPr txBox="1"/>
          <p:nvPr/>
        </p:nvSpPr>
        <p:spPr>
          <a:xfrm>
            <a:off x="2143760" y="5612120"/>
            <a:ext cx="82499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Arial Narrow" panose="020B0606020202030204" pitchFamily="34" charset="0"/>
                <a:hlinkClick r:id="rId2"/>
              </a:rPr>
              <a:t>https://www.youtube.com/watch?v=aORDCYJnaIQ</a:t>
            </a:r>
            <a:r>
              <a:rPr lang="en-US" sz="2000" dirty="0">
                <a:latin typeface="Arial Narrow" panose="020B0606020202030204" pitchFamily="34" charset="0"/>
              </a:rPr>
              <a:t>    3.30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E7C31D-06D3-18C8-91B4-D5796433D0D7}"/>
              </a:ext>
            </a:extLst>
          </p:cNvPr>
          <p:cNvSpPr txBox="1"/>
          <p:nvPr/>
        </p:nvSpPr>
        <p:spPr>
          <a:xfrm>
            <a:off x="1197610" y="494526"/>
            <a:ext cx="10142220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Isaiah 40  (KJV)</a:t>
            </a:r>
          </a:p>
          <a:p>
            <a:endParaRPr lang="en-US" sz="800" b="1" u="sng" dirty="0"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  <a:p>
            <a:r>
              <a:rPr lang="en-US" sz="2400" b="1" i="0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Comfort ye, comfort ye my people, saith your God.</a:t>
            </a:r>
          </a:p>
          <a:p>
            <a:pPr algn="l"/>
            <a:r>
              <a:rPr lang="en-US" sz="2400" b="1" i="0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Speak ye comfortably to Jerusalem, </a:t>
            </a:r>
          </a:p>
          <a:p>
            <a:pPr algn="l"/>
            <a:r>
              <a:rPr lang="en-US" sz="2400" b="1" i="0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and cry unto her, that her warfare is accomplished, </a:t>
            </a:r>
          </a:p>
          <a:p>
            <a:pPr algn="l"/>
            <a:r>
              <a:rPr lang="en-US" sz="2400" b="1" i="0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that her iniquity is pardoned: </a:t>
            </a:r>
          </a:p>
          <a:p>
            <a:pPr algn="l"/>
            <a:r>
              <a:rPr lang="en-US" sz="2400" b="1" i="0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for she hath received of the </a:t>
            </a:r>
            <a:r>
              <a:rPr lang="en-US" sz="2400" b="1" i="0" cap="small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Lord</a:t>
            </a:r>
            <a:r>
              <a:rPr lang="en-US" sz="2400" b="1" i="0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's hand double for all her sins.</a:t>
            </a:r>
          </a:p>
          <a:p>
            <a:pPr algn="l"/>
            <a:r>
              <a:rPr lang="en-US" sz="2400" b="1" i="0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The voice of him that </a:t>
            </a:r>
            <a:r>
              <a:rPr lang="en-US" sz="2400" b="1" i="0" dirty="0" err="1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crieth</a:t>
            </a:r>
            <a:r>
              <a:rPr lang="en-US" sz="2400" b="1" i="0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 in the wilderness, </a:t>
            </a:r>
          </a:p>
          <a:p>
            <a:pPr algn="l"/>
            <a:r>
              <a:rPr lang="en-US" sz="2400" b="1" i="0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Prepare ye the way of the </a:t>
            </a:r>
            <a:r>
              <a:rPr lang="en-US" sz="2400" b="1" i="0" cap="small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Lord</a:t>
            </a:r>
            <a:r>
              <a:rPr lang="en-US" sz="2400" b="1" i="0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, make straight in the desert a highway for our God.</a:t>
            </a:r>
          </a:p>
          <a:p>
            <a:pPr algn="l"/>
            <a:endParaRPr lang="en-US" sz="1000" b="1" i="0" dirty="0"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  <a:p>
            <a:pPr algn="l"/>
            <a:r>
              <a:rPr lang="en-US" sz="2400" b="1" i="0" dirty="0">
                <a:solidFill>
                  <a:srgbClr val="009900"/>
                </a:solidFill>
                <a:effectLst/>
                <a:latin typeface="Arial Narrow" panose="020B0606020202030204" pitchFamily="34" charset="0"/>
              </a:rPr>
              <a:t>Every valley shall be exalted, and every mountain and hill shall be made low: </a:t>
            </a:r>
          </a:p>
          <a:p>
            <a:pPr algn="l"/>
            <a:r>
              <a:rPr lang="en-US" sz="2400" b="1" i="0" dirty="0">
                <a:solidFill>
                  <a:srgbClr val="009900"/>
                </a:solidFill>
                <a:effectLst/>
                <a:latin typeface="Arial Narrow" panose="020B0606020202030204" pitchFamily="34" charset="0"/>
              </a:rPr>
              <a:t>and the crooked shall be made straight, and the rough places plain:</a:t>
            </a:r>
          </a:p>
          <a:p>
            <a:pPr algn="l"/>
            <a:endParaRPr lang="en-US" sz="1000" b="1" i="0" dirty="0"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  <a:p>
            <a:pPr algn="l"/>
            <a:r>
              <a:rPr lang="en-US" sz="2400" b="1" i="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And the glory of the </a:t>
            </a:r>
            <a:r>
              <a:rPr lang="en-US" sz="2400" b="1" i="0" cap="small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Lord</a:t>
            </a:r>
            <a:r>
              <a:rPr lang="en-US" sz="2400" b="1" i="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 shall be revealed, and all flesh shall see it together: </a:t>
            </a:r>
          </a:p>
          <a:p>
            <a:pPr algn="l"/>
            <a:r>
              <a:rPr lang="en-US" sz="2400" b="1" i="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for the mouth of the </a:t>
            </a:r>
            <a:r>
              <a:rPr lang="en-US" sz="2400" b="1" i="0" cap="small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Lord</a:t>
            </a:r>
            <a:r>
              <a:rPr lang="en-US" sz="2400" b="1" i="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 hath spoken it.</a:t>
            </a:r>
            <a:endParaRPr lang="en-US" sz="2400" b="1" dirty="0">
              <a:solidFill>
                <a:srgbClr val="0000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1037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F8D883-50C3-4406-8AA8-0062B6D2A596}"/>
              </a:ext>
            </a:extLst>
          </p:cNvPr>
          <p:cNvSpPr txBox="1"/>
          <p:nvPr/>
        </p:nvSpPr>
        <p:spPr>
          <a:xfrm>
            <a:off x="2112264" y="247904"/>
            <a:ext cx="8891016" cy="56630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1" u="sng" dirty="0">
                <a:latin typeface="KaiTi"/>
                <a:ea typeface="KaiTi"/>
                <a:cs typeface="+mn-lt"/>
              </a:rPr>
              <a:t>以賽亞書 </a:t>
            </a:r>
            <a:r>
              <a:rPr lang="en-US" altLang="zh-TW" b="1" u="sng" dirty="0">
                <a:latin typeface="KaiTi"/>
                <a:ea typeface="KaiTi"/>
                <a:cs typeface="+mn-lt"/>
              </a:rPr>
              <a:t>58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 </a:t>
            </a:r>
          </a:p>
          <a:p>
            <a:endParaRPr lang="en-US" altLang="zh-TW" sz="8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你要大聲喊叫，不可止息，揚起聲來，好像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吹角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向我百姓說明他們的過犯，向雅各家說明他們的罪惡。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endParaRPr lang="en-US" altLang="zh-TW" sz="10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他們 </a:t>
            </a:r>
            <a:r>
              <a:rPr lang="en-US" altLang="zh-TW" sz="1200" b="1" dirty="0">
                <a:latin typeface="KaiTi"/>
                <a:ea typeface="KaiTi"/>
                <a:cs typeface="+mn-lt"/>
              </a:rPr>
              <a:t>(1)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天天尋求我，</a:t>
            </a:r>
            <a:r>
              <a:rPr lang="en-US" altLang="zh-TW" sz="1200" b="1" dirty="0">
                <a:latin typeface="KaiTi"/>
                <a:ea typeface="KaiTi"/>
                <a:cs typeface="+mn-lt"/>
              </a:rPr>
              <a:t>(2)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樂意明白我的道，</a:t>
            </a:r>
            <a:r>
              <a:rPr lang="en-US" altLang="zh-TW" sz="1200" b="1" dirty="0">
                <a:latin typeface="KaiTi"/>
                <a:ea typeface="KaiTi"/>
                <a:cs typeface="+mn-lt"/>
              </a:rPr>
              <a:t>(3)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好像行義的國民，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en-US" altLang="zh-TW" sz="1200" b="1" dirty="0">
                <a:latin typeface="KaiTi"/>
                <a:ea typeface="KaiTi"/>
                <a:cs typeface="+mn-lt"/>
              </a:rPr>
              <a:t>(4)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不離棄他們神的典章，</a:t>
            </a:r>
            <a:r>
              <a:rPr lang="en-US" altLang="zh-TW" sz="1200" b="1" dirty="0">
                <a:latin typeface="KaiTi"/>
                <a:ea typeface="KaiTi"/>
                <a:cs typeface="+mn-lt"/>
              </a:rPr>
              <a:t>(5)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向我求問公義的判語，</a:t>
            </a:r>
            <a:r>
              <a:rPr lang="en-US" altLang="zh-TW" sz="1200" b="1" dirty="0">
                <a:latin typeface="KaiTi"/>
                <a:ea typeface="KaiTi"/>
                <a:cs typeface="+mn-lt"/>
              </a:rPr>
              <a:t>(6)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喜悅親近神。</a:t>
            </a:r>
          </a:p>
          <a:p>
            <a:pPr marL="1604963" indent="-1604963"/>
            <a:r>
              <a:rPr lang="en-US" altLang="zh-TW" sz="1200" b="1" dirty="0">
                <a:latin typeface="KaiTi"/>
                <a:ea typeface="KaiTi"/>
                <a:cs typeface="+mn-lt"/>
              </a:rPr>
              <a:t>(7)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他們說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:	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我們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禁食</a:t>
            </a:r>
            <a:r>
              <a:rPr lang="en-US" altLang="zh-TW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, 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你為何不看見呢</a:t>
            </a:r>
            <a:r>
              <a:rPr lang="en-US" altLang="zh-TW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? </a:t>
            </a:r>
          </a:p>
          <a:p>
            <a:pPr marL="1604963" indent="-1604963"/>
            <a:r>
              <a:rPr lang="en-US" altLang="zh-TW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我們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刻苦己心</a:t>
            </a:r>
            <a:r>
              <a:rPr lang="en-US" altLang="zh-TW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, 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你為何不理會呢？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endParaRPr lang="en-US" altLang="zh-TW" sz="8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看哪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! </a:t>
            </a: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你們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禁食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的日子仍求利益，勒逼人為你們做苦工。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你們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禁食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，卻互相爭競，以凶惡的拳頭打人。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你們今日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禁食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，不得使你們的聲音聽聞於上。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這樣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禁食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，豈是我所揀選，使人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刻苦己心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的日子嗎？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豈是叫人垂頭像葦子，用麻布和爐灰鋪在他以下嗎？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你這可稱為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禁食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，為耶和華所悅納的日子嗎？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3661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F8D883-50C3-4406-8AA8-0062B6D2A596}"/>
              </a:ext>
            </a:extLst>
          </p:cNvPr>
          <p:cNvSpPr txBox="1"/>
          <p:nvPr/>
        </p:nvSpPr>
        <p:spPr>
          <a:xfrm>
            <a:off x="971296" y="324919"/>
            <a:ext cx="10888472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TW" altLang="en-US" sz="2400" b="1" dirty="0">
                <a:latin typeface="KaiTi"/>
                <a:ea typeface="KaiTi"/>
                <a:cs typeface="+mn-lt"/>
              </a:rPr>
              <a:t>我所揀選的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禁食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不是要鬆開凶惡的繩，解下軛上的索，使被欺壓的得自由，折斷一切的軛嗎？不是要把你的餅分給飢餓的人，將漂流的窮人接到你家中，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400" b="1" dirty="0">
                <a:latin typeface="KaiTi"/>
                <a:ea typeface="KaiTi"/>
                <a:cs typeface="+mn-lt"/>
              </a:rPr>
              <a:t>見赤身的給他衣服遮體，顧恤自己的骨肉而不掩藏嗎？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algn="l"/>
            <a:endParaRPr lang="en-US" altLang="zh-TW" sz="1000" b="1" dirty="0"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400" b="1" dirty="0">
                <a:latin typeface="KaiTi"/>
                <a:ea typeface="KaiTi"/>
                <a:cs typeface="+mn-lt"/>
              </a:rPr>
              <a:t>這樣，你的光就必發現如早晨的光，你所得的醫治要速速發明，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400" b="1" dirty="0">
                <a:latin typeface="KaiTi"/>
                <a:ea typeface="KaiTi"/>
                <a:cs typeface="+mn-lt"/>
              </a:rPr>
              <a:t>你的公義必在你前面行，耶和華的榮光必做你的後盾。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400" b="1" dirty="0">
                <a:latin typeface="KaiTi"/>
                <a:ea typeface="KaiTi"/>
                <a:cs typeface="+mn-lt"/>
              </a:rPr>
              <a:t>那時你求告，耶和華必應允；你呼求，他必說：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『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我在這裡！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』</a:t>
            </a:r>
          </a:p>
          <a:p>
            <a:pPr algn="l"/>
            <a:endParaRPr lang="en-US" altLang="zh-TW" sz="800" b="1" dirty="0"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400" b="1" dirty="0">
                <a:latin typeface="KaiTi"/>
                <a:ea typeface="KaiTi"/>
                <a:cs typeface="+mn-lt"/>
              </a:rPr>
              <a:t>你若從你中間除掉 </a:t>
            </a:r>
            <a:r>
              <a:rPr lang="en-US" altLang="zh-TW" sz="1200" b="1" dirty="0">
                <a:latin typeface="KaiTi"/>
                <a:ea typeface="KaiTi"/>
                <a:cs typeface="+mn-lt"/>
              </a:rPr>
              <a:t>(1)</a:t>
            </a:r>
            <a:r>
              <a:rPr lang="zh-TW" altLang="en-US" sz="2400" b="1" dirty="0">
                <a:solidFill>
                  <a:srgbClr val="00B050"/>
                </a:solidFill>
                <a:latin typeface="KaiTi"/>
                <a:ea typeface="KaiTi"/>
                <a:cs typeface="+mn-lt"/>
              </a:rPr>
              <a:t>重軛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 和 </a:t>
            </a:r>
            <a:r>
              <a:rPr lang="en-US" altLang="zh-TW" sz="1200" b="1" dirty="0">
                <a:latin typeface="KaiTi"/>
                <a:ea typeface="KaiTi"/>
                <a:cs typeface="+mn-lt"/>
              </a:rPr>
              <a:t>(2)</a:t>
            </a:r>
            <a:r>
              <a:rPr lang="zh-TW" altLang="en-US" sz="2400" b="1" dirty="0">
                <a:solidFill>
                  <a:srgbClr val="00B050"/>
                </a:solidFill>
                <a:latin typeface="KaiTi"/>
                <a:ea typeface="KaiTi"/>
                <a:cs typeface="+mn-lt"/>
              </a:rPr>
              <a:t>指摘人的指頭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，並 </a:t>
            </a:r>
            <a:r>
              <a:rPr lang="en-US" altLang="zh-TW" sz="1200" b="1" dirty="0">
                <a:latin typeface="KaiTi"/>
                <a:ea typeface="KaiTi"/>
                <a:cs typeface="+mn-lt"/>
              </a:rPr>
              <a:t>(3)</a:t>
            </a:r>
            <a:r>
              <a:rPr lang="zh-TW" altLang="en-US" sz="2400" b="1" dirty="0">
                <a:solidFill>
                  <a:srgbClr val="00B050"/>
                </a:solidFill>
                <a:latin typeface="KaiTi"/>
                <a:ea typeface="KaiTi"/>
                <a:cs typeface="+mn-lt"/>
              </a:rPr>
              <a:t>發惡言的事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，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400" b="1" dirty="0">
                <a:latin typeface="KaiTi"/>
                <a:ea typeface="KaiTi"/>
                <a:cs typeface="+mn-lt"/>
              </a:rPr>
              <a:t>你心若向飢餓的人發憐憫，使困苦的人得滿足，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400" b="1" dirty="0">
                <a:latin typeface="KaiTi"/>
                <a:ea typeface="KaiTi"/>
                <a:cs typeface="+mn-lt"/>
              </a:rPr>
              <a:t>你的光就必在黑暗中發現，你的幽暗必變如正午。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400" b="1" dirty="0">
                <a:latin typeface="KaiTi"/>
                <a:ea typeface="KaiTi"/>
                <a:cs typeface="+mn-lt"/>
              </a:rPr>
              <a:t>耶和華也必時常引導你，在乾旱之地使你心滿意足，骨頭強壯。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400" b="1" dirty="0">
                <a:latin typeface="KaiTi"/>
                <a:ea typeface="KaiTi"/>
                <a:cs typeface="+mn-lt"/>
              </a:rPr>
              <a:t>你必像澆灌的園子，又像水流不絕的泉源。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400" b="1" dirty="0">
                <a:latin typeface="KaiTi"/>
                <a:ea typeface="KaiTi"/>
                <a:cs typeface="+mn-lt"/>
              </a:rPr>
              <a:t>那些出於你的人必修造久已荒廢之處，你要建立拆毀累代的根基，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400" b="1" dirty="0">
                <a:latin typeface="KaiTi"/>
                <a:ea typeface="KaiTi"/>
                <a:cs typeface="+mn-lt"/>
              </a:rPr>
              <a:t>你必稱為 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補破口的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 和 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重修路徑與人居住的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7645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F8D883-50C3-4406-8AA8-0062B6D2A596}"/>
              </a:ext>
            </a:extLst>
          </p:cNvPr>
          <p:cNvSpPr txBox="1"/>
          <p:nvPr/>
        </p:nvSpPr>
        <p:spPr>
          <a:xfrm>
            <a:off x="2926080" y="914400"/>
            <a:ext cx="7193280" cy="43088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TW" altLang="en-US" sz="2400" b="1" dirty="0">
                <a:latin typeface="KaiTi"/>
                <a:ea typeface="KaiTi"/>
                <a:cs typeface="+mn-lt"/>
              </a:rPr>
              <a:t>你若在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安息日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掉轉你的腳步，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400" b="1" dirty="0">
                <a:latin typeface="KaiTi"/>
                <a:ea typeface="KaiTi"/>
                <a:cs typeface="+mn-lt"/>
              </a:rPr>
              <a:t>在我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聖日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不以操作為喜樂，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400" b="1" dirty="0">
                <a:latin typeface="KaiTi"/>
                <a:ea typeface="KaiTi"/>
                <a:cs typeface="+mn-lt"/>
              </a:rPr>
              <a:t>稱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安息日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為可喜樂的，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400" b="1" dirty="0">
                <a:latin typeface="KaiTi"/>
                <a:ea typeface="KaiTi"/>
                <a:cs typeface="+mn-lt"/>
              </a:rPr>
              <a:t>稱耶和華的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聖日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為可尊重的，而且尊敬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這日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indent="233363" algn="l"/>
            <a:r>
              <a:rPr lang="en-US" altLang="zh-TW" sz="1200" b="1" dirty="0">
                <a:latin typeface="KaiTi"/>
                <a:ea typeface="KaiTi"/>
                <a:cs typeface="+mn-lt"/>
              </a:rPr>
              <a:t>(1)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不辦自己的私事，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indent="233363" algn="l"/>
            <a:r>
              <a:rPr lang="en-US" altLang="zh-TW" sz="1200" b="1" dirty="0">
                <a:latin typeface="KaiTi"/>
                <a:ea typeface="KaiTi"/>
                <a:cs typeface="+mn-lt"/>
              </a:rPr>
              <a:t>(2)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不隨自己的私意，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indent="233363" algn="l"/>
            <a:r>
              <a:rPr lang="en-US" altLang="zh-TW" sz="1200" b="1" dirty="0">
                <a:latin typeface="KaiTi"/>
                <a:ea typeface="KaiTi"/>
                <a:cs typeface="+mn-lt"/>
              </a:rPr>
              <a:t>(3)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不說自己的私話，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400" b="1" dirty="0">
                <a:latin typeface="KaiTi"/>
                <a:ea typeface="KaiTi"/>
                <a:cs typeface="+mn-lt"/>
              </a:rPr>
              <a:t>你就以耶和華為樂，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400" b="1" dirty="0">
                <a:latin typeface="KaiTi"/>
                <a:ea typeface="KaiTi"/>
                <a:cs typeface="+mn-lt"/>
              </a:rPr>
              <a:t>耶和華要使你乘駕地的高處，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400" b="1" dirty="0">
                <a:latin typeface="KaiTi"/>
                <a:ea typeface="KaiTi"/>
                <a:cs typeface="+mn-lt"/>
              </a:rPr>
              <a:t>又以你祖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雅各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的產業養育你。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algn="l"/>
            <a:endParaRPr lang="en-US" altLang="zh-TW" sz="10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這是耶和華親口說的。</a:t>
            </a:r>
          </a:p>
        </p:txBody>
      </p:sp>
    </p:spTree>
    <p:extLst>
      <p:ext uri="{BB962C8B-B14F-4D97-AF65-F5344CB8AC3E}">
        <p14:creationId xmlns:p14="http://schemas.microsoft.com/office/powerpoint/2010/main" val="14072494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20136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0F0F5A-25BB-4593-A551-97D91C3BA1CC}"/>
              </a:ext>
            </a:extLst>
          </p:cNvPr>
          <p:cNvSpPr/>
          <p:nvPr/>
        </p:nvSpPr>
        <p:spPr>
          <a:xfrm>
            <a:off x="1210056" y="438412"/>
            <a:ext cx="935634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u="sng" dirty="0">
                <a:latin typeface="KaiTi"/>
                <a:ea typeface="KaiTi"/>
                <a:cs typeface="+mn-lt"/>
              </a:rPr>
              <a:t>以賽亞書 </a:t>
            </a:r>
            <a:r>
              <a:rPr lang="en-US" altLang="zh-TW" b="1" u="sng" dirty="0">
                <a:latin typeface="KaiTi"/>
                <a:ea typeface="KaiTi"/>
                <a:cs typeface="+mn-lt"/>
              </a:rPr>
              <a:t>59</a:t>
            </a:r>
          </a:p>
          <a:p>
            <a:endParaRPr lang="en-US" altLang="zh-TW" sz="800" b="1" u="sng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耶和華的膀臂並非縮短不能拯救，耳朵並非發沉不能聽見；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但你們的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罪孽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使你們與神隔絕，你們的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罪惡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使他掩面不聽你們。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因你們的手被血沾染，你們的指頭被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罪孽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沾汙，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你們的嘴唇說謊言，你們的舌頭出惡語。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無一人按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公義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告狀，無一人憑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誠實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辯白，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都倚靠虛妄，說謊言，所懷的是毒害，所生的是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罪孽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他們抱毒蛇蛋，結蜘蛛網。人吃這蛋必死，這蛋被踏，必出蝮蛇。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所結的網不能成為衣服，所做的也不能遮蓋自己。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他們的行為都是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罪孽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，手所做的都是強暴。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他們的腳奔跑行惡，他們急速流無辜人的血；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意念都是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罪孽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，所經過的路都荒涼毀滅。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平安的路他們不知道，所行的事沒有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公平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他們為自己修彎曲的路，凡行此路的，都不知道平安。</a:t>
            </a:r>
          </a:p>
        </p:txBody>
      </p:sp>
    </p:spTree>
    <p:extLst>
      <p:ext uri="{BB962C8B-B14F-4D97-AF65-F5344CB8AC3E}">
        <p14:creationId xmlns:p14="http://schemas.microsoft.com/office/powerpoint/2010/main" val="172831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0F0F5A-25BB-4593-A551-97D91C3BA1CC}"/>
              </a:ext>
            </a:extLst>
          </p:cNvPr>
          <p:cNvSpPr/>
          <p:nvPr/>
        </p:nvSpPr>
        <p:spPr>
          <a:xfrm>
            <a:off x="1210056" y="438412"/>
            <a:ext cx="80761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因此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公平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離我們遠，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公義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追不上我們。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我們指望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光亮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，卻是黑暗；指望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光明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，卻行幽暗。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我們摸索牆壁，好像瞎子；我們摸索，如同無目之人。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我們晌午絆腳，如在黃昏一樣；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我們在肥壯人中，像死人一般。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我們咆哮如熊，哀鳴如鴿。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指望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公平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，卻是沒有；指望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救恩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，卻遠離我們。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我們的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過犯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在你面前增多，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罪惡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作見證告我們。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過犯與我們同在，至於我們的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罪孽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，我們都知道，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就是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悖逆不認識耶和華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，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轉去不跟從我們的神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u="sng" dirty="0">
                <a:latin typeface="KaiTi"/>
                <a:ea typeface="KaiTi"/>
                <a:cs typeface="+mn-lt"/>
              </a:rPr>
              <a:t>說欺壓和叛逆的話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，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心懷謊言隨即說出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並且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公平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轉而退後，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公義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站在遠處，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誠實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在街上仆倒，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正直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也不得進入。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誠實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少見，離惡的人反成掠物。</a:t>
            </a:r>
          </a:p>
        </p:txBody>
      </p:sp>
    </p:spTree>
    <p:extLst>
      <p:ext uri="{BB962C8B-B14F-4D97-AF65-F5344CB8AC3E}">
        <p14:creationId xmlns:p14="http://schemas.microsoft.com/office/powerpoint/2010/main" val="3512481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0F0F5A-25BB-4593-A551-97D91C3BA1CC}"/>
              </a:ext>
            </a:extLst>
          </p:cNvPr>
          <p:cNvSpPr/>
          <p:nvPr/>
        </p:nvSpPr>
        <p:spPr>
          <a:xfrm>
            <a:off x="1210056" y="438412"/>
            <a:ext cx="1033881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那時，耶和華看見沒有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公平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，甚不喜悅。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他見無人拯救，無人代求，甚為詫異，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就用自己的膀臂施行拯救，以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公義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扶持自己。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他以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公義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為鎧甲，以拯救為頭盔，以報仇為衣服，以熱心為外袍。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他必按人的行為施報，惱怒他的敵人，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報復他的仇敵，向眾海島施行報應。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如此，人從日落之處必敬畏耶和華的名，從日出之地也必敬畏他的榮耀。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因為仇敵好像急流的河水沖來，是耶和華之氣所驅逐的。</a:t>
            </a:r>
          </a:p>
          <a:p>
            <a:endParaRPr lang="en-US" altLang="zh-TW" sz="12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必有一位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救贖主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來到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錫安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，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雅各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族中轉離過犯的人那裡。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這是耶和華說的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marL="1544638" indent="-1544638"/>
            <a:r>
              <a:rPr lang="zh-TW" altLang="en-US" sz="2400" b="1" dirty="0">
                <a:latin typeface="KaiTi"/>
                <a:ea typeface="KaiTi"/>
                <a:cs typeface="+mn-lt"/>
              </a:rPr>
              <a:t>耶和華說：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至於我，與他們所立的約乃是這樣：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pPr marL="1544638" indent="-1544638"/>
            <a:r>
              <a:rPr lang="en-US" altLang="zh-TW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我加給你的靈，傳給你的話，必不離你的口，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pPr marL="1544638" indent="-1544638"/>
            <a:r>
              <a:rPr lang="en-US" altLang="zh-TW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也不離你後裔與你後裔之後裔的口，從今直到永遠。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pPr marL="1544638" indent="-1544638"/>
            <a:r>
              <a:rPr lang="zh-TW" altLang="en-US" sz="2400" b="1" u="sng" dirty="0">
                <a:latin typeface="KaiTi"/>
                <a:ea typeface="KaiTi"/>
                <a:cs typeface="+mn-lt"/>
              </a:rPr>
              <a:t>這是耶和華說的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1440456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55926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FA9BA19-BEF7-4BC3-32AD-72E3867D6F54}"/>
              </a:ext>
            </a:extLst>
          </p:cNvPr>
          <p:cNvSpPr txBox="1"/>
          <p:nvPr/>
        </p:nvSpPr>
        <p:spPr>
          <a:xfrm>
            <a:off x="6460015" y="203489"/>
            <a:ext cx="5522205" cy="66479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0" i="0" u="sng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Isaiah 60</a:t>
            </a:r>
          </a:p>
          <a:p>
            <a:pPr algn="l"/>
            <a:r>
              <a:rPr lang="en-US" sz="2400" b="0" i="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Arise, </a:t>
            </a:r>
            <a:r>
              <a:rPr lang="en-US" sz="2400" b="1" i="0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shine</a:t>
            </a:r>
            <a:r>
              <a:rPr lang="en-US" sz="2400" b="0" i="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, for your </a:t>
            </a:r>
            <a:r>
              <a:rPr lang="en-US" sz="2400" b="1" i="0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light</a:t>
            </a:r>
            <a:r>
              <a:rPr lang="en-US" sz="2400" b="0" i="0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 </a:t>
            </a:r>
            <a:r>
              <a:rPr lang="en-US" sz="2400" b="0" i="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has come,</a:t>
            </a:r>
            <a:br>
              <a:rPr lang="en-US" sz="2400" b="0" i="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</a:br>
            <a:r>
              <a:rPr lang="en-US" sz="2400" b="0" i="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    and the </a:t>
            </a:r>
            <a:r>
              <a:rPr lang="en-US" sz="2400" b="1" i="0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glory of the </a:t>
            </a:r>
            <a:r>
              <a:rPr lang="en-US" sz="2400" b="1" i="0" cap="small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Lord</a:t>
            </a:r>
            <a:r>
              <a:rPr lang="en-US" sz="2400" b="1" i="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 </a:t>
            </a:r>
            <a:r>
              <a:rPr lang="en-US" sz="2400" b="0" i="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rises upon you.</a:t>
            </a:r>
            <a:br>
              <a:rPr lang="en-US" sz="2400" b="0" i="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</a:br>
            <a:r>
              <a:rPr lang="en-US" sz="2400" b="1" i="0" baseline="3000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2 </a:t>
            </a:r>
            <a:r>
              <a:rPr lang="en-US" sz="2400" b="0" i="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See, </a:t>
            </a:r>
            <a:r>
              <a:rPr lang="en-US" sz="2400" b="0" i="0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darkness</a:t>
            </a:r>
            <a:r>
              <a:rPr lang="en-US" sz="2400" b="0" i="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 covers the earth</a:t>
            </a:r>
            <a:br>
              <a:rPr lang="en-US" sz="2400" b="0" i="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</a:br>
            <a:r>
              <a:rPr lang="en-US" sz="2400" b="0" i="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    and thick </a:t>
            </a:r>
            <a:r>
              <a:rPr lang="en-US" sz="2400" b="0" i="0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darkness</a:t>
            </a:r>
            <a:r>
              <a:rPr lang="en-US" sz="2400" b="0" i="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 is over the peoples,</a:t>
            </a:r>
            <a:br>
              <a:rPr lang="en-US" sz="2400" b="0" i="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</a:br>
            <a:r>
              <a:rPr lang="en-US" sz="2400" b="0" i="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but the </a:t>
            </a:r>
            <a:r>
              <a:rPr lang="en-US" sz="2400" b="0" i="0" cap="small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Lord</a:t>
            </a:r>
            <a:r>
              <a:rPr lang="en-US" sz="2400" b="0" i="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 rises upon you</a:t>
            </a:r>
            <a:br>
              <a:rPr lang="en-US" sz="2400" b="0" i="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</a:br>
            <a:r>
              <a:rPr lang="en-US" sz="2400" b="0" i="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    and his </a:t>
            </a:r>
            <a:r>
              <a:rPr lang="en-US" sz="2400" b="0" i="0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glory</a:t>
            </a:r>
            <a:r>
              <a:rPr lang="en-US" sz="2400" b="0" i="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 appears over you.</a:t>
            </a:r>
            <a:br>
              <a:rPr lang="en-US" sz="2400" b="0" i="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</a:br>
            <a:r>
              <a:rPr lang="en-US" sz="2400" b="1" i="0" baseline="3000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3 </a:t>
            </a:r>
            <a:r>
              <a:rPr lang="en-US" sz="2400" b="0" i="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Nations will come to your </a:t>
            </a:r>
            <a:r>
              <a:rPr lang="en-US" sz="2400" b="1" i="0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light</a:t>
            </a:r>
            <a:r>
              <a:rPr lang="en-US" sz="2400" b="0" i="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,</a:t>
            </a:r>
            <a:br>
              <a:rPr lang="en-US" sz="2400" b="0" i="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</a:br>
            <a:r>
              <a:rPr lang="en-US" sz="2400" b="0" i="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    and kings to the </a:t>
            </a:r>
            <a:r>
              <a:rPr lang="en-US" sz="2400" b="1" i="0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brightness</a:t>
            </a:r>
            <a:r>
              <a:rPr lang="en-US" sz="2400" b="0" i="0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lang="en-US" sz="2400" b="0" i="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of your dawn.</a:t>
            </a:r>
          </a:p>
          <a:p>
            <a:pPr algn="l"/>
            <a:endParaRPr lang="en-US" sz="800" b="0" i="0" dirty="0">
              <a:solidFill>
                <a:srgbClr val="0000FF"/>
              </a:solidFill>
              <a:effectLst/>
              <a:latin typeface="Arial Narrow" panose="020B0606020202030204" pitchFamily="34" charset="0"/>
            </a:endParaRPr>
          </a:p>
          <a:p>
            <a:pPr algn="l"/>
            <a:r>
              <a:rPr lang="en-US" sz="2400" b="1" i="0" baseline="3000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4 </a:t>
            </a:r>
            <a:r>
              <a:rPr lang="en-US" sz="2400" b="0" i="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“Lift up your eyes and look about you:</a:t>
            </a:r>
            <a:br>
              <a:rPr lang="en-US" sz="2400" b="0" i="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</a:br>
            <a:r>
              <a:rPr lang="en-US" sz="2400" b="0" i="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    All assemble and come to you;</a:t>
            </a:r>
            <a:br>
              <a:rPr lang="en-US" sz="2400" b="0" i="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</a:br>
            <a:r>
              <a:rPr lang="en-US" sz="2400" b="0" i="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your sons come from afar,</a:t>
            </a:r>
            <a:br>
              <a:rPr lang="en-US" sz="2400" b="0" i="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</a:br>
            <a:r>
              <a:rPr lang="en-US" sz="2400" b="0" i="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    and your daughters are carried on the hip.</a:t>
            </a:r>
            <a:br>
              <a:rPr lang="en-US" sz="2400" b="0" i="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</a:br>
            <a:r>
              <a:rPr lang="en-US" sz="2400" b="1" i="0" baseline="3000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5 </a:t>
            </a:r>
            <a:r>
              <a:rPr lang="en-US" sz="2400" b="0" i="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Then you will look and be </a:t>
            </a:r>
            <a:r>
              <a:rPr lang="en-US" sz="2400" b="1" i="0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radiant</a:t>
            </a:r>
            <a:r>
              <a:rPr lang="en-US" sz="2400" b="0" i="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,</a:t>
            </a:r>
            <a:br>
              <a:rPr lang="en-US" sz="2400" b="0" i="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</a:br>
            <a:r>
              <a:rPr lang="en-US" sz="2400" b="0" i="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    your heart will throb and swell with joy;</a:t>
            </a:r>
            <a:br>
              <a:rPr lang="en-US" sz="2400" b="0" i="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</a:br>
            <a:r>
              <a:rPr lang="en-US" sz="2400" b="0" i="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the wealth on the seas will be brought to you,</a:t>
            </a:r>
            <a:br>
              <a:rPr lang="en-US" sz="2400" b="0" i="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</a:br>
            <a:r>
              <a:rPr lang="en-US" sz="2400" b="0" i="0" dirty="0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    to you the riches of the nations will come.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6803CC-2B99-68DA-F2C8-2EB332187BBB}"/>
              </a:ext>
            </a:extLst>
          </p:cNvPr>
          <p:cNvSpPr txBox="1"/>
          <p:nvPr/>
        </p:nvSpPr>
        <p:spPr>
          <a:xfrm>
            <a:off x="1351176" y="203489"/>
            <a:ext cx="4954836" cy="66479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b="1" u="sng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以賽亞書 </a:t>
            </a:r>
            <a:r>
              <a:rPr lang="en-US" altLang="zh-TW" b="1" u="sng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60</a:t>
            </a: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興起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發光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，因為你的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光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已經來到，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耶和華的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榮耀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發現照耀你。 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看哪</a:t>
            </a:r>
            <a:r>
              <a:rPr lang="en-US" altLang="zh-TW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! 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黑暗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遮蓋大地，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幽暗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遮蓋萬民，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耶和華卻要顯現照耀你，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他的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榮耀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要現在你身上。 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萬國要來就你的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光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，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君王要來就你發現的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光輝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。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endParaRPr lang="en-US" altLang="zh-TW" sz="8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你舉目向四方觀看！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眾人都聚集來到你這裡，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你的眾子從遠方而來，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你的眾女也被懷抱而來。 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那時你看見就有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光榮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，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你心又跳動又寬暢。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因為大海豐盛的貨物必轉來歸你，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列國的財寶也必來歸你。 </a:t>
            </a:r>
          </a:p>
        </p:txBody>
      </p:sp>
    </p:spTree>
    <p:extLst>
      <p:ext uri="{BB962C8B-B14F-4D97-AF65-F5344CB8AC3E}">
        <p14:creationId xmlns:p14="http://schemas.microsoft.com/office/powerpoint/2010/main" val="117071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hine Jesus Shine Lyrics - Graham Kendrick | Worship Song">
            <a:extLst>
              <a:ext uri="{FF2B5EF4-FFF2-40B4-BE49-F238E27FC236}">
                <a16:creationId xmlns:a16="http://schemas.microsoft.com/office/drawing/2014/main" id="{4D906E20-6485-EB41-6960-09EB9B0E32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9CD5077-25DA-F1C9-A0B9-C3BAFFC6857C}"/>
              </a:ext>
            </a:extLst>
          </p:cNvPr>
          <p:cNvSpPr txBox="1"/>
          <p:nvPr/>
        </p:nvSpPr>
        <p:spPr>
          <a:xfrm>
            <a:off x="3278027" y="6088233"/>
            <a:ext cx="60978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 Narrow" panose="020B0606020202030204" pitchFamily="34" charset="0"/>
              </a:rPr>
              <a:t>https://www.youtube.com/watch?v=D4hXJ9ax2FY</a:t>
            </a:r>
          </a:p>
        </p:txBody>
      </p:sp>
    </p:spTree>
    <p:extLst>
      <p:ext uri="{BB962C8B-B14F-4D97-AF65-F5344CB8AC3E}">
        <p14:creationId xmlns:p14="http://schemas.microsoft.com/office/powerpoint/2010/main" val="39040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4DE9AAD-9C6A-43F0-B27A-B3DEE317686B}"/>
              </a:ext>
            </a:extLst>
          </p:cNvPr>
          <p:cNvSpPr txBox="1"/>
          <p:nvPr/>
        </p:nvSpPr>
        <p:spPr>
          <a:xfrm>
            <a:off x="452120" y="279400"/>
            <a:ext cx="11287760" cy="615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12963" indent="-2112963"/>
            <a:r>
              <a:rPr lang="zh-TW" altLang="en-US" b="1" u="sng" dirty="0">
                <a:latin typeface="KaiTi"/>
                <a:ea typeface="KaiTi"/>
                <a:cs typeface="+mn-lt"/>
              </a:rPr>
              <a:t>以賽亞書 </a:t>
            </a:r>
            <a:r>
              <a:rPr lang="en-US" altLang="zh-TW" b="1" u="sng" dirty="0">
                <a:latin typeface="KaiTi"/>
                <a:ea typeface="KaiTi"/>
                <a:cs typeface="+mn-lt"/>
              </a:rPr>
              <a:t>40</a:t>
            </a:r>
          </a:p>
          <a:p>
            <a:pPr marL="2112963" indent="-2112963"/>
            <a:endParaRPr lang="en-US" altLang="zh-TW" sz="800" b="1" dirty="0">
              <a:latin typeface="KaiTi"/>
              <a:ea typeface="KaiTi"/>
              <a:cs typeface="+mn-lt"/>
            </a:endParaRPr>
          </a:p>
          <a:p>
            <a:pPr marL="2112963" indent="-2112963">
              <a:tabLst>
                <a:tab pos="2632075" algn="l"/>
                <a:tab pos="4511675" algn="l"/>
              </a:tabLst>
            </a:pPr>
            <a:r>
              <a:rPr lang="zh-TW" altLang="en-US" sz="2400" b="1" dirty="0">
                <a:latin typeface="KaiTi"/>
                <a:ea typeface="KaiTi"/>
                <a:cs typeface="+mn-lt"/>
              </a:rPr>
              <a:t>你們的神說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:	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你們要安慰，安慰我的百姓</a:t>
            </a:r>
            <a:r>
              <a:rPr lang="en-US" altLang="zh-TW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!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 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pPr marL="2112963" indent="-2112963">
              <a:tabLst>
                <a:tab pos="2632075" algn="l"/>
                <a:tab pos="4511675" algn="l"/>
              </a:tabLst>
            </a:pPr>
            <a:r>
              <a:rPr lang="en-US" altLang="zh-TW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要對</a:t>
            </a:r>
            <a:r>
              <a:rPr lang="zh-TW" altLang="en-US" sz="2400" b="1" u="sng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耶路撒冷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說安慰的話，又向她宣告說</a:t>
            </a:r>
            <a:r>
              <a:rPr lang="en-US" altLang="zh-TW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:</a:t>
            </a:r>
          </a:p>
          <a:p>
            <a:pPr marL="2112963" indent="-2112963">
              <a:tabLst>
                <a:tab pos="2632075" algn="l"/>
                <a:tab pos="4511675" algn="l"/>
              </a:tabLst>
            </a:pPr>
            <a:r>
              <a:rPr lang="en-US" altLang="zh-TW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她爭戰的日子已滿了，她的罪孽赦免了，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pPr marL="2112963" indent="-2112963">
              <a:tabLst>
                <a:tab pos="2632075" algn="l"/>
                <a:tab pos="4511675" algn="l"/>
              </a:tabLst>
            </a:pPr>
            <a:r>
              <a:rPr lang="en-US" altLang="zh-TW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她為自己的一切罪從耶和華手中加倍受罰。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pPr marL="2112963" indent="-2112963">
              <a:tabLst>
                <a:tab pos="2225675" algn="l"/>
                <a:tab pos="4511675" algn="l"/>
              </a:tabLst>
            </a:pPr>
            <a:endParaRPr lang="en-US" altLang="zh-TW" sz="800" b="1" dirty="0">
              <a:latin typeface="KaiTi"/>
              <a:ea typeface="KaiTi"/>
              <a:cs typeface="+mn-lt"/>
            </a:endParaRPr>
          </a:p>
          <a:p>
            <a:pPr marL="2112963" indent="-2112963"/>
            <a:r>
              <a:rPr lang="zh-TW" altLang="en-US" sz="2400" b="1" dirty="0">
                <a:latin typeface="KaiTi"/>
                <a:ea typeface="KaiTi"/>
                <a:cs typeface="+mn-lt"/>
              </a:rPr>
              <a:t>有人聲喊著說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:	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在曠野預備耶和華的路，</a:t>
            </a:r>
            <a:r>
              <a:rPr lang="en-US" altLang="zh-TW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在沙漠地修平我們神的道！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pPr marL="2112963" indent="-2112963"/>
            <a:r>
              <a:rPr lang="en-US" altLang="zh-TW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一切山窪都要填滿，</a:t>
            </a:r>
            <a:r>
              <a:rPr lang="en-US" altLang="zh-TW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大小山岡都要削平，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pPr marL="2112963" indent="-2112963"/>
            <a:r>
              <a:rPr lang="en-US" altLang="zh-TW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高高低低的要改為平坦，</a:t>
            </a:r>
            <a:r>
              <a:rPr lang="en-US" altLang="zh-TW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崎崎嶇嶇的必成為平原。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pPr marL="2112963" indent="-2112963"/>
            <a:r>
              <a:rPr lang="en-US" altLang="zh-TW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耶和華的榮耀必然顯現，</a:t>
            </a:r>
            <a:r>
              <a:rPr lang="en-US" altLang="zh-TW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凡有血氣的必一同看見，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pPr marL="2112963" indent="-2112963"/>
            <a:r>
              <a:rPr lang="en-US" altLang="zh-TW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因為這是耶和華親口說的。</a:t>
            </a:r>
          </a:p>
          <a:p>
            <a:pPr marL="2112963" indent="-2112963"/>
            <a:endParaRPr lang="en-US" altLang="zh-TW" sz="800" b="1" dirty="0">
              <a:latin typeface="KaiTi"/>
              <a:ea typeface="KaiTi"/>
              <a:cs typeface="+mn-lt"/>
            </a:endParaRPr>
          </a:p>
          <a:p>
            <a:pPr marL="2112963" indent="-2112963"/>
            <a:r>
              <a:rPr lang="zh-TW" altLang="en-US" sz="2400" b="1" dirty="0">
                <a:latin typeface="KaiTi"/>
                <a:ea typeface="KaiTi"/>
                <a:cs typeface="+mn-lt"/>
              </a:rPr>
              <a:t>有人聲說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:	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latin typeface="KaiTi"/>
                <a:ea typeface="KaiTi"/>
                <a:cs typeface="+mn-lt"/>
              </a:rPr>
              <a:t>你喊叫吧！</a:t>
            </a:r>
            <a:endParaRPr lang="en-US" altLang="zh-TW" sz="2400" b="1" dirty="0">
              <a:solidFill>
                <a:schemeClr val="accent4">
                  <a:lumMod val="50000"/>
                </a:schemeClr>
              </a:solidFill>
              <a:latin typeface="KaiTi"/>
              <a:ea typeface="KaiTi"/>
              <a:cs typeface="+mn-lt"/>
            </a:endParaRPr>
          </a:p>
          <a:p>
            <a:pPr marL="2112963" indent="-2112963"/>
            <a:endParaRPr lang="en-US" altLang="zh-TW" sz="800" b="1" dirty="0">
              <a:latin typeface="KaiTi"/>
              <a:ea typeface="KaiTi"/>
              <a:cs typeface="+mn-lt"/>
            </a:endParaRPr>
          </a:p>
          <a:p>
            <a:pPr marL="2112963" indent="-2112963"/>
            <a:r>
              <a:rPr lang="zh-TW" altLang="en-US" sz="2400" b="1" dirty="0">
                <a:latin typeface="KaiTi"/>
                <a:ea typeface="KaiTi"/>
                <a:cs typeface="+mn-lt"/>
              </a:rPr>
              <a:t>有一個說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:	</a:t>
            </a:r>
            <a:r>
              <a:rPr lang="zh-TW" altLang="en-US" sz="2400" b="1" dirty="0">
                <a:solidFill>
                  <a:srgbClr val="009900"/>
                </a:solidFill>
                <a:latin typeface="KaiTi"/>
                <a:ea typeface="KaiTi"/>
                <a:cs typeface="+mn-lt"/>
              </a:rPr>
              <a:t>我喊叫什麼呢？</a:t>
            </a:r>
            <a:endParaRPr lang="en-US" altLang="zh-TW" sz="2400" b="1" dirty="0">
              <a:solidFill>
                <a:srgbClr val="009900"/>
              </a:solidFill>
              <a:latin typeface="KaiTi"/>
              <a:ea typeface="KaiTi"/>
              <a:cs typeface="+mn-lt"/>
            </a:endParaRPr>
          </a:p>
          <a:p>
            <a:pPr marL="2112963" indent="-2112963"/>
            <a:endParaRPr lang="en-US" altLang="zh-TW" sz="800" b="1" dirty="0">
              <a:latin typeface="KaiTi"/>
              <a:ea typeface="KaiTi"/>
              <a:cs typeface="+mn-lt"/>
            </a:endParaRPr>
          </a:p>
          <a:p>
            <a:pPr marL="2112963" indent="-2112963"/>
            <a:r>
              <a:rPr lang="zh-TW" altLang="en-US" sz="2400" b="1" dirty="0">
                <a:latin typeface="KaiTi"/>
                <a:ea typeface="KaiTi"/>
                <a:cs typeface="+mn-lt"/>
              </a:rPr>
              <a:t>說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:	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凡有血氣的盡都如草</a:t>
            </a:r>
            <a:r>
              <a:rPr lang="en-US" altLang="zh-TW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, 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他的美容都像野地的花。 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pPr marL="2112963" indent="-2112963"/>
            <a:r>
              <a:rPr lang="en-US" altLang="zh-TW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草必枯乾，花必凋殘</a:t>
            </a:r>
            <a:r>
              <a:rPr lang="en-US" altLang="zh-TW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, 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因為耶和華的氣吹在其上</a:t>
            </a:r>
            <a:r>
              <a:rPr lang="en-US" altLang="zh-TW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 - 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百姓誠然是草！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pPr marL="2062163" indent="-2062163"/>
            <a:r>
              <a:rPr lang="en-US" altLang="zh-TW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草必枯乾，花必凋殘</a:t>
            </a:r>
            <a:r>
              <a:rPr lang="en-US" altLang="zh-TW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, 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唯有我們神的話必永遠立定。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9118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D4FD9C-C6A3-42EF-BC7B-22131A9C90FB}"/>
              </a:ext>
            </a:extLst>
          </p:cNvPr>
          <p:cNvSpPr/>
          <p:nvPr/>
        </p:nvSpPr>
        <p:spPr>
          <a:xfrm>
            <a:off x="1945092" y="166568"/>
            <a:ext cx="964668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u="sng" dirty="0">
                <a:latin typeface="KaiTi"/>
                <a:ea typeface="KaiTi"/>
                <a:cs typeface="+mn-lt"/>
              </a:rPr>
              <a:t>以賽亞書 </a:t>
            </a:r>
            <a:r>
              <a:rPr lang="en-US" altLang="zh-TW" b="1" u="sng" dirty="0">
                <a:latin typeface="KaiTi"/>
                <a:ea typeface="KaiTi"/>
                <a:cs typeface="+mn-lt"/>
              </a:rPr>
              <a:t>60</a:t>
            </a:r>
          </a:p>
          <a:p>
            <a:endParaRPr lang="en-US" altLang="zh-TW" sz="800" b="1" u="sng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興起發光，因為你的光已經來到，耶和華的榮耀發現照耀你。 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看哪</a:t>
            </a:r>
            <a:r>
              <a:rPr lang="en-US" altLang="zh-TW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! 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黑暗遮蓋大地，幽暗遮蓋萬民，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耶和華卻要顯現照耀你，他的榮耀要現在你身上。 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萬國要來就你的光，君王要來就你發現的光輝。</a:t>
            </a:r>
          </a:p>
          <a:p>
            <a:endParaRPr lang="en-US" altLang="zh-TW" sz="8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你舉目向四方觀看！眾人都聚集來到你這裡，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你的眾子從遠方而來，你的眾女也被懷抱而來。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那時你看見就有光榮，你心又跳動又寬暢。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因為大海豐盛的貨物必轉來歸你，列國的財寶也必來歸你。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成群的駱駝，並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米甸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和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以法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的獨峰駝必遮滿你，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u="sng" dirty="0">
                <a:latin typeface="KaiTi"/>
                <a:ea typeface="KaiTi"/>
                <a:cs typeface="+mn-lt"/>
              </a:rPr>
              <a:t>示巴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的眾人都必來到，要奉上黃金、乳香，又要傳說耶和華的讚美。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u="sng" dirty="0">
                <a:latin typeface="KaiTi"/>
                <a:ea typeface="KaiTi"/>
                <a:cs typeface="+mn-lt"/>
              </a:rPr>
              <a:t>基達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的羊群都必聚集到你這裡，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尼拜約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的公羊要供你使用，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在我壇上必蒙悅納，我必榮耀我榮耀的殿。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那些飛來如雲，又如鴿子向窗戶飛回的，是誰呢？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眾海島必等候我，首先是</a:t>
            </a:r>
            <a:r>
              <a:rPr lang="zh-TW" altLang="en-US" sz="2400" b="1" u="sng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他施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的船隻，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將你的眾子連他們的金銀從遠方一同帶來，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都為耶和華你神的名，又為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以色列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的聖者，因為他已經榮耀了你。</a:t>
            </a:r>
          </a:p>
        </p:txBody>
      </p:sp>
    </p:spTree>
    <p:extLst>
      <p:ext uri="{BB962C8B-B14F-4D97-AF65-F5344CB8AC3E}">
        <p14:creationId xmlns:p14="http://schemas.microsoft.com/office/powerpoint/2010/main" val="109647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D4FD9C-C6A3-42EF-BC7B-22131A9C90FB}"/>
              </a:ext>
            </a:extLst>
          </p:cNvPr>
          <p:cNvSpPr/>
          <p:nvPr/>
        </p:nvSpPr>
        <p:spPr>
          <a:xfrm>
            <a:off x="1936339" y="274513"/>
            <a:ext cx="831932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外邦人必建築你的城牆，他們的王必服侍你。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我曾發怒擊打你，現今卻施恩憐恤你。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你的城門必時常開放，晝夜不關，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使人把列國的財物帶來歸你，並將他們的君王牽引而來。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哪一邦哪一國不侍奉你，就必滅亡，也必全然荒廢。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u="sng" dirty="0">
                <a:latin typeface="KaiTi"/>
                <a:ea typeface="KaiTi"/>
                <a:cs typeface="+mn-lt"/>
              </a:rPr>
              <a:t>黎巴嫩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的榮耀，就是松樹、杉樹、黃楊樹，都必一同歸你，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為要修飾我聖所之地，我也要使我腳踏之處得榮耀。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素來苦待你的，他的子孫都必屈身來就你；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藐視你的，都要在你腳下跪拜。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他們要稱你為耶和華的城，為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以色列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聖者的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錫安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。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609EFB-802C-E737-BF60-900EAA71435B}"/>
              </a:ext>
            </a:extLst>
          </p:cNvPr>
          <p:cNvSpPr txBox="1"/>
          <p:nvPr/>
        </p:nvSpPr>
        <p:spPr>
          <a:xfrm>
            <a:off x="1936339" y="4182830"/>
            <a:ext cx="8845140" cy="2400657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zh-CN" altLang="en-US" b="1" u="sng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撒迦利亞書 </a:t>
            </a:r>
            <a:r>
              <a:rPr lang="en-US" altLang="zh-CN" b="1" u="sng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14:16-19</a:t>
            </a:r>
          </a:p>
          <a:p>
            <a:r>
              <a:rPr lang="zh-TW" altLang="en-US" sz="22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所有來攻擊</a:t>
            </a:r>
            <a:r>
              <a:rPr lang="zh-TW" altLang="en-US" sz="2200" b="1" u="sng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耶路撒冷</a:t>
            </a:r>
            <a:r>
              <a:rPr lang="zh-TW" altLang="en-US" sz="22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列國中剩下的人，</a:t>
            </a:r>
            <a:endParaRPr lang="en-US" altLang="zh-TW" sz="22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2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必年年上來敬拜大君王萬軍之耶和華，並守</a:t>
            </a:r>
            <a:r>
              <a:rPr lang="zh-TW" altLang="en-US" sz="22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住棚節</a:t>
            </a:r>
            <a:r>
              <a:rPr lang="zh-TW" altLang="en-US" sz="22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。 </a:t>
            </a:r>
            <a:endParaRPr lang="en-US" altLang="zh-TW" sz="22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2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地上萬族中，凡不上</a:t>
            </a:r>
            <a:r>
              <a:rPr lang="zh-TW" altLang="en-US" sz="2200" b="1" u="sng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耶路撒冷</a:t>
            </a:r>
            <a:r>
              <a:rPr lang="zh-TW" altLang="en-US" sz="22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敬拜大君王萬軍之耶和華的，</a:t>
            </a:r>
            <a:endParaRPr lang="en-US" altLang="zh-TW" sz="22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2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必無雨降在他們的地上。 </a:t>
            </a:r>
            <a:r>
              <a:rPr lang="zh-TW" altLang="en-US" sz="2200" b="1" u="sng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埃及</a:t>
            </a:r>
            <a:r>
              <a:rPr lang="zh-TW" altLang="en-US" sz="22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族若不上來，雨也不降在他們的地上。</a:t>
            </a:r>
            <a:endParaRPr lang="en-US" altLang="zh-TW" sz="22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2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凡不上來守</a:t>
            </a:r>
            <a:r>
              <a:rPr lang="zh-TW" altLang="en-US" sz="22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住棚節</a:t>
            </a:r>
            <a:r>
              <a:rPr lang="zh-TW" altLang="en-US" sz="22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的列國人，耶和華也必用這災攻擊他們。</a:t>
            </a:r>
            <a:endParaRPr lang="en-US" altLang="zh-TW" sz="22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2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這就是</a:t>
            </a:r>
            <a:r>
              <a:rPr lang="zh-TW" altLang="en-US" sz="2200" b="1" u="sng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埃及</a:t>
            </a:r>
            <a:r>
              <a:rPr lang="zh-TW" altLang="en-US" sz="22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的刑罰和那不上來守</a:t>
            </a:r>
            <a:r>
              <a:rPr lang="zh-TW" altLang="en-US" sz="22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住棚節</a:t>
            </a:r>
            <a:r>
              <a:rPr lang="zh-TW" altLang="en-US" sz="22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之列國的刑罰。</a:t>
            </a:r>
            <a:endParaRPr lang="en-US" sz="22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236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D4FD9C-C6A3-42EF-BC7B-22131A9C90FB}"/>
              </a:ext>
            </a:extLst>
          </p:cNvPr>
          <p:cNvSpPr/>
          <p:nvPr/>
        </p:nvSpPr>
        <p:spPr>
          <a:xfrm>
            <a:off x="2321604" y="617910"/>
            <a:ext cx="909131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你雖然被撇棄被厭惡，甚至無人經過，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我卻使你變為永遠的榮華，成為累代的喜樂。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你也必吃萬國的奶，又吃君王的奶。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你便知道我耶和華是你的救主，是你的救贖主，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雅各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的大能者。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1200" b="1" dirty="0">
                <a:latin typeface="KaiTi"/>
                <a:ea typeface="KaiTi"/>
                <a:cs typeface="+mn-lt"/>
              </a:rPr>
              <a:t> </a:t>
            </a:r>
            <a:endParaRPr lang="en-US" altLang="zh-TW" sz="12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我要拿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金子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代替 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銅 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，拿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銀子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代替 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鐵 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en-US" altLang="zh-TW" sz="2400" b="1" dirty="0">
                <a:latin typeface="KaiTi"/>
                <a:ea typeface="KaiTi"/>
                <a:cs typeface="+mn-lt"/>
              </a:rPr>
              <a:t>    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拿 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銅 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代替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木頭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，拿 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鐵 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代替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石頭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並要以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和平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為你的官長，以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公義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為你的監督。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endParaRPr lang="en-US" altLang="zh-TW" sz="12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你地上不再聽見強暴的事，境內不再聽見荒涼毀滅的事。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你必稱你的牆為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『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拯救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』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，稱你的門為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『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讚美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』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6249677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D4FD9C-C6A3-42EF-BC7B-22131A9C90FB}"/>
              </a:ext>
            </a:extLst>
          </p:cNvPr>
          <p:cNvSpPr/>
          <p:nvPr/>
        </p:nvSpPr>
        <p:spPr>
          <a:xfrm>
            <a:off x="2092452" y="607435"/>
            <a:ext cx="80070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日頭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不再做你白晝的光，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月亮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也不再發光照耀你，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耶和華卻要做你永遠的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光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，你神要為你的榮耀。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你的日頭不再下落，你的月亮也不退縮，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因為耶和華必做你永遠的光，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你悲哀的日子也完畢了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你的居民都成為義人，永遠得地為業，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是我種的栽子，我手的工作，使我得榮耀。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至小的族要加增千倍，微弱的國必成為強盛，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我耶和華要按定期速成這事。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7EDC1A6-803C-4C38-A5F9-C10533AEAA65}"/>
              </a:ext>
            </a:extLst>
          </p:cNvPr>
          <p:cNvSpPr/>
          <p:nvPr/>
        </p:nvSpPr>
        <p:spPr>
          <a:xfrm>
            <a:off x="943123" y="3921708"/>
            <a:ext cx="4233788" cy="1846659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ja-JP" altLang="en-US" b="1" u="sng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啟示錄 </a:t>
            </a:r>
            <a:r>
              <a:rPr lang="en-US" altLang="ja-JP" b="1" u="sng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22:5</a:t>
            </a: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不再有黑夜</a:t>
            </a:r>
            <a:r>
              <a:rPr lang="en-US" altLang="zh-TW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,</a:t>
            </a: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他們也不用燈光、日光</a:t>
            </a:r>
            <a:r>
              <a:rPr lang="en-US" altLang="zh-TW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,</a:t>
            </a: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因為主神要光照他們。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他們要做王</a:t>
            </a:r>
            <a:r>
              <a:rPr lang="en-US" altLang="zh-TW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,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直到永永遠遠。</a:t>
            </a:r>
            <a:endParaRPr lang="en-US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B40682-F5A1-4E7C-A5E1-C960F816BE3D}"/>
              </a:ext>
            </a:extLst>
          </p:cNvPr>
          <p:cNvSpPr txBox="1"/>
          <p:nvPr/>
        </p:nvSpPr>
        <p:spPr>
          <a:xfrm>
            <a:off x="5478265" y="3921708"/>
            <a:ext cx="6099446" cy="1846659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marL="2112963" indent="-2112963"/>
            <a:r>
              <a:rPr lang="zh-TW" altLang="en-US" b="1" u="sng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以賽亞書 </a:t>
            </a:r>
            <a:r>
              <a:rPr lang="en-US" altLang="zh-TW" b="1" u="sng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40</a:t>
            </a:r>
          </a:p>
          <a:p>
            <a:pPr marL="2112963" indent="-2112963">
              <a:tabLst>
                <a:tab pos="2632075" algn="l"/>
                <a:tab pos="4511675" algn="l"/>
              </a:tabLst>
            </a:pP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你們要安慰，安慰我的百姓</a:t>
            </a:r>
            <a:r>
              <a:rPr lang="en-US" altLang="zh-TW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!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 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pPr marL="2112963" indent="-2112963">
              <a:tabLst>
                <a:tab pos="2632075" algn="l"/>
                <a:tab pos="4511675" algn="l"/>
              </a:tabLst>
            </a:pP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要對</a:t>
            </a:r>
            <a:r>
              <a:rPr lang="zh-TW" altLang="en-US" sz="2400" b="1" u="sng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耶路撒冷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說安慰的話，又向她宣告說</a:t>
            </a:r>
            <a:r>
              <a:rPr lang="en-US" altLang="zh-TW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:</a:t>
            </a:r>
          </a:p>
          <a:p>
            <a:pPr marL="2112963" indent="-2112963">
              <a:tabLst>
                <a:tab pos="2632075" algn="l"/>
                <a:tab pos="4511675" algn="l"/>
              </a:tabLst>
            </a:pP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她爭戰的日子已滿了，她的罪孽赦免了，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pPr marL="2112963" indent="-2112963">
              <a:tabLst>
                <a:tab pos="2632075" algn="l"/>
                <a:tab pos="4511675" algn="l"/>
              </a:tabLst>
            </a:pP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她為自己的一切罪從耶和華手中加倍受罰。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743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52112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F77B1F9-D630-4411-83D7-7DB38C992AE5}"/>
              </a:ext>
            </a:extLst>
          </p:cNvPr>
          <p:cNvSpPr/>
          <p:nvPr/>
        </p:nvSpPr>
        <p:spPr>
          <a:xfrm>
            <a:off x="1434315" y="161234"/>
            <a:ext cx="9117861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u="sng" dirty="0">
                <a:latin typeface="KaiTi"/>
                <a:ea typeface="KaiTi"/>
                <a:cs typeface="+mn-lt"/>
              </a:rPr>
              <a:t>以賽亞書 </a:t>
            </a:r>
            <a:r>
              <a:rPr lang="en-US" altLang="zh-TW" b="1" u="sng" dirty="0">
                <a:latin typeface="KaiTi"/>
                <a:ea typeface="KaiTi"/>
                <a:cs typeface="+mn-lt"/>
              </a:rPr>
              <a:t>61</a:t>
            </a:r>
          </a:p>
          <a:p>
            <a:endParaRPr lang="en-US" altLang="zh-TW" sz="8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主耶和華的靈在我身上，因為耶和華用膏膏我，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叫我傳好信息給謙卑的人，差遣我醫好傷心的人，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報告被擄的得釋放、被囚的出監牢， 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報告 </a:t>
            </a:r>
            <a:r>
              <a:rPr lang="zh-TW" altLang="en-US" sz="2400" b="1" u="sng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耶和華的恩年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 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和 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我們神報仇的日子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，安慰一切悲哀的人，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賜華冠於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錫安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悲哀的人代替灰塵，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喜樂油代替悲哀，讚美衣代替憂傷之靈，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使他們稱為「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公義樹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」，是耶和華所栽的，叫他得榮耀。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7DD0726-2B82-4447-AF48-3968EB1C978F}"/>
              </a:ext>
            </a:extLst>
          </p:cNvPr>
          <p:cNvSpPr/>
          <p:nvPr/>
        </p:nvSpPr>
        <p:spPr>
          <a:xfrm>
            <a:off x="1982955" y="3346704"/>
            <a:ext cx="7682253" cy="3139321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ja-JP" altLang="en-US" b="1" u="sng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路加福音 </a:t>
            </a:r>
            <a:r>
              <a:rPr lang="en-US" altLang="ja-JP" b="1" u="sng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4</a:t>
            </a:r>
          </a:p>
          <a:p>
            <a:r>
              <a:rPr lang="zh-TW" altLang="en-US" sz="20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耶穌來到</a:t>
            </a:r>
            <a:r>
              <a:rPr lang="zh-TW" altLang="en-US" sz="2000" b="1" u="sng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拿撒勒</a:t>
            </a:r>
            <a:r>
              <a:rPr lang="zh-TW" altLang="en-US" sz="20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，就是他長大的地方，</a:t>
            </a:r>
            <a:endParaRPr lang="en-US" altLang="zh-TW" sz="20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0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在安息日，照他平常的規矩進了會堂，站起來要念聖經。 </a:t>
            </a:r>
            <a:endParaRPr lang="en-US" altLang="zh-TW" sz="20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0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有人把先知</a:t>
            </a:r>
            <a:r>
              <a:rPr lang="zh-TW" altLang="en-US" sz="2000" b="1" u="sng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以賽亞</a:t>
            </a:r>
            <a:r>
              <a:rPr lang="zh-TW" altLang="en-US" sz="20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的書交給他，他就打開，找到一處寫著說： </a:t>
            </a:r>
            <a:endParaRPr lang="en-US" altLang="zh-TW" sz="20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pPr indent="457200"/>
            <a:r>
              <a:rPr lang="zh-TW" altLang="en-US" sz="20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主的靈在我身上，因為他用膏膏我，</a:t>
            </a:r>
            <a:endParaRPr lang="en-US" altLang="zh-TW" sz="20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pPr indent="457200"/>
            <a:r>
              <a:rPr lang="zh-TW" altLang="en-US" sz="20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叫我傳福音給貧窮的人，差遣我報告被擄的得釋放、</a:t>
            </a:r>
            <a:endParaRPr lang="en-US" altLang="zh-TW" sz="20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pPr indent="457200"/>
            <a:r>
              <a:rPr lang="zh-TW" altLang="en-US" sz="20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瞎眼的得看見，叫那受壓制的得自由， 報告神悅納人的禧年。</a:t>
            </a:r>
            <a:endParaRPr lang="en-US" altLang="zh-TW" sz="20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0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於是把書捲起來，交還執事，就坐下。會堂裡的人都定睛看他。 </a:t>
            </a:r>
            <a:endParaRPr lang="en-US" altLang="zh-TW" sz="20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0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耶穌對他們說：「今天這經應驗在你們耳中了。」 </a:t>
            </a:r>
            <a:endParaRPr lang="en-US" altLang="zh-TW" sz="20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0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眾人都稱讚他，並稀奇他口中所出的恩言，</a:t>
            </a:r>
            <a:endParaRPr lang="en-US" sz="20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6297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F77B1F9-D630-4411-83D7-7DB38C992AE5}"/>
              </a:ext>
            </a:extLst>
          </p:cNvPr>
          <p:cNvSpPr/>
          <p:nvPr/>
        </p:nvSpPr>
        <p:spPr>
          <a:xfrm>
            <a:off x="2155675" y="852114"/>
            <a:ext cx="9487685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主耶和華的靈在我身上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,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因為耶和華用膏膏我，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主      的靈在我身上</a:t>
            </a:r>
            <a:r>
              <a:rPr lang="en-US" altLang="zh-TW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,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因為他用膏膏我，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endParaRPr lang="en-US" altLang="zh-TW" sz="10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endParaRPr lang="en-US" altLang="zh-TW" sz="10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叫我傳好信息給謙卑的人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,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差遣我醫好傷心的人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,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報告被擄的得釋放、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叫我傳 福音 給貧窮的人</a:t>
            </a:r>
            <a:r>
              <a:rPr lang="en-US" altLang="zh-TW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,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差遣我             報告被擄的得釋放、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en-US" altLang="zh-TW" sz="2400" b="1" dirty="0">
                <a:latin typeface="KaiTi"/>
                <a:ea typeface="KaiTi"/>
                <a:cs typeface="+mn-lt"/>
              </a:rPr>
              <a:t>              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被囚的出監牢，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      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報告耶和華  的恩年 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瞎眼的得看見，叫那受壓制的得自由，報告神悅納人的禧年。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和 我們神報仇的日子，安慰一切悲哀的人，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賜華冠於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錫安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悲哀的人代替灰塵，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喜樂油代替悲哀，讚美衣代替憂傷之靈，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使他們稱為「公義樹」，是耶和華所栽的，叫他得榮耀。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A9B6782-6BB2-3D18-E486-A48BFA8297AC}"/>
              </a:ext>
            </a:extLst>
          </p:cNvPr>
          <p:cNvGrpSpPr/>
          <p:nvPr/>
        </p:nvGrpSpPr>
        <p:grpSpPr>
          <a:xfrm>
            <a:off x="2296158" y="1809651"/>
            <a:ext cx="9144000" cy="2123440"/>
            <a:chOff x="2296158" y="1809651"/>
            <a:chExt cx="9144000" cy="2123440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DBB0B9C9-F6AC-183B-550B-F28751AD2CED}"/>
                </a:ext>
              </a:extLst>
            </p:cNvPr>
            <p:cNvCxnSpPr>
              <a:cxnSpLocks/>
            </p:cNvCxnSpPr>
            <p:nvPr/>
          </p:nvCxnSpPr>
          <p:spPr>
            <a:xfrm>
              <a:off x="2296158" y="1809651"/>
              <a:ext cx="9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468EADBA-37D6-4DDD-DADC-A2145FDFA00F}"/>
                </a:ext>
              </a:extLst>
            </p:cNvPr>
            <p:cNvCxnSpPr>
              <a:cxnSpLocks/>
            </p:cNvCxnSpPr>
            <p:nvPr/>
          </p:nvCxnSpPr>
          <p:spPr>
            <a:xfrm>
              <a:off x="2296158" y="2871371"/>
              <a:ext cx="9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A8CAD6EE-80DC-478A-B157-AC990E292AF5}"/>
                </a:ext>
              </a:extLst>
            </p:cNvPr>
            <p:cNvCxnSpPr>
              <a:cxnSpLocks/>
            </p:cNvCxnSpPr>
            <p:nvPr/>
          </p:nvCxnSpPr>
          <p:spPr>
            <a:xfrm>
              <a:off x="2296158" y="3933091"/>
              <a:ext cx="9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F592ADE8-2176-FCAD-46E1-7BDC95C2F674}"/>
              </a:ext>
            </a:extLst>
          </p:cNvPr>
          <p:cNvSpPr/>
          <p:nvPr/>
        </p:nvSpPr>
        <p:spPr>
          <a:xfrm>
            <a:off x="682473" y="963874"/>
            <a:ext cx="16543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u="sng" dirty="0">
                <a:latin typeface="KaiTi"/>
                <a:ea typeface="KaiTi"/>
                <a:cs typeface="+mn-lt"/>
              </a:rPr>
              <a:t>以賽亞書 </a:t>
            </a:r>
            <a:r>
              <a:rPr lang="en-US" altLang="zh-TW" b="1" u="sng" dirty="0">
                <a:latin typeface="KaiTi"/>
                <a:ea typeface="KaiTi"/>
                <a:cs typeface="+mn-lt"/>
              </a:rPr>
              <a:t>61</a:t>
            </a:r>
          </a:p>
          <a:p>
            <a:r>
              <a:rPr lang="ja-JP" altLang="en-US" b="1" u="sng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路加福音 </a:t>
            </a:r>
            <a:r>
              <a:rPr lang="en-US" altLang="ja-JP" b="1" u="sng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4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066DC09-6DA2-DB92-547F-B5448DBB20FC}"/>
              </a:ext>
            </a:extLst>
          </p:cNvPr>
          <p:cNvSpPr/>
          <p:nvPr/>
        </p:nvSpPr>
        <p:spPr>
          <a:xfrm>
            <a:off x="682473" y="2023717"/>
            <a:ext cx="16543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u="sng" dirty="0">
                <a:latin typeface="KaiTi"/>
                <a:ea typeface="KaiTi"/>
                <a:cs typeface="+mn-lt"/>
              </a:rPr>
              <a:t>以賽亞書 </a:t>
            </a:r>
            <a:r>
              <a:rPr lang="en-US" altLang="zh-TW" b="1" u="sng" dirty="0">
                <a:latin typeface="KaiTi"/>
                <a:ea typeface="KaiTi"/>
                <a:cs typeface="+mn-lt"/>
              </a:rPr>
              <a:t>61</a:t>
            </a:r>
          </a:p>
          <a:p>
            <a:r>
              <a:rPr lang="ja-JP" altLang="en-US" b="1" u="sng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路加福音 </a:t>
            </a:r>
            <a:r>
              <a:rPr lang="en-US" altLang="ja-JP" b="1" u="sng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7A9EFD-02E5-1A95-DCDF-E31909AF4E3D}"/>
              </a:ext>
            </a:extLst>
          </p:cNvPr>
          <p:cNvSpPr/>
          <p:nvPr/>
        </p:nvSpPr>
        <p:spPr>
          <a:xfrm>
            <a:off x="682473" y="3083560"/>
            <a:ext cx="16543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u="sng" dirty="0">
                <a:latin typeface="KaiTi"/>
                <a:ea typeface="KaiTi"/>
                <a:cs typeface="+mn-lt"/>
              </a:rPr>
              <a:t>以賽亞書 </a:t>
            </a:r>
            <a:r>
              <a:rPr lang="en-US" altLang="zh-TW" b="1" u="sng" dirty="0">
                <a:latin typeface="KaiTi"/>
                <a:ea typeface="KaiTi"/>
                <a:cs typeface="+mn-lt"/>
              </a:rPr>
              <a:t>61</a:t>
            </a:r>
          </a:p>
          <a:p>
            <a:r>
              <a:rPr lang="ja-JP" altLang="en-US" b="1" u="sng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路加福音 </a:t>
            </a:r>
            <a:r>
              <a:rPr lang="en-US" altLang="ja-JP" b="1" u="sng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4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EAFF8A6-C7B9-E5F6-A7F2-863416C7F5A5}"/>
              </a:ext>
            </a:extLst>
          </p:cNvPr>
          <p:cNvCxnSpPr>
            <a:cxnSpLocks/>
          </p:cNvCxnSpPr>
          <p:nvPr/>
        </p:nvCxnSpPr>
        <p:spPr>
          <a:xfrm>
            <a:off x="2186155" y="902914"/>
            <a:ext cx="0" cy="30200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5810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F77B1F9-D630-4411-83D7-7DB38C992AE5}"/>
              </a:ext>
            </a:extLst>
          </p:cNvPr>
          <p:cNvSpPr/>
          <p:nvPr/>
        </p:nvSpPr>
        <p:spPr>
          <a:xfrm>
            <a:off x="1884218" y="598256"/>
            <a:ext cx="920179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他們必修造已久的荒場，建立先前淒涼之處，重修歷代荒涼之城。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那時外人必起來牧放你們的羊群，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外邦人必做你們耕種田地的，修理葡萄園的。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你們倒要稱為 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耶和華的祭司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，人必稱你們為 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我們神的僕役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你們必吃用列國的財物，因得他們的榮耀自誇。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你們必得加倍的好處代替所受的羞辱，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份中所得的喜樂必代替所受的凌辱；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在境內必得加倍的產業，永遠之樂必歸於你們。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endParaRPr lang="en-US" altLang="zh-TW" sz="8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因為我耶和華喜愛</a:t>
            </a:r>
            <a:r>
              <a:rPr lang="zh-TW" altLang="en-US" sz="2400" b="1" u="sng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公平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，恨惡搶奪和罪孽。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我要憑</a:t>
            </a:r>
            <a:r>
              <a:rPr lang="zh-TW" altLang="en-US" sz="2400" b="1" u="sng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誠實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施行報應，並要與我的百姓立永約。 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他們的後裔必在列國中被人認識，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他們的子孫在眾民中也是如此，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凡看見他們的必認他們是耶和華賜福的後裔。</a:t>
            </a:r>
          </a:p>
        </p:txBody>
      </p:sp>
    </p:spTree>
    <p:extLst>
      <p:ext uri="{BB962C8B-B14F-4D97-AF65-F5344CB8AC3E}">
        <p14:creationId xmlns:p14="http://schemas.microsoft.com/office/powerpoint/2010/main" val="10638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F77B1F9-D630-4411-83D7-7DB38C992AE5}"/>
              </a:ext>
            </a:extLst>
          </p:cNvPr>
          <p:cNvSpPr/>
          <p:nvPr/>
        </p:nvSpPr>
        <p:spPr>
          <a:xfrm>
            <a:off x="1779715" y="624414"/>
            <a:ext cx="707690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我因耶和華大大歡喜，我的心靠神快樂。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u="sng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因他以拯救為衣給我穿上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en-US" altLang="zh-TW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    </a:t>
            </a:r>
            <a:r>
              <a:rPr lang="zh-TW" altLang="en-US" sz="2400" b="1" u="sng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以公義為袍給我披上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u="sng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好像新郎戴上華冠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，</a:t>
            </a:r>
            <a:r>
              <a:rPr lang="zh-TW" altLang="en-US" sz="2400" b="1" u="sng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又像新婦佩戴裝飾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。 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田地怎樣使百穀發芽，園子怎樣使所種的發生，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主耶和華必照樣使公義和讚美在萬民中發出。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891D48-934C-7BDE-0BD5-FF916BC43EE7}"/>
              </a:ext>
            </a:extLst>
          </p:cNvPr>
          <p:cNvSpPr txBox="1"/>
          <p:nvPr/>
        </p:nvSpPr>
        <p:spPr>
          <a:xfrm>
            <a:off x="3588789" y="3333249"/>
            <a:ext cx="5014422" cy="2677656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400" b="1" u="sng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路 </a:t>
            </a:r>
            <a:r>
              <a:rPr lang="en-US" altLang="zh-CN" sz="2400" b="1" u="sng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15:22</a:t>
            </a:r>
          </a:p>
          <a:p>
            <a:pPr lvl="0">
              <a:defRPr/>
            </a:pP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父親卻吩咐僕人說：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pPr indent="225425"/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把那上好的</a:t>
            </a:r>
            <a:r>
              <a:rPr lang="zh-TW" altLang="en-US" sz="2400" b="1" u="sng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袍子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快拿出來給他穿</a:t>
            </a:r>
            <a:r>
              <a:rPr lang="en-US" altLang="zh-TW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,</a:t>
            </a:r>
          </a:p>
          <a:p>
            <a:pPr indent="225425"/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把</a:t>
            </a:r>
            <a:r>
              <a:rPr lang="zh-TW" altLang="en-US" sz="2400" b="1" u="sng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戒指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戴在他指頭上，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pPr indent="225425"/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把</a:t>
            </a:r>
            <a:r>
              <a:rPr lang="zh-TW" altLang="en-US" sz="2400" b="1" u="sng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鞋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穿在他腳上， 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pPr indent="225425"/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把那肥牛犢牽來宰了，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pPr indent="225425"/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我們可以吃喝快樂！</a:t>
            </a:r>
            <a:endParaRPr lang="zh-TW" altLang="en-US" sz="2400" b="1" dirty="0">
              <a:solidFill>
                <a:schemeClr val="accent1">
                  <a:lumMod val="50000"/>
                </a:schemeClr>
              </a:solidFill>
              <a:latin typeface="KaiTi"/>
              <a:ea typeface="KaiTi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0310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616A456-CB70-BADE-BA02-4DBD175B90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089084"/>
              </p:ext>
            </p:extLst>
          </p:nvPr>
        </p:nvGraphicFramePr>
        <p:xfrm>
          <a:off x="838200" y="3704114"/>
          <a:ext cx="10515600" cy="259080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368094879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65483011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t"/>
                      <a:endParaRPr lang="zh-CN" altLang="en-US" sz="90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1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51700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F891D48-934C-7BDE-0BD5-FF916BC43EE7}"/>
              </a:ext>
            </a:extLst>
          </p:cNvPr>
          <p:cNvSpPr txBox="1"/>
          <p:nvPr/>
        </p:nvSpPr>
        <p:spPr>
          <a:xfrm>
            <a:off x="1815889" y="3146476"/>
            <a:ext cx="8235142" cy="3293209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200" b="1" dirty="0">
                <a:solidFill>
                  <a:srgbClr val="0000FF"/>
                </a:solidFill>
                <a:latin typeface="KaiTi"/>
                <a:ea typeface="KaiTi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賽</a:t>
            </a:r>
            <a:r>
              <a:rPr lang="en-US" altLang="zh-CN" sz="2200" b="1" dirty="0">
                <a:solidFill>
                  <a:srgbClr val="0000FF"/>
                </a:solidFill>
                <a:latin typeface="KaiTi"/>
                <a:ea typeface="KaiTi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49:16-18</a:t>
            </a:r>
            <a:endParaRPr lang="zh-CN" altLang="en-US" sz="22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2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看哪</a:t>
            </a:r>
            <a:r>
              <a:rPr lang="en-US" altLang="zh-TW" sz="22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! </a:t>
            </a:r>
            <a:r>
              <a:rPr lang="zh-TW" altLang="en-US" sz="22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我將你銘刻在我掌上，你的牆垣常在我眼前。 </a:t>
            </a:r>
            <a:endParaRPr lang="en-US" altLang="zh-TW" sz="22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2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你的兒女必急速歸回，毀壞你的</a:t>
            </a:r>
            <a:r>
              <a:rPr lang="en-US" altLang="zh-TW" sz="22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,</a:t>
            </a:r>
            <a:r>
              <a:rPr lang="zh-TW" altLang="en-US" sz="22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使你荒廢的，必都離你出去。 </a:t>
            </a:r>
            <a:endParaRPr lang="en-US" altLang="zh-TW" sz="22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2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你舉目向四方觀看</a:t>
            </a:r>
            <a:r>
              <a:rPr lang="en-US" altLang="zh-TW" sz="22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, </a:t>
            </a:r>
            <a:r>
              <a:rPr lang="zh-TW" altLang="en-US" sz="22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他們都聚集來到你這裡．</a:t>
            </a:r>
            <a:endParaRPr lang="en-US" altLang="zh-TW" sz="22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pPr marL="1544638" indent="-1544638"/>
            <a:r>
              <a:rPr lang="zh-TW" altLang="en-US" sz="22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耶和華說</a:t>
            </a:r>
            <a:r>
              <a:rPr lang="en-US" altLang="zh-TW" sz="22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:	</a:t>
            </a:r>
            <a:r>
              <a:rPr lang="zh-TW" altLang="en-US" sz="2200" b="1" dirty="0">
                <a:solidFill>
                  <a:schemeClr val="accent1">
                    <a:lumMod val="50000"/>
                  </a:schemeClr>
                </a:solidFill>
                <a:latin typeface="KaiTi"/>
                <a:ea typeface="KaiTi"/>
                <a:cs typeface="+mn-lt"/>
              </a:rPr>
              <a:t>我指著我的永生起誓</a:t>
            </a:r>
            <a:r>
              <a:rPr lang="en-US" altLang="zh-TW" sz="2200" b="1" dirty="0">
                <a:solidFill>
                  <a:schemeClr val="accent1">
                    <a:lumMod val="50000"/>
                  </a:schemeClr>
                </a:solidFill>
                <a:latin typeface="KaiTi"/>
                <a:ea typeface="KaiTi"/>
                <a:cs typeface="+mn-lt"/>
              </a:rPr>
              <a:t>, </a:t>
            </a:r>
            <a:r>
              <a:rPr lang="zh-TW" altLang="en-US" sz="2200" b="1" dirty="0">
                <a:solidFill>
                  <a:schemeClr val="accent1">
                    <a:lumMod val="50000"/>
                  </a:schemeClr>
                </a:solidFill>
                <a:latin typeface="KaiTi"/>
                <a:ea typeface="KaiTi"/>
                <a:cs typeface="+mn-lt"/>
              </a:rPr>
              <a:t>你必要以他們為妝飾佩戴</a:t>
            </a:r>
            <a:r>
              <a:rPr lang="en-US" altLang="zh-TW" sz="2200" b="1" dirty="0">
                <a:solidFill>
                  <a:schemeClr val="accent1">
                    <a:lumMod val="50000"/>
                  </a:schemeClr>
                </a:solidFill>
                <a:latin typeface="KaiTi"/>
                <a:ea typeface="KaiTi"/>
                <a:cs typeface="+mn-lt"/>
              </a:rPr>
              <a:t>, </a:t>
            </a:r>
          </a:p>
          <a:p>
            <a:pPr marL="1544638" indent="-1544638"/>
            <a:r>
              <a:rPr lang="en-US" altLang="zh-TW" sz="2200" b="1" dirty="0">
                <a:solidFill>
                  <a:schemeClr val="accent1">
                    <a:lumMod val="50000"/>
                  </a:schemeClr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200" b="1" dirty="0">
                <a:solidFill>
                  <a:schemeClr val="accent1">
                    <a:lumMod val="50000"/>
                  </a:schemeClr>
                </a:solidFill>
                <a:latin typeface="KaiTi"/>
                <a:ea typeface="KaiTi"/>
                <a:cs typeface="+mn-lt"/>
              </a:rPr>
              <a:t>以他們為華帶束腰</a:t>
            </a:r>
            <a:r>
              <a:rPr lang="en-US" altLang="zh-TW" sz="2200" b="1" dirty="0">
                <a:solidFill>
                  <a:schemeClr val="accent1">
                    <a:lumMod val="50000"/>
                  </a:schemeClr>
                </a:solidFill>
                <a:latin typeface="KaiTi"/>
                <a:ea typeface="KaiTi"/>
                <a:cs typeface="+mn-lt"/>
              </a:rPr>
              <a:t>, </a:t>
            </a:r>
            <a:r>
              <a:rPr lang="zh-TW" altLang="en-US" sz="2200" b="1" dirty="0">
                <a:solidFill>
                  <a:schemeClr val="accent1">
                    <a:lumMod val="50000"/>
                  </a:schemeClr>
                </a:solidFill>
                <a:latin typeface="KaiTi"/>
                <a:ea typeface="KaiTi"/>
                <a:cs typeface="+mn-lt"/>
              </a:rPr>
              <a:t>像新婦一樣。</a:t>
            </a:r>
            <a:endParaRPr lang="en-US" altLang="zh-TW" sz="2200" b="1" dirty="0">
              <a:solidFill>
                <a:schemeClr val="accent1">
                  <a:lumMod val="50000"/>
                </a:schemeClr>
              </a:solidFill>
              <a:latin typeface="KaiTi"/>
              <a:ea typeface="KaiTi"/>
              <a:cs typeface="+mn-lt"/>
            </a:endParaRPr>
          </a:p>
          <a:p>
            <a:pPr marL="1544638" indent="-1544638"/>
            <a:endParaRPr lang="en-US" altLang="zh-TW" sz="1000" b="1" dirty="0">
              <a:solidFill>
                <a:schemeClr val="accent1">
                  <a:lumMod val="50000"/>
                </a:schemeClr>
              </a:solidFill>
              <a:latin typeface="KaiTi"/>
              <a:ea typeface="KaiTi"/>
              <a:cs typeface="+mn-lt"/>
            </a:endParaRPr>
          </a:p>
          <a:p>
            <a:pPr>
              <a:defRPr/>
            </a:pPr>
            <a:r>
              <a:rPr lang="zh-CN" altLang="en-US" sz="2200" b="1" u="sng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啟</a:t>
            </a:r>
            <a:r>
              <a:rPr lang="en-US" altLang="zh-CN" sz="2200" b="1" u="sng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19:7</a:t>
            </a:r>
            <a:endParaRPr lang="en-US" altLang="zh-TW" sz="2200" b="1" u="sng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pPr marL="1544638" indent="-1544638"/>
            <a:r>
              <a:rPr lang="zh-TW" altLang="en-US" sz="22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我們要歡喜快樂</a:t>
            </a:r>
            <a:r>
              <a:rPr lang="en-US" altLang="zh-TW" sz="22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, </a:t>
            </a:r>
            <a:r>
              <a:rPr lang="zh-TW" altLang="en-US" sz="22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將榮耀歸給他．</a:t>
            </a:r>
            <a:endParaRPr lang="en-US" altLang="zh-TW" sz="22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pPr marL="1544638" indent="-1544638"/>
            <a:r>
              <a:rPr lang="zh-TW" altLang="en-US" sz="22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因為羔羊婚娶的時候到了</a:t>
            </a:r>
            <a:r>
              <a:rPr lang="en-US" altLang="zh-TW" sz="22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,</a:t>
            </a:r>
            <a:r>
              <a:rPr lang="zh-TW" altLang="en-US" sz="22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新婦也自己預備好了。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628F57-2F4C-4244-9D65-BEE9B1164E96}"/>
              </a:ext>
            </a:extLst>
          </p:cNvPr>
          <p:cNvSpPr/>
          <p:nvPr/>
        </p:nvSpPr>
        <p:spPr>
          <a:xfrm>
            <a:off x="1779715" y="624414"/>
            <a:ext cx="707690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我因耶和華大大歡喜，我的心靠神快樂。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u="sng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因他以拯救為衣給我穿上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en-US" altLang="zh-TW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    </a:t>
            </a:r>
            <a:r>
              <a:rPr lang="zh-TW" altLang="en-US" sz="2400" b="1" u="sng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以公義為袍給我披上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u="sng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好像新郎戴上華冠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，</a:t>
            </a:r>
            <a:r>
              <a:rPr lang="zh-TW" altLang="en-US" sz="2400" b="1" u="sng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又像新婦佩戴裝飾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。 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田地怎樣使百穀發芽，園子怎樣使所種的發生，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主耶和華必照樣使公義和讚美在萬民中發出。</a:t>
            </a:r>
          </a:p>
        </p:txBody>
      </p:sp>
    </p:spTree>
    <p:extLst>
      <p:ext uri="{BB962C8B-B14F-4D97-AF65-F5344CB8AC3E}">
        <p14:creationId xmlns:p14="http://schemas.microsoft.com/office/powerpoint/2010/main" val="160352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4DE9AAD-9C6A-43F0-B27A-B3DEE317686B}"/>
              </a:ext>
            </a:extLst>
          </p:cNvPr>
          <p:cNvSpPr txBox="1"/>
          <p:nvPr/>
        </p:nvSpPr>
        <p:spPr>
          <a:xfrm>
            <a:off x="2590800" y="1148080"/>
            <a:ext cx="757936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TW" altLang="en-US" sz="2400" b="1" dirty="0">
                <a:latin typeface="KaiTi"/>
                <a:ea typeface="KaiTi"/>
                <a:cs typeface="+mn-lt"/>
              </a:rPr>
              <a:t>報好信息給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錫安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的啊，你要登高山！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400" b="1" dirty="0">
                <a:latin typeface="KaiTi"/>
                <a:ea typeface="KaiTi"/>
                <a:cs typeface="+mn-lt"/>
              </a:rPr>
              <a:t>報好信息給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耶路撒冷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的啊，你要極力揚聲！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400" b="1" dirty="0">
                <a:latin typeface="KaiTi"/>
                <a:ea typeface="KaiTi"/>
                <a:cs typeface="+mn-lt"/>
              </a:rPr>
              <a:t>揚聲不要懼怕，對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猶大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的城邑說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:  </a:t>
            </a:r>
          </a:p>
          <a:p>
            <a:pPr algn="l"/>
            <a:endParaRPr lang="en-US" altLang="zh-TW" sz="800" b="1" dirty="0">
              <a:latin typeface="KaiTi"/>
              <a:ea typeface="KaiTi"/>
              <a:cs typeface="+mn-lt"/>
            </a:endParaRPr>
          </a:p>
          <a:p>
            <a:pPr indent="914400" algn="l"/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看哪</a:t>
            </a:r>
            <a:r>
              <a:rPr lang="en-US" altLang="zh-TW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! 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你們的神！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pPr algn="l"/>
            <a:endParaRPr lang="en-US" altLang="zh-TW" sz="800" b="1" dirty="0"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400" b="1" dirty="0">
                <a:latin typeface="KaiTi"/>
                <a:ea typeface="KaiTi"/>
                <a:cs typeface="+mn-lt"/>
              </a:rPr>
              <a:t>主耶和華必像大能者臨到，他的膀臂必為他掌權。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400" b="1" dirty="0">
                <a:latin typeface="KaiTi"/>
                <a:ea typeface="KaiTi"/>
                <a:cs typeface="+mn-lt"/>
              </a:rPr>
              <a:t>他的賞賜在他那裡，他的報應在他面前。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algn="l"/>
            <a:endParaRPr lang="en-US" altLang="zh-TW" sz="800" b="1" dirty="0"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400" b="1" dirty="0">
                <a:latin typeface="KaiTi"/>
                <a:ea typeface="KaiTi"/>
                <a:cs typeface="+mn-lt"/>
              </a:rPr>
              <a:t>他必像牧人牧養自己的羊群，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400" b="1" dirty="0">
                <a:latin typeface="KaiTi"/>
                <a:ea typeface="KaiTi"/>
                <a:cs typeface="+mn-lt"/>
              </a:rPr>
              <a:t>用膀臂聚集羊羔抱在懷中，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400" b="1" dirty="0">
                <a:latin typeface="KaiTi"/>
                <a:ea typeface="KaiTi"/>
                <a:cs typeface="+mn-lt"/>
              </a:rPr>
              <a:t>慢慢引導那乳養小羊的。</a:t>
            </a:r>
          </a:p>
        </p:txBody>
      </p:sp>
    </p:spTree>
    <p:extLst>
      <p:ext uri="{BB962C8B-B14F-4D97-AF65-F5344CB8AC3E}">
        <p14:creationId xmlns:p14="http://schemas.microsoft.com/office/powerpoint/2010/main" val="242451242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69925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E52C96-E67F-4941-956B-F6F31F74BBA7}"/>
              </a:ext>
            </a:extLst>
          </p:cNvPr>
          <p:cNvSpPr/>
          <p:nvPr/>
        </p:nvSpPr>
        <p:spPr>
          <a:xfrm>
            <a:off x="1648968" y="612613"/>
            <a:ext cx="985215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u="sng" dirty="0">
                <a:latin typeface="KaiTi"/>
                <a:ea typeface="KaiTi"/>
                <a:cs typeface="+mn-lt"/>
              </a:rPr>
              <a:t>以賽亞書 </a:t>
            </a:r>
            <a:r>
              <a:rPr lang="en-US" altLang="zh-TW" b="1" u="sng" dirty="0">
                <a:latin typeface="KaiTi"/>
                <a:ea typeface="KaiTi"/>
                <a:cs typeface="+mn-lt"/>
              </a:rPr>
              <a:t>62</a:t>
            </a:r>
          </a:p>
          <a:p>
            <a:endParaRPr lang="en-US" altLang="zh-TW" sz="800" b="1" u="sng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我因錫安必不靜默，為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耶路撒冷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必不息聲，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直到他的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公義如光輝發出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，他的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救恩如明燈發亮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列國必見你的公義，列王必見你的榮耀。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你必得新名的稱呼，是耶和華親口所起的。 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endParaRPr lang="en-US" altLang="zh-TW" sz="12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你在耶和華的手中要作為華冠，在你神的掌上必作為冕旒。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你必不再稱為「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撇棄的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」，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    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你的地也不再稱為「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荒涼的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」，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你卻要稱為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「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我所喜悅的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」，你的地也必稱為  「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有夫之婦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」，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因為耶和華喜悅你，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	    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你的地也必歸他。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endParaRPr lang="en-US" altLang="zh-TW" sz="12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少年人怎樣娶處女，你的眾民也要照樣娶你；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新郎怎樣喜悅新婦，你的神也要照樣喜悅你。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A784257-5A2B-A0FB-E7D6-DD158FD5C2EC}"/>
              </a:ext>
            </a:extLst>
          </p:cNvPr>
          <p:cNvSpPr/>
          <p:nvPr/>
        </p:nvSpPr>
        <p:spPr>
          <a:xfrm>
            <a:off x="1648968" y="2647406"/>
            <a:ext cx="8992906" cy="2551078"/>
          </a:xfrm>
          <a:prstGeom prst="rect">
            <a:avLst/>
          </a:prstGeom>
          <a:noFill/>
          <a:ln w="6350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7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E52C96-E67F-4941-956B-F6F31F74BBA7}"/>
              </a:ext>
            </a:extLst>
          </p:cNvPr>
          <p:cNvSpPr/>
          <p:nvPr/>
        </p:nvSpPr>
        <p:spPr>
          <a:xfrm>
            <a:off x="1680972" y="438877"/>
            <a:ext cx="883005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u="sng" dirty="0">
                <a:latin typeface="KaiTi"/>
                <a:ea typeface="KaiTi"/>
                <a:cs typeface="+mn-lt"/>
              </a:rPr>
              <a:t>耶路撒冷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啊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! 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我在你城上設立守望的，他們晝夜必不靜默。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呼籲耶和華的，你們不要歇息，也不要使他歇息，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直等他建立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耶路撒冷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，使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耶路撒冷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在地上成為可讚美的。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耶和華指著自己的 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右手 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和 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大能的膀臂 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起誓說：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indent="457200"/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我必不再將你的五穀給你仇敵做食物，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pPr indent="457200"/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外邦人也不再喝你勞碌得來的新酒。 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pPr indent="457200"/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唯有那收割的要吃，並讚美耶和華，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pPr indent="457200"/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那聚斂的要在我聖所的院內喝。</a:t>
            </a:r>
          </a:p>
          <a:p>
            <a:endParaRPr lang="en-US" altLang="zh-TW" sz="8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你們當從門經過經過，預備百姓的路；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修築修築大道，撿去石頭，為萬民豎立大旗。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看哪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! 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耶和華曾宣告到地極，對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錫安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的居民說：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indent="457200"/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你的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拯救者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來到！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pPr indent="457200"/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他的賞賜在他那裡，他的報應在他面前。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人必稱他們為聖民，為耶和華的贖民，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你也必稱為被眷顧不撇棄的城。</a:t>
            </a:r>
          </a:p>
        </p:txBody>
      </p:sp>
    </p:spTree>
    <p:extLst>
      <p:ext uri="{BB962C8B-B14F-4D97-AF65-F5344CB8AC3E}">
        <p14:creationId xmlns:p14="http://schemas.microsoft.com/office/powerpoint/2010/main" val="394838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61689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42259A9-FA2B-4D7B-BFEF-F1A12E1B1DC1}"/>
              </a:ext>
            </a:extLst>
          </p:cNvPr>
          <p:cNvSpPr/>
          <p:nvPr/>
        </p:nvSpPr>
        <p:spPr>
          <a:xfrm>
            <a:off x="1627632" y="668352"/>
            <a:ext cx="9134856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u="sng" dirty="0">
                <a:latin typeface="KaiTi"/>
                <a:ea typeface="KaiTi"/>
                <a:cs typeface="+mn-lt"/>
              </a:rPr>
              <a:t>以賽亞書 </a:t>
            </a:r>
            <a:r>
              <a:rPr lang="en-US" altLang="zh-TW" b="1" u="sng" dirty="0">
                <a:latin typeface="KaiTi"/>
                <a:ea typeface="KaiTi"/>
                <a:cs typeface="+mn-lt"/>
              </a:rPr>
              <a:t>63</a:t>
            </a:r>
          </a:p>
          <a:p>
            <a:endParaRPr lang="en-US" altLang="zh-TW" sz="8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這從</a:t>
            </a:r>
            <a:r>
              <a:rPr lang="zh-TW" altLang="en-US" sz="2400" b="1" u="sng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以東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的</a:t>
            </a:r>
            <a:r>
              <a:rPr lang="zh-TW" altLang="en-US" sz="2400" b="1" u="sng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波斯拉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來，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穿紅衣服，裝扮華美，能力廣大，大步行走的，是誰呢？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endParaRPr lang="en-US" altLang="zh-TW" sz="8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就是我，是憑公義說話，以大能施行拯救。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endParaRPr lang="en-US" altLang="zh-TW" sz="8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你的裝扮為何有紅色，你的衣服為何像踹酒榨的呢？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endParaRPr lang="en-US" altLang="zh-TW" sz="8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我獨自</a:t>
            </a:r>
            <a:r>
              <a:rPr lang="zh-TW" altLang="en-US" sz="2400" b="1" u="sng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踹酒榨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，眾民中無一人與我同在。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我發怒將他們踹下，發烈怒將他們踐踏，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u="sng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他們的血濺在我衣服上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，</a:t>
            </a:r>
            <a:r>
              <a:rPr lang="zh-TW" altLang="en-US" sz="2400" b="1" u="sng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並且汙染了我一切的衣裳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。 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因為報仇之日在我心中，救贖我民之年已經來到。 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我仰望，見無人幫助，我詫異沒有人扶持。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所以我 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自己的膀臂 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為我施行拯救，我的烈怒將我扶持。 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我發怒</a:t>
            </a:r>
            <a:r>
              <a:rPr lang="zh-TW" altLang="en-US" sz="2400" b="1" u="sng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踹下眾民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，</a:t>
            </a:r>
            <a:r>
              <a:rPr lang="zh-TW" altLang="en-US" sz="2400" b="1" u="sng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發烈怒使他們沉醉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，</a:t>
            </a:r>
            <a:r>
              <a:rPr lang="zh-TW" altLang="en-US" sz="2400" b="1" u="sng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又將他們的血倒在地上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。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5428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A01EA15-9FBB-43CF-BAB3-EBC6FD1F8593}"/>
              </a:ext>
            </a:extLst>
          </p:cNvPr>
          <p:cNvSpPr/>
          <p:nvPr/>
        </p:nvSpPr>
        <p:spPr>
          <a:xfrm>
            <a:off x="5986538" y="412789"/>
            <a:ext cx="6205462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u="sng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啟示錄 </a:t>
            </a:r>
            <a:r>
              <a:rPr lang="en-US" altLang="zh-TW" b="1" u="sng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19:11-16</a:t>
            </a:r>
          </a:p>
          <a:p>
            <a:endParaRPr lang="en-US" altLang="zh-TW" sz="800" b="1" u="sng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我觀看，見天開了。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有一匹白馬，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騎在馬上的稱為「</a:t>
            </a:r>
            <a:r>
              <a:rPr lang="zh-TW" altLang="en-US" sz="2400" b="1" dirty="0">
                <a:solidFill>
                  <a:schemeClr val="tx2">
                    <a:lumMod val="50000"/>
                  </a:schemeClr>
                </a:solidFill>
                <a:latin typeface="KaiTi"/>
                <a:ea typeface="KaiTi"/>
                <a:cs typeface="+mn-lt"/>
              </a:rPr>
              <a:t>誠信真實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」，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他審判、爭戰都按著公義。 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他的眼睛如火焰，他頭上戴著許多冠冕，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又有寫著的名字，除了他自己沒有人知道。 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他穿著濺了血的衣服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，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他的名稱為「</a:t>
            </a:r>
            <a:r>
              <a:rPr lang="zh-TW" altLang="en-US" sz="2400" b="1" dirty="0">
                <a:solidFill>
                  <a:schemeClr val="tx2">
                    <a:lumMod val="50000"/>
                  </a:schemeClr>
                </a:solidFill>
                <a:latin typeface="KaiTi"/>
                <a:ea typeface="KaiTi"/>
                <a:cs typeface="+mn-lt"/>
              </a:rPr>
              <a:t>神之道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」。 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在天上的眾軍騎著白馬，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穿著細麻衣，又白又潔，跟隨他。 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有利劍從他口中出來，可以擊殺列國。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他必用鐵杖轄管他們，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並要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踹全能神烈怒的酒榨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。 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在他衣服和大腿上有名寫著說：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「</a:t>
            </a:r>
            <a:r>
              <a:rPr lang="zh-TW" altLang="en-US" sz="2400" b="1" dirty="0">
                <a:solidFill>
                  <a:schemeClr val="tx2">
                    <a:lumMod val="50000"/>
                  </a:schemeClr>
                </a:solidFill>
                <a:latin typeface="KaiTi"/>
                <a:ea typeface="KaiTi"/>
                <a:cs typeface="+mn-lt"/>
              </a:rPr>
              <a:t>萬王之王，萬主之主。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」</a:t>
            </a:r>
            <a:endParaRPr lang="en-US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631514B-CE33-DD20-A03A-BB9B71F03170}"/>
              </a:ext>
            </a:extLst>
          </p:cNvPr>
          <p:cNvSpPr/>
          <p:nvPr/>
        </p:nvSpPr>
        <p:spPr>
          <a:xfrm>
            <a:off x="894773" y="266363"/>
            <a:ext cx="470417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你的裝扮為何有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紅色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你的衣服為何像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踹酒榨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的呢？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我獨自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踹酒榨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眾民中無一人與我同在。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我發怒將他們踹下，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發烈怒將他們踐踏，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u="sng" dirty="0">
                <a:latin typeface="KaiTi"/>
                <a:ea typeface="KaiTi"/>
                <a:cs typeface="+mn-lt"/>
              </a:rPr>
              <a:t>他們的血濺在我衣服上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u="sng" dirty="0">
                <a:latin typeface="KaiTi"/>
                <a:ea typeface="KaiTi"/>
                <a:cs typeface="+mn-lt"/>
              </a:rPr>
              <a:t>並且汙染了我一切的衣裳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因為報仇之日在我心中，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救贖我民之年已經來到。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我仰望，見無人幫助，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我詫異沒有人扶持。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所以我 自己的膀臂 為我施行拯救，我的烈怒將我扶持。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我發怒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踹下眾民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u="sng" dirty="0">
                <a:latin typeface="KaiTi"/>
                <a:ea typeface="KaiTi"/>
                <a:cs typeface="+mn-lt"/>
              </a:rPr>
              <a:t>發烈怒使他們沉醉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u="sng" dirty="0">
                <a:latin typeface="KaiTi"/>
                <a:ea typeface="KaiTi"/>
                <a:cs typeface="+mn-lt"/>
              </a:rPr>
              <a:t>又將他們的血倒在地上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906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42259A9-FA2B-4D7B-BFEF-F1A12E1B1DC1}"/>
              </a:ext>
            </a:extLst>
          </p:cNvPr>
          <p:cNvSpPr/>
          <p:nvPr/>
        </p:nvSpPr>
        <p:spPr>
          <a:xfrm>
            <a:off x="1627632" y="668352"/>
            <a:ext cx="9134856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u="sng" dirty="0">
                <a:latin typeface="KaiTi"/>
                <a:ea typeface="KaiTi"/>
                <a:cs typeface="+mn-lt"/>
              </a:rPr>
              <a:t>以賽亞書 </a:t>
            </a:r>
            <a:r>
              <a:rPr lang="en-US" altLang="zh-TW" b="1" u="sng" dirty="0">
                <a:latin typeface="KaiTi"/>
                <a:ea typeface="KaiTi"/>
                <a:cs typeface="+mn-lt"/>
              </a:rPr>
              <a:t>63</a:t>
            </a:r>
          </a:p>
          <a:p>
            <a:endParaRPr lang="en-US" altLang="zh-TW" sz="8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這從</a:t>
            </a:r>
            <a:r>
              <a:rPr lang="zh-TW" altLang="en-US" sz="2400" b="1" u="sng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以東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的</a:t>
            </a:r>
            <a:r>
              <a:rPr lang="zh-TW" altLang="en-US" sz="2400" b="1" u="sng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波斯拉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來，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穿紅衣服，裝扮華美，能力廣大，大步行走的，是誰呢？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endParaRPr lang="en-US" altLang="zh-TW" sz="8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就是我，是憑公義說話，以大能施行拯救。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endParaRPr lang="en-US" altLang="zh-TW" sz="8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你的裝扮為何有紅色，你的衣服為何像踹酒榨的呢？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endParaRPr lang="en-US" altLang="zh-TW" sz="8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我獨自踹酒榨，眾民中無一人與我同在。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我發怒將他們踹下，發烈怒將他們踐踏，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他們的血濺在我衣服上，並且汙染了我一切的衣裳。 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因為報仇之日在我心中，救贖我民之年已經來到。 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我仰望，見無人幫助，我詫異沒有人扶持。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所以我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自己的膀臂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為我施行拯救，我的烈怒將我扶持。 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我發怒踹下眾民，發烈怒使他們沉醉，又將他們的血倒在地上。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884865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42259A9-FA2B-4D7B-BFEF-F1A12E1B1DC1}"/>
              </a:ext>
            </a:extLst>
          </p:cNvPr>
          <p:cNvSpPr/>
          <p:nvPr/>
        </p:nvSpPr>
        <p:spPr>
          <a:xfrm>
            <a:off x="2276621" y="858969"/>
            <a:ext cx="763875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我要照耶和華一切所賜給我們的，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提起他的 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慈愛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 和 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美德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並他向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以色列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家所施的 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大恩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這恩是照他的 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憐恤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 和 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豐盛的慈愛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 賜給他們的。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他說：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他們誠然是我的百姓，不行虛假的子民。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endParaRPr lang="en-US" altLang="zh-TW" sz="8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這樣，他就做了他們的救主。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他們在一切苦難中，他也同受苦難，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並且他面前的使者拯救他們。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他以 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慈愛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 和 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憐憫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 救贖他們。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8221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42259A9-FA2B-4D7B-BFEF-F1A12E1B1DC1}"/>
              </a:ext>
            </a:extLst>
          </p:cNvPr>
          <p:cNvSpPr/>
          <p:nvPr/>
        </p:nvSpPr>
        <p:spPr>
          <a:xfrm>
            <a:off x="1755648" y="677496"/>
            <a:ext cx="91257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在古時的日子，常保抱他們，懷揣他們。</a:t>
            </a: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他們竟悖逆，使主的聖靈擔憂。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他就轉做他們的仇敵，親自攻擊他們。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那時，他們想起古時的日子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摩西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和他百姓，說：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endParaRPr lang="en-US" altLang="zh-TW" sz="800" b="1" dirty="0">
              <a:latin typeface="KaiTi"/>
              <a:ea typeface="KaiTi"/>
              <a:cs typeface="+mn-lt"/>
            </a:endParaRPr>
          </a:p>
          <a:p>
            <a:pPr indent="457200"/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將百姓和牧養他全群的人從海裡領上來的，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在哪裡呢？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pPr indent="457200"/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將他的聖靈降在他們中間的，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在哪裡呢？ 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pPr indent="457200"/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使他榮耀的膀臂在</a:t>
            </a:r>
            <a:r>
              <a:rPr lang="zh-TW" altLang="en-US" sz="2400" b="1" u="sng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摩西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的右手邊行動，在他們前面將水分開，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pPr indent="457200"/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要建立自己永遠的名， 帶領他們經過深處，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pPr indent="457200"/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如馬行走曠野，使他們不致絆跌的，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在哪裡呢？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pPr indent="457200"/>
            <a:endParaRPr lang="en-US" altLang="zh-TW" sz="8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耶和華的靈使他們得安息，彷彿牲畜下到山谷，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照樣，你也引導你的百姓，要建立自己榮耀的名。</a:t>
            </a:r>
          </a:p>
        </p:txBody>
      </p:sp>
    </p:spTree>
    <p:extLst>
      <p:ext uri="{BB962C8B-B14F-4D97-AF65-F5344CB8AC3E}">
        <p14:creationId xmlns:p14="http://schemas.microsoft.com/office/powerpoint/2010/main" val="368190953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42259A9-FA2B-4D7B-BFEF-F1A12E1B1DC1}"/>
              </a:ext>
            </a:extLst>
          </p:cNvPr>
          <p:cNvSpPr/>
          <p:nvPr/>
        </p:nvSpPr>
        <p:spPr>
          <a:xfrm>
            <a:off x="1140264" y="1149389"/>
            <a:ext cx="991147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求你從天上垂顧，從你聖潔榮耀的居所觀看！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你的熱心和你大能的作為在哪裡呢？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你愛慕的心腸和憐憫向我們止住了。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endParaRPr lang="en-US" altLang="zh-TW" sz="8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u="sng" dirty="0">
                <a:latin typeface="KaiTi"/>
                <a:ea typeface="KaiTi"/>
                <a:cs typeface="+mn-lt"/>
              </a:rPr>
              <a:t>亞伯拉罕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雖然不認識我們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,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以色列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也不承認我們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,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你卻是我們的父！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耶和華啊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! 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你是我們的父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,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從萬古以來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,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你名稱為我們的救贖主。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耶和華啊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! 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你為何使我們走差離開你的道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,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使我們心裡剛硬不敬畏你呢？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求你為你僕人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,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為你產業支派的緣故轉回來。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你的聖民不過暫時得這產業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,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我們的敵人已經踐踏你的聖所。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我們好像你未曾治理的人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,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又像未曾得稱你名下的人。</a:t>
            </a:r>
          </a:p>
        </p:txBody>
      </p:sp>
    </p:spTree>
    <p:extLst>
      <p:ext uri="{BB962C8B-B14F-4D97-AF65-F5344CB8AC3E}">
        <p14:creationId xmlns:p14="http://schemas.microsoft.com/office/powerpoint/2010/main" val="1866147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4DE9AAD-9C6A-43F0-B27A-B3DEE317686B}"/>
              </a:ext>
            </a:extLst>
          </p:cNvPr>
          <p:cNvSpPr txBox="1"/>
          <p:nvPr/>
        </p:nvSpPr>
        <p:spPr>
          <a:xfrm>
            <a:off x="2150047" y="612844"/>
            <a:ext cx="905256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誰曾用手心量諸水，用手虎口量蒼天，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用升斗盛大地的塵土，用秤稱山嶺，用天平平岡陵呢？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誰曾測度耶和華的心？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或做他的謀士指教他呢？ 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 </a:t>
            </a: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他與誰商議？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誰教導他？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誰將公平的路指示他？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又將知識教訓他，將通達的道指教他呢？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看哪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! </a:t>
            </a: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萬民都像水桶的一滴，又算如天平上的微塵，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>
              <a:tabLst>
                <a:tab pos="854075" algn="l"/>
              </a:tabLst>
            </a:pPr>
            <a:r>
              <a:rPr lang="zh-TW" altLang="en-US" sz="2400" b="1" dirty="0">
                <a:latin typeface="KaiTi"/>
                <a:ea typeface="KaiTi"/>
                <a:cs typeface="+mn-lt"/>
              </a:rPr>
              <a:t>他舉起眾海島，好像極微之物。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u="sng" dirty="0">
                <a:latin typeface="KaiTi"/>
                <a:ea typeface="KaiTi"/>
                <a:cs typeface="+mn-lt"/>
              </a:rPr>
              <a:t>黎巴嫩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的樹林不夠當柴燒，其中的走獸也不夠做燔祭。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萬民在他面前好像虛無，被他看為不及虛無，乃為虛空。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1664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42259A9-FA2B-4D7B-BFEF-F1A12E1B1DC1}"/>
              </a:ext>
            </a:extLst>
          </p:cNvPr>
          <p:cNvSpPr/>
          <p:nvPr/>
        </p:nvSpPr>
        <p:spPr>
          <a:xfrm>
            <a:off x="386080" y="1008712"/>
            <a:ext cx="1192784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求你從天上垂顧，從你聖潔榮耀的居所觀看！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你的熱心和你大能的作為在哪裡呢？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你愛慕的心腸和憐憫向我們止住了。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endParaRPr lang="en-US" altLang="zh-TW" sz="800" b="1" dirty="0">
              <a:latin typeface="KaiTi"/>
              <a:ea typeface="KaiTi"/>
              <a:cs typeface="+mn-lt"/>
            </a:endParaRPr>
          </a:p>
          <a:p>
            <a:r>
              <a:rPr lang="zh-TW" altLang="en-US" sz="2800" b="1" u="sng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亞伯拉罕</a:t>
            </a:r>
            <a:r>
              <a:rPr lang="zh-TW" altLang="en-US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雖然不認識我們</a:t>
            </a:r>
            <a:r>
              <a:rPr lang="en-US" altLang="zh-TW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,</a:t>
            </a:r>
            <a:r>
              <a:rPr lang="zh-TW" altLang="en-US" sz="2800" b="1" u="sng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以色列</a:t>
            </a:r>
            <a:r>
              <a:rPr lang="zh-TW" altLang="en-US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也不承認我們</a:t>
            </a:r>
            <a:r>
              <a:rPr lang="en-US" altLang="zh-TW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,</a:t>
            </a:r>
            <a:r>
              <a:rPr lang="zh-TW" altLang="en-US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你卻是我們的父！</a:t>
            </a:r>
            <a:endParaRPr lang="en-US" altLang="zh-TW" sz="28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耶和華啊</a:t>
            </a:r>
            <a:r>
              <a:rPr lang="en-US" altLang="zh-TW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! </a:t>
            </a:r>
            <a:r>
              <a:rPr lang="zh-TW" altLang="en-US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你是我們的父</a:t>
            </a:r>
            <a:r>
              <a:rPr lang="en-US" altLang="zh-TW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,</a:t>
            </a:r>
            <a:r>
              <a:rPr lang="zh-TW" altLang="en-US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從萬古以來</a:t>
            </a:r>
            <a:r>
              <a:rPr lang="en-US" altLang="zh-TW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,</a:t>
            </a:r>
            <a:r>
              <a:rPr lang="zh-TW" altLang="en-US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你名稱為我們的救贖主。 </a:t>
            </a:r>
            <a:endParaRPr lang="en-US" altLang="zh-TW" sz="28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耶和華啊</a:t>
            </a:r>
            <a:r>
              <a:rPr lang="en-US" altLang="zh-TW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! </a:t>
            </a:r>
            <a:r>
              <a:rPr lang="zh-TW" altLang="en-US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你為何使我們走差離開你的道</a:t>
            </a:r>
            <a:r>
              <a:rPr lang="en-US" altLang="zh-TW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,</a:t>
            </a:r>
            <a:r>
              <a:rPr lang="zh-TW" altLang="en-US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使我們心裡剛硬不敬畏你呢？</a:t>
            </a:r>
            <a:endParaRPr lang="en-US" altLang="zh-TW" sz="28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求你為你僕人</a:t>
            </a:r>
            <a:r>
              <a:rPr lang="en-US" altLang="zh-TW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,</a:t>
            </a:r>
            <a:r>
              <a:rPr lang="zh-TW" altLang="en-US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為你產業支派的緣故轉回來。 </a:t>
            </a:r>
            <a:endParaRPr lang="en-US" altLang="zh-TW" sz="28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你的聖民不過暫時得這產業</a:t>
            </a:r>
            <a:r>
              <a:rPr lang="en-US" altLang="zh-TW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,</a:t>
            </a:r>
            <a:r>
              <a:rPr lang="zh-TW" altLang="en-US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我們的敵人已經踐踏你的聖所。 </a:t>
            </a:r>
            <a:endParaRPr lang="en-US" altLang="zh-TW" sz="28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我們好像你未曾治理的人</a:t>
            </a:r>
            <a:r>
              <a:rPr lang="en-US" altLang="zh-TW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,</a:t>
            </a:r>
            <a:r>
              <a:rPr lang="zh-TW" altLang="en-US" sz="28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又像未曾得稱你名下的人。</a:t>
            </a:r>
          </a:p>
        </p:txBody>
      </p:sp>
    </p:spTree>
    <p:extLst>
      <p:ext uri="{BB962C8B-B14F-4D97-AF65-F5344CB8AC3E}">
        <p14:creationId xmlns:p14="http://schemas.microsoft.com/office/powerpoint/2010/main" val="191618021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812486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905EBF3-5BBF-4285-88D5-42F6AB8355F9}"/>
              </a:ext>
            </a:extLst>
          </p:cNvPr>
          <p:cNvSpPr/>
          <p:nvPr/>
        </p:nvSpPr>
        <p:spPr>
          <a:xfrm>
            <a:off x="613234" y="779254"/>
            <a:ext cx="559530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u="sng" dirty="0">
                <a:latin typeface="KaiTi"/>
                <a:ea typeface="KaiTi"/>
                <a:cs typeface="+mn-lt"/>
              </a:rPr>
              <a:t>以賽亞書 </a:t>
            </a:r>
            <a:r>
              <a:rPr lang="en-US" altLang="zh-TW" b="1" u="sng" dirty="0">
                <a:latin typeface="KaiTi"/>
                <a:ea typeface="KaiTi"/>
                <a:cs typeface="+mn-lt"/>
              </a:rPr>
              <a:t>64</a:t>
            </a:r>
          </a:p>
          <a:p>
            <a:endParaRPr lang="en-US" altLang="zh-TW" sz="8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願你裂天而降，願山在你面前震動， 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好像火燒乾柴，又像火將水燒開，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使你敵人知道你的名，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使列國在你面前發顫。 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你曾行我們不能逆料可畏的事，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那時你降臨，山嶺在你面前震動。</a:t>
            </a:r>
          </a:p>
          <a:p>
            <a:endParaRPr lang="en-US" altLang="zh-TW" sz="8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從古以來，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人未曾聽見、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未曾耳聞、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未曾眼見、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在你以外有什麼神為等候他的人行事</a:t>
            </a:r>
            <a:r>
              <a:rPr lang="en-US" altLang="zh-TW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?</a:t>
            </a:r>
          </a:p>
          <a:p>
            <a:pPr marL="457200"/>
            <a:endParaRPr lang="en-US" altLang="zh-TW" sz="800" b="1" dirty="0">
              <a:latin typeface="KaiTi"/>
              <a:ea typeface="KaiTi"/>
              <a:cs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14A075-F7C6-42AB-3616-14FE357A6943}"/>
              </a:ext>
            </a:extLst>
          </p:cNvPr>
          <p:cNvSpPr txBox="1"/>
          <p:nvPr/>
        </p:nvSpPr>
        <p:spPr>
          <a:xfrm>
            <a:off x="6414869" y="563810"/>
            <a:ext cx="5595307" cy="52322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TW" altLang="en-US" b="1" u="sng" dirty="0">
                <a:latin typeface="KaiTi"/>
                <a:ea typeface="KaiTi"/>
                <a:cs typeface="+mn-lt"/>
              </a:rPr>
              <a:t>哥林多前書 </a:t>
            </a:r>
            <a:r>
              <a:rPr lang="en-US" altLang="zh-TW" b="1" u="sng" dirty="0">
                <a:latin typeface="KaiTi"/>
                <a:ea typeface="KaiTi"/>
                <a:cs typeface="+mn-lt"/>
              </a:rPr>
              <a:t>2</a:t>
            </a:r>
          </a:p>
          <a:p>
            <a:pPr algn="l"/>
            <a:endParaRPr lang="en-US" altLang="zh-TW" sz="800" b="1" u="sng" dirty="0"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000" b="1" dirty="0">
                <a:latin typeface="KaiTi"/>
                <a:ea typeface="KaiTi"/>
                <a:cs typeface="+mn-lt"/>
              </a:rPr>
              <a:t>在完全的人中，我們也講智慧，</a:t>
            </a:r>
            <a:endParaRPr lang="en-US" altLang="zh-TW" sz="2000" b="1" dirty="0"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000" b="1" dirty="0">
                <a:latin typeface="KaiTi"/>
                <a:ea typeface="KaiTi"/>
                <a:cs typeface="+mn-lt"/>
              </a:rPr>
              <a:t>但不是這世上的智慧，</a:t>
            </a:r>
            <a:endParaRPr lang="en-US" altLang="zh-TW" sz="2000" b="1" dirty="0"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000" b="1" dirty="0">
                <a:latin typeface="KaiTi"/>
                <a:ea typeface="KaiTi"/>
                <a:cs typeface="+mn-lt"/>
              </a:rPr>
              <a:t>也不是這世上有權有位將要敗亡之人的智慧。 </a:t>
            </a:r>
            <a:endParaRPr lang="en-US" altLang="zh-TW" sz="2000" b="1" dirty="0">
              <a:latin typeface="KaiTi"/>
              <a:ea typeface="KaiTi"/>
              <a:cs typeface="+mn-lt"/>
            </a:endParaRPr>
          </a:p>
          <a:p>
            <a:pPr algn="l"/>
            <a:endParaRPr lang="en-US" altLang="zh-TW" sz="1200" b="1" dirty="0"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000" b="1" dirty="0">
                <a:latin typeface="KaiTi"/>
                <a:ea typeface="KaiTi"/>
                <a:cs typeface="+mn-lt"/>
              </a:rPr>
              <a:t>我們講的，乃是從前所隱藏、神奧祕的智慧，</a:t>
            </a:r>
            <a:endParaRPr lang="en-US" altLang="zh-TW" sz="2000" b="1" dirty="0">
              <a:latin typeface="KaiTi"/>
              <a:ea typeface="KaiTi"/>
              <a:cs typeface="+mn-lt"/>
            </a:endParaRPr>
          </a:p>
          <a:p>
            <a:pPr indent="225425" algn="l"/>
            <a:r>
              <a:rPr lang="zh-TW" altLang="en-US" sz="2000" b="1" dirty="0">
                <a:latin typeface="KaiTi"/>
                <a:ea typeface="KaiTi"/>
                <a:cs typeface="+mn-lt"/>
              </a:rPr>
              <a:t>就是神在萬世以前預定使我們得榮耀的。 </a:t>
            </a:r>
            <a:endParaRPr lang="en-US" altLang="zh-TW" sz="2000" b="1" dirty="0"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000" b="1" dirty="0">
                <a:latin typeface="KaiTi"/>
                <a:ea typeface="KaiTi"/>
                <a:cs typeface="+mn-lt"/>
              </a:rPr>
              <a:t>這智慧，世上有權有位的人沒有一個知道的，</a:t>
            </a:r>
            <a:endParaRPr lang="en-US" altLang="zh-TW" sz="2000" b="1" dirty="0"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000" b="1" dirty="0">
                <a:latin typeface="KaiTi"/>
                <a:ea typeface="KaiTi"/>
                <a:cs typeface="+mn-lt"/>
              </a:rPr>
              <a:t>他們若知道，</a:t>
            </a:r>
            <a:endParaRPr lang="en-US" altLang="zh-TW" sz="2000" b="1" dirty="0"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000" b="1" dirty="0">
                <a:latin typeface="KaiTi"/>
                <a:ea typeface="KaiTi"/>
                <a:cs typeface="+mn-lt"/>
              </a:rPr>
              <a:t>就不把榮耀的主釘在十字架上了。</a:t>
            </a:r>
            <a:endParaRPr lang="en-US" altLang="zh-TW" sz="2000" b="1" dirty="0"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000" b="1" dirty="0">
                <a:latin typeface="KaiTi"/>
                <a:ea typeface="KaiTi"/>
                <a:cs typeface="+mn-lt"/>
              </a:rPr>
              <a:t>如經上所記：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	</a:t>
            </a:r>
          </a:p>
          <a:p>
            <a:pPr algn="l">
              <a:tabLst>
                <a:tab pos="1941513" algn="l"/>
              </a:tabLst>
            </a:pPr>
            <a:endParaRPr lang="en-US" altLang="zh-TW" sz="8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pPr algn="l">
              <a:tabLst>
                <a:tab pos="1941513" algn="l"/>
              </a:tabLst>
            </a:pP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神為愛他的人所預備的，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是眼睛未曾看見，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耳朵未曾聽見，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人心也未曾想到的。 </a:t>
            </a:r>
          </a:p>
        </p:txBody>
      </p:sp>
    </p:spTree>
    <p:extLst>
      <p:ext uri="{BB962C8B-B14F-4D97-AF65-F5344CB8AC3E}">
        <p14:creationId xmlns:p14="http://schemas.microsoft.com/office/powerpoint/2010/main" val="185220141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905EBF3-5BBF-4285-88D5-42F6AB8355F9}"/>
              </a:ext>
            </a:extLst>
          </p:cNvPr>
          <p:cNvSpPr/>
          <p:nvPr/>
        </p:nvSpPr>
        <p:spPr>
          <a:xfrm>
            <a:off x="2338871" y="366861"/>
            <a:ext cx="833018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u="sng" dirty="0">
                <a:latin typeface="KaiTi"/>
                <a:ea typeface="KaiTi"/>
                <a:cs typeface="+mn-lt"/>
              </a:rPr>
              <a:t>以賽亞書 </a:t>
            </a:r>
            <a:r>
              <a:rPr lang="en-US" altLang="zh-TW" b="1" u="sng" dirty="0">
                <a:latin typeface="KaiTi"/>
                <a:ea typeface="KaiTi"/>
                <a:cs typeface="+mn-lt"/>
              </a:rPr>
              <a:t>64</a:t>
            </a:r>
          </a:p>
          <a:p>
            <a:endParaRPr lang="en-US" altLang="zh-TW" sz="8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願你裂天而降，願山在你面前震動， 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好像火燒乾柴，又像火將水燒開，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使你敵人知道你的名，使列國在你面前發顫。 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你曾行我們不能逆料可畏的事，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那時你降臨，山嶺在你面前震動。</a:t>
            </a:r>
          </a:p>
          <a:p>
            <a:endParaRPr lang="en-US" altLang="zh-TW" sz="8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從古以來，人未曾聽見、未曾耳聞、未曾眼見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pPr marL="457200"/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在你以外有什麼神為等候他的人行事</a:t>
            </a:r>
            <a:r>
              <a:rPr lang="en-US" altLang="zh-TW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?</a:t>
            </a:r>
          </a:p>
          <a:p>
            <a:pPr marL="457200"/>
            <a:endParaRPr lang="en-US" altLang="zh-TW" sz="8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你迎接那歡喜行義、記念你道的人。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你曾發怒，我們仍犯罪。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這景況已久，我們還能得救嗎？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我們都像不潔淨的人，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所有的義都像汙穢的衣服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；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我們都像葉子漸漸枯乾，我們的罪孽好像風把我們吹去。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並且無人求告你的名，無人奮力抓住你，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原來你掩面不顧我們，使我們因罪孽消化。</a:t>
            </a:r>
          </a:p>
        </p:txBody>
      </p:sp>
    </p:spTree>
    <p:extLst>
      <p:ext uri="{BB962C8B-B14F-4D97-AF65-F5344CB8AC3E}">
        <p14:creationId xmlns:p14="http://schemas.microsoft.com/office/powerpoint/2010/main" val="19865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905EBF3-5BBF-4285-88D5-42F6AB8355F9}"/>
              </a:ext>
            </a:extLst>
          </p:cNvPr>
          <p:cNvSpPr/>
          <p:nvPr/>
        </p:nvSpPr>
        <p:spPr>
          <a:xfrm>
            <a:off x="1572768" y="974586"/>
            <a:ext cx="8759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04963" indent="-1604963"/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耶和華啊</a:t>
            </a:r>
            <a:r>
              <a:rPr lang="en-US" altLang="zh-TW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!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現在你仍是我們的父！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marL="1604963" indent="-1604963"/>
            <a:r>
              <a:rPr lang="en-US" altLang="zh-TW" sz="2400" b="1" dirty="0"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我們是泥，你是窯匠，我們都是你手的工作。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marL="1604963" indent="-1604963"/>
            <a:endParaRPr lang="en-US" altLang="zh-TW" sz="800" b="1" dirty="0">
              <a:latin typeface="KaiTi"/>
              <a:ea typeface="KaiTi"/>
              <a:cs typeface="+mn-lt"/>
            </a:endParaRPr>
          </a:p>
          <a:p>
            <a:pPr marL="1604963" indent="-1604963"/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耶和華啊</a:t>
            </a:r>
            <a:r>
              <a:rPr lang="en-US" altLang="zh-TW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!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求你不要大發震怒，也不要永遠記念罪孽；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marL="1604963" indent="-1604963"/>
            <a:r>
              <a:rPr lang="en-US" altLang="zh-TW" sz="2400" b="1" dirty="0"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求你垂顧我們，我們都是你的百姓。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endParaRPr lang="en-US" altLang="zh-TW" sz="8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你的聖邑變為曠野，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錫安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變為曠野，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耶路撒冷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成為荒場。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我們聖潔華美的殿，就是我們列祖讚美你的所在，被火焚燒；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我們所羨慕的美地，盡都荒廢。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endParaRPr lang="en-US" altLang="zh-TW" sz="800" b="1" dirty="0">
              <a:latin typeface="KaiTi"/>
              <a:ea typeface="KaiTi"/>
              <a:cs typeface="+mn-lt"/>
            </a:endParaRPr>
          </a:p>
          <a:p>
            <a:pPr marL="1604963" indent="-1604963"/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耶和華啊</a:t>
            </a:r>
            <a:r>
              <a:rPr lang="en-US" altLang="zh-TW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! 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有這些事，你還忍得住嗎？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marL="1604963" indent="-1604963"/>
            <a:r>
              <a:rPr lang="en-US" altLang="zh-TW" sz="2400" b="1" dirty="0"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你仍靜默，使我們深受苦難嗎？</a:t>
            </a:r>
          </a:p>
        </p:txBody>
      </p:sp>
    </p:spTree>
    <p:extLst>
      <p:ext uri="{BB962C8B-B14F-4D97-AF65-F5344CB8AC3E}">
        <p14:creationId xmlns:p14="http://schemas.microsoft.com/office/powerpoint/2010/main" val="245875629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656330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855F4D0-886F-44D1-AF4A-96DA3CBBED23}"/>
              </a:ext>
            </a:extLst>
          </p:cNvPr>
          <p:cNvSpPr/>
          <p:nvPr/>
        </p:nvSpPr>
        <p:spPr>
          <a:xfrm>
            <a:off x="2041457" y="166568"/>
            <a:ext cx="9717024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u="sng" dirty="0">
                <a:latin typeface="KaiTi"/>
                <a:ea typeface="KaiTi"/>
                <a:cs typeface="+mn-lt"/>
              </a:rPr>
              <a:t>以賽亞書 </a:t>
            </a:r>
            <a:r>
              <a:rPr lang="en-US" altLang="zh-TW" b="1" u="sng" dirty="0">
                <a:latin typeface="KaiTi"/>
                <a:ea typeface="KaiTi"/>
                <a:cs typeface="+mn-lt"/>
              </a:rPr>
              <a:t>65</a:t>
            </a:r>
          </a:p>
          <a:p>
            <a:endParaRPr lang="en-US" altLang="zh-TW" sz="800" b="1" u="sng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素來沒有訪問我的，現在求問我；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沒有尋找我的，我叫他們遇見；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沒有稱為我名下的，我對他們說：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『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我在這裡！我在這裡！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』</a:t>
            </a:r>
          </a:p>
          <a:p>
            <a:endParaRPr lang="en-US" altLang="zh-TW" sz="8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我整天伸手招呼那悖逆的百姓，他們隨自己的意念行不善之道。 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這百姓時常當面惹我發怒，在園中獻祭，在壇上燒香；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在墳墓間坐著，在隱密處住宿；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吃豬肉，他們器皿中有可憎之物做的湯；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且對人說：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你站開吧！不要挨近我，因為我比你聖潔。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pPr marL="969963" indent="-969963"/>
            <a:r>
              <a:rPr lang="zh-TW" altLang="en-US" sz="2400" b="1" dirty="0">
                <a:latin typeface="KaiTi"/>
                <a:ea typeface="KaiTi"/>
                <a:cs typeface="+mn-lt"/>
              </a:rPr>
              <a:t>主說：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這些人是我鼻中的煙，是整天燒著的火。 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en-US" altLang="zh-TW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看哪</a:t>
            </a:r>
            <a:r>
              <a:rPr lang="en-US" altLang="zh-TW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! 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這都寫在我面前，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en-US" altLang="zh-TW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我必不靜默，必施行報應，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en-US" altLang="zh-TW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必將你們的罪孽和你們列祖的罪孽，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en-US" altLang="zh-TW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就是在山上燒香、在岡上褻瀆我的罪孽，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en-US" altLang="zh-TW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一同報應在他們後人懷中。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en-US" altLang="zh-TW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我先要把他們所行的量給他們。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這是耶和華說的。</a:t>
            </a:r>
          </a:p>
        </p:txBody>
      </p:sp>
    </p:spTree>
    <p:extLst>
      <p:ext uri="{BB962C8B-B14F-4D97-AF65-F5344CB8AC3E}">
        <p14:creationId xmlns:p14="http://schemas.microsoft.com/office/powerpoint/2010/main" val="253350865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855F4D0-886F-44D1-AF4A-96DA3CBBED23}"/>
              </a:ext>
            </a:extLst>
          </p:cNvPr>
          <p:cNvSpPr/>
          <p:nvPr/>
        </p:nvSpPr>
        <p:spPr>
          <a:xfrm>
            <a:off x="1848612" y="566928"/>
            <a:ext cx="84947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耶和華如此說：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葡萄中尋得新酒，人就說：</a:t>
            </a:r>
            <a:r>
              <a:rPr lang="en-US" altLang="zh-TW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『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不要毀壞，因為福在其中。</a:t>
            </a:r>
            <a:r>
              <a:rPr lang="en-US" altLang="zh-TW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』</a:t>
            </a: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我因</a:t>
            </a:r>
            <a:r>
              <a:rPr lang="zh-TW" altLang="en-US" sz="2400" b="1" u="sng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我僕人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的緣故也必照樣而行，不將他們全然毀滅。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我必從</a:t>
            </a:r>
            <a:r>
              <a:rPr lang="zh-TW" altLang="en-US" sz="2400" b="1" u="sng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雅各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中領出後裔，從</a:t>
            </a:r>
            <a:r>
              <a:rPr lang="zh-TW" altLang="en-US" sz="2400" b="1" u="sng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猶大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中領出承受我眾山的，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我的選民必承受，我的僕人要在那裡居住。 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u="sng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沙崙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平原必成為羊群的圈，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u="sng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亞割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谷必成為牛群躺臥之處，都為尋求我的民所得。 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endParaRPr lang="en-US" altLang="zh-TW" sz="8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但你們這些離棄耶和華，忘記我的聖山，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給</a:t>
            </a:r>
            <a:r>
              <a:rPr lang="zh-TW" altLang="en-US" sz="2400" b="1" u="sng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時運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擺筵席，給</a:t>
            </a:r>
            <a:r>
              <a:rPr lang="zh-TW" altLang="en-US" sz="2400" b="1" u="sng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天命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盛滿調和酒的， 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我要命定你們歸在刀下，都必屈身被殺。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因為我呼喚，你們沒有答應，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我說話，你們沒有聽從，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反倒行我眼中看為惡的，揀選我所不喜悅的。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4852697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855F4D0-886F-44D1-AF4A-96DA3CBBED23}"/>
              </a:ext>
            </a:extLst>
          </p:cNvPr>
          <p:cNvSpPr/>
          <p:nvPr/>
        </p:nvSpPr>
        <p:spPr>
          <a:xfrm>
            <a:off x="1179576" y="785368"/>
            <a:ext cx="104942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所以主耶和華如此說：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indent="347663"/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我的僕人必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得吃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，你們卻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飢餓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；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pPr indent="347663"/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我的僕人必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得喝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，你們卻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乾渴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；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pPr indent="347663"/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我的僕人必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歡喜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，你們卻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蒙羞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； 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pPr indent="347663"/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我的僕人因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心中高興歡呼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，你們卻因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心中憂愁哀哭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，又因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心裡憂傷哀號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。 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pPr indent="347663"/>
            <a:endParaRPr lang="en-US" altLang="zh-TW" sz="8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pPr indent="347663"/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你們必留下自己的名，為我選民指著賭咒，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pPr indent="347663"/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主耶和華必殺你們，另起別名稱呼他的僕人。 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pPr indent="347663"/>
            <a:endParaRPr lang="en-US" altLang="zh-TW" sz="8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pPr indent="347663"/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這樣，在地上為自己求福的，必憑真實的神求福；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pPr indent="347663"/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在地上起誓的，必指真實的神起誓。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pPr indent="347663"/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因為從前的患難已經忘記，也從我眼前隱藏了。</a:t>
            </a:r>
          </a:p>
          <a:p>
            <a:endParaRPr lang="zh-TW" altLang="en-US" sz="2400" b="1" dirty="0">
              <a:latin typeface="KaiTi"/>
              <a:ea typeface="KaiTi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14515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855F4D0-886F-44D1-AF4A-96DA3CBBED23}"/>
              </a:ext>
            </a:extLst>
          </p:cNvPr>
          <p:cNvSpPr/>
          <p:nvPr/>
        </p:nvSpPr>
        <p:spPr>
          <a:xfrm>
            <a:off x="1162812" y="317226"/>
            <a:ext cx="98663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看哪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! 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我造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新天新地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，從前的事不再被記念，也不再追想。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你們當因我所造的永遠歡喜快樂，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因我造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耶路撒冷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為人所喜，造其中的居民為人所樂。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我必因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耶路撒冷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歡喜，因我的百姓快樂，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其中必不再聽見哭泣的聲音和哀號的聲音。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其中必沒有數日夭亡的嬰孩，也沒有壽數不滿的老者，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因為百歲死的仍算孩童，有百歲死的罪人算被咒詛。 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他們要建造房屋，自己居住；栽種葡萄園，吃其中的果子。 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他們建造的，別人不得住；他們栽種的，別人不得吃。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因為我民的日子必像樹木的日子，我選民親手勞碌得來的必長久享用。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他們必不徒然勞碌，所生產的也不遭災害，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因為都是蒙耶和華賜福的後裔，他們的子孫也是如此。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他們尚未求告，我就應允；正說話的時候，我就垂聽。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豺狼必與羊羔同食，獅子必吃草與牛一樣，塵土必做蛇的食物。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在我聖山的遍處，這一切都不傷人，不害物。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這是耶和華說的。</a:t>
            </a:r>
          </a:p>
        </p:txBody>
      </p:sp>
    </p:spTree>
    <p:extLst>
      <p:ext uri="{BB962C8B-B14F-4D97-AF65-F5344CB8AC3E}">
        <p14:creationId xmlns:p14="http://schemas.microsoft.com/office/powerpoint/2010/main" val="362034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4DE9AAD-9C6A-43F0-B27A-B3DEE317686B}"/>
              </a:ext>
            </a:extLst>
          </p:cNvPr>
          <p:cNvSpPr txBox="1"/>
          <p:nvPr/>
        </p:nvSpPr>
        <p:spPr>
          <a:xfrm>
            <a:off x="2102104" y="601472"/>
            <a:ext cx="8442960" cy="5201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/>
            <a:r>
              <a:rPr lang="zh-TW" altLang="en-US" sz="2400" b="1" dirty="0">
                <a:latin typeface="KaiTi"/>
                <a:ea typeface="KaiTi"/>
                <a:cs typeface="+mn-lt"/>
              </a:rPr>
              <a:t>你們究竟將誰比神，用什麼形象與神比較呢？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indent="457200"/>
            <a:r>
              <a:rPr lang="zh-TW" altLang="en-US" sz="2400" b="1" dirty="0">
                <a:latin typeface="KaiTi"/>
                <a:ea typeface="KaiTi"/>
                <a:cs typeface="+mn-lt"/>
              </a:rPr>
              <a:t>偶像是匠人鑄造，銀匠用金包裹，為它鑄造銀鏈。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indent="457200"/>
            <a:r>
              <a:rPr lang="zh-TW" altLang="en-US" sz="2400" b="1" dirty="0">
                <a:latin typeface="KaiTi"/>
                <a:ea typeface="KaiTi"/>
                <a:cs typeface="+mn-lt"/>
              </a:rPr>
              <a:t>窮乏獻不起這樣供物的，就揀選不能朽壞的樹木，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indent="457200"/>
            <a:r>
              <a:rPr lang="zh-TW" altLang="en-US" sz="2400" b="1" dirty="0">
                <a:latin typeface="KaiTi"/>
                <a:ea typeface="KaiTi"/>
                <a:cs typeface="+mn-lt"/>
              </a:rPr>
              <a:t>為自己尋找巧匠，立起不能搖動的偶像。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indent="457200"/>
            <a:endParaRPr lang="en-US" altLang="zh-TW" sz="1000" b="1" dirty="0">
              <a:latin typeface="KaiTi"/>
              <a:ea typeface="KaiTi"/>
              <a:cs typeface="+mn-lt"/>
            </a:endParaRPr>
          </a:p>
          <a:p>
            <a:pPr indent="685800"/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你們豈不曾知道嗎？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pPr indent="685800"/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你們豈不曾聽見嗎？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pPr indent="685800"/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從起初豈沒有人告訴你們嗎？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pPr indent="685800"/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自從立地的根基，你們豈沒有明白嗎？ 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pPr indent="457200"/>
            <a:endParaRPr lang="en-US" altLang="zh-TW" sz="1000" b="1" dirty="0">
              <a:latin typeface="KaiTi"/>
              <a:ea typeface="KaiTi"/>
              <a:cs typeface="+mn-lt"/>
            </a:endParaRPr>
          </a:p>
          <a:p>
            <a:pPr indent="457200"/>
            <a:r>
              <a:rPr lang="zh-TW" altLang="en-US" sz="2400" b="1" dirty="0">
                <a:latin typeface="KaiTi"/>
                <a:ea typeface="KaiTi"/>
                <a:cs typeface="+mn-lt"/>
              </a:rPr>
              <a:t>神坐在地球大圈之上，地上的居民好像蝗蟲。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indent="457200"/>
            <a:r>
              <a:rPr lang="zh-TW" altLang="en-US" sz="2400" b="1" dirty="0">
                <a:latin typeface="KaiTi"/>
                <a:ea typeface="KaiTi"/>
                <a:cs typeface="+mn-lt"/>
              </a:rPr>
              <a:t>他鋪張穹蒼如幔子，展開諸天如可住的帳篷。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indent="457200"/>
            <a:r>
              <a:rPr lang="zh-TW" altLang="en-US" sz="2400" b="1" dirty="0">
                <a:latin typeface="KaiTi"/>
                <a:ea typeface="KaiTi"/>
                <a:cs typeface="+mn-lt"/>
              </a:rPr>
              <a:t>使君王歸於虛無，使地上的審判官成為虛空。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indent="457200"/>
            <a:r>
              <a:rPr lang="zh-TW" altLang="en-US" sz="2400" b="1" dirty="0">
                <a:latin typeface="KaiTi"/>
                <a:ea typeface="KaiTi"/>
                <a:cs typeface="+mn-lt"/>
              </a:rPr>
              <a:t>他們是剛才栽上，剛才種上，根也剛才扎在地裡，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indent="457200"/>
            <a:r>
              <a:rPr lang="zh-TW" altLang="en-US" sz="2400" b="1" dirty="0">
                <a:latin typeface="KaiTi"/>
                <a:ea typeface="KaiTi"/>
                <a:cs typeface="+mn-lt"/>
              </a:rPr>
              <a:t>他一吹在其上便都枯乾，旋風將他們吹去，像碎秸一樣。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639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855F4D0-886F-44D1-AF4A-96DA3CBBED23}"/>
              </a:ext>
            </a:extLst>
          </p:cNvPr>
          <p:cNvSpPr/>
          <p:nvPr/>
        </p:nvSpPr>
        <p:spPr>
          <a:xfrm>
            <a:off x="1162812" y="275024"/>
            <a:ext cx="98663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看哪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! 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我造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新天新地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，從前的事不再被記念，也不再追想。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你們當因我所造的永遠歡喜快樂，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因我造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耶路撒冷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為人所喜，造其中的居民為人所樂。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我必因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耶路撒冷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歡喜，因我的百姓快樂，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其中必不再聽見 </a:t>
            </a:r>
            <a:r>
              <a:rPr lang="zh-TW" altLang="en-US" sz="2400" b="1" u="sng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哭泣的聲音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 和 </a:t>
            </a:r>
            <a:r>
              <a:rPr lang="zh-TW" altLang="en-US" sz="2400" b="1" u="sng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哀號的聲音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 。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0EBD5F-2E3C-787D-4626-D8E122DCF1D0}"/>
              </a:ext>
            </a:extLst>
          </p:cNvPr>
          <p:cNvSpPr txBox="1"/>
          <p:nvPr/>
        </p:nvSpPr>
        <p:spPr>
          <a:xfrm>
            <a:off x="1430097" y="2311989"/>
            <a:ext cx="9866377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TW" altLang="en-US" sz="2000" b="1" u="sng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啟示錄 </a:t>
            </a:r>
            <a:r>
              <a:rPr lang="en-US" altLang="zh-TW" sz="2000" b="1" u="sng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21</a:t>
            </a:r>
          </a:p>
          <a:p>
            <a:pPr algn="l"/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我又看見一個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新天新地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，因為先前的天地已經過去了，海也不再有了。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我又看見聖城新</a:t>
            </a:r>
            <a:r>
              <a:rPr lang="zh-TW" altLang="en-US" sz="2400" b="1" u="sng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耶路撒冷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由神那裡從天而降，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pPr algn="l"/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預備好了，就如</a:t>
            </a:r>
            <a:r>
              <a:rPr lang="zh-TW" altLang="en-US" sz="2400" b="1" u="sng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新婦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裝飾整齊等候</a:t>
            </a:r>
            <a:r>
              <a:rPr lang="zh-TW" altLang="en-US" sz="2400" b="1" u="sng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丈夫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。</a:t>
            </a:r>
          </a:p>
          <a:p>
            <a:pPr algn="l"/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我聽見有大聲音從寶座出來說：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pPr marL="463550" indent="-463550" algn="l"/>
            <a:r>
              <a:rPr lang="en-US" altLang="zh-TW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看哪</a:t>
            </a:r>
            <a:r>
              <a:rPr lang="en-US" altLang="zh-TW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! 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神的帳幕在人間</a:t>
            </a:r>
            <a:r>
              <a:rPr lang="en-US" altLang="zh-TW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! 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他要與人同住，他們要做他的子民，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pPr marL="463550" indent="-463550" algn="l"/>
            <a:r>
              <a:rPr lang="en-US" altLang="zh-TW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神要親自與他們同在，做他們的神。 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pPr marL="463550" indent="-463550" algn="l"/>
            <a:r>
              <a:rPr lang="en-US" altLang="zh-TW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神要擦去他們一切的眼淚，不再有死亡，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pPr marL="463550" indent="-463550" algn="l"/>
            <a:r>
              <a:rPr lang="en-US" altLang="zh-TW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也不再有悲哀、哭號、疼痛，因為以前的事都過去了。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pPr marL="463550" indent="-463550" algn="l"/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坐寶座的說：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看哪</a:t>
            </a:r>
            <a:r>
              <a:rPr lang="en-US" altLang="zh-TW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! 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我將一切都更新了！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pPr marL="463550" indent="-463550" algn="l"/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又說：</a:t>
            </a:r>
            <a:r>
              <a:rPr lang="en-US" altLang="zh-TW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你要寫上，因這些話是可信的，是真實的。</a:t>
            </a:r>
          </a:p>
        </p:txBody>
      </p:sp>
    </p:spTree>
    <p:extLst>
      <p:ext uri="{BB962C8B-B14F-4D97-AF65-F5344CB8AC3E}">
        <p14:creationId xmlns:p14="http://schemas.microsoft.com/office/powerpoint/2010/main" val="362692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398995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EC6B1EB-3B45-46BC-A3BA-FDFD09D492AA}"/>
              </a:ext>
            </a:extLst>
          </p:cNvPr>
          <p:cNvSpPr/>
          <p:nvPr/>
        </p:nvSpPr>
        <p:spPr>
          <a:xfrm>
            <a:off x="1365504" y="905256"/>
            <a:ext cx="9263264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u="sng" dirty="0">
                <a:latin typeface="KaiTi"/>
                <a:ea typeface="KaiTi"/>
                <a:cs typeface="+mn-lt"/>
              </a:rPr>
              <a:t>以賽亞書 </a:t>
            </a:r>
            <a:r>
              <a:rPr lang="en-US" altLang="zh-TW" b="1" u="sng" dirty="0">
                <a:latin typeface="KaiTi"/>
                <a:ea typeface="KaiTi"/>
                <a:cs typeface="+mn-lt"/>
              </a:rPr>
              <a:t>66</a:t>
            </a:r>
          </a:p>
          <a:p>
            <a:endParaRPr lang="en-US" altLang="zh-TW" sz="800" b="1" dirty="0">
              <a:latin typeface="KaiTi"/>
              <a:ea typeface="KaiTi"/>
              <a:cs typeface="+mn-lt"/>
            </a:endParaRPr>
          </a:p>
          <a:p>
            <a:pPr>
              <a:tabLst>
                <a:tab pos="2176463" algn="l"/>
              </a:tabLst>
            </a:pPr>
            <a:r>
              <a:rPr lang="zh-TW" altLang="en-US" sz="2400" b="1" dirty="0">
                <a:latin typeface="KaiTi"/>
                <a:ea typeface="KaiTi"/>
                <a:cs typeface="+mn-lt"/>
              </a:rPr>
              <a:t>耶和華如此說：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天是我的座位，地是我的腳凳，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pPr>
              <a:tabLst>
                <a:tab pos="2176463" algn="l"/>
              </a:tabLst>
            </a:pPr>
            <a:r>
              <a:rPr lang="en-US" altLang="zh-TW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你們要為我造何等的殿宇？ 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pPr>
              <a:tabLst>
                <a:tab pos="2176463" algn="l"/>
              </a:tabLst>
            </a:pPr>
            <a:r>
              <a:rPr lang="en-US" altLang="zh-TW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哪裡是我安息的地方呢？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pPr>
              <a:tabLst>
                <a:tab pos="2176463" algn="l"/>
              </a:tabLst>
            </a:pPr>
            <a:endParaRPr lang="en-US" altLang="zh-TW" sz="800" b="1" dirty="0">
              <a:latin typeface="KaiTi"/>
              <a:ea typeface="KaiTi"/>
              <a:cs typeface="+mn-lt"/>
            </a:endParaRPr>
          </a:p>
          <a:p>
            <a:pPr>
              <a:tabLst>
                <a:tab pos="1544638" algn="l"/>
              </a:tabLst>
            </a:pPr>
            <a:r>
              <a:rPr lang="zh-TW" altLang="en-US" sz="2400" b="1" dirty="0">
                <a:latin typeface="KaiTi"/>
                <a:ea typeface="KaiTi"/>
                <a:cs typeface="+mn-lt"/>
              </a:rPr>
              <a:t>耶和華說：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這一切都是我手所造的，所以就都有了。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pPr>
              <a:tabLst>
                <a:tab pos="1544638" algn="l"/>
              </a:tabLst>
            </a:pPr>
            <a:r>
              <a:rPr lang="en-US" altLang="zh-TW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但我所看顧的就是虛心、痛悔、因我話而戰兢的人。 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pPr>
              <a:tabLst>
                <a:tab pos="1544638" algn="l"/>
              </a:tabLst>
            </a:pPr>
            <a:r>
              <a:rPr lang="en-US" altLang="zh-TW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假冒為善的宰牛好像殺人，獻羊羔好像打折狗項，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pPr>
              <a:tabLst>
                <a:tab pos="1544638" algn="l"/>
              </a:tabLst>
            </a:pPr>
            <a:r>
              <a:rPr lang="en-US" altLang="zh-TW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獻供物好像獻豬血，燒乳香好像稱頌偶像。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pPr>
              <a:tabLst>
                <a:tab pos="1544638" algn="l"/>
              </a:tabLst>
            </a:pPr>
            <a:r>
              <a:rPr lang="en-US" altLang="zh-TW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這等人揀選自己的道路，心裡喜悅行可憎惡的事， 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pPr>
              <a:tabLst>
                <a:tab pos="1544638" algn="l"/>
              </a:tabLst>
            </a:pPr>
            <a:r>
              <a:rPr lang="en-US" altLang="zh-TW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我也必揀選迷惑他們的事，使他們所懼怕的臨到他們。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pPr>
              <a:tabLst>
                <a:tab pos="1544638" algn="l"/>
              </a:tabLst>
            </a:pPr>
            <a:r>
              <a:rPr lang="en-US" altLang="zh-TW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因為我呼喚，無人答應，我說話，他們不聽從，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pPr>
              <a:tabLst>
                <a:tab pos="1544638" algn="l"/>
              </a:tabLst>
            </a:pPr>
            <a:r>
              <a:rPr lang="en-US" altLang="zh-TW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反倒行我眼中看為惡的，揀選我所不喜悅的。</a:t>
            </a:r>
          </a:p>
        </p:txBody>
      </p:sp>
    </p:spTree>
    <p:extLst>
      <p:ext uri="{BB962C8B-B14F-4D97-AF65-F5344CB8AC3E}">
        <p14:creationId xmlns:p14="http://schemas.microsoft.com/office/powerpoint/2010/main" val="218792992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EC6B1EB-3B45-46BC-A3BA-FDFD09D492AA}"/>
              </a:ext>
            </a:extLst>
          </p:cNvPr>
          <p:cNvSpPr/>
          <p:nvPr/>
        </p:nvSpPr>
        <p:spPr>
          <a:xfrm>
            <a:off x="2206752" y="758952"/>
            <a:ext cx="818997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你們因耶和華言語戰兢的人，當聽他的話：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indent="347663">
              <a:tabLst>
                <a:tab pos="347663" algn="l"/>
              </a:tabLst>
            </a:pP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你們的弟兄，就是恨惡你們，因我名趕出你們的，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pPr indent="347663">
              <a:tabLst>
                <a:tab pos="347663" algn="l"/>
              </a:tabLst>
            </a:pP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曾說：</a:t>
            </a:r>
            <a:r>
              <a:rPr lang="en-US" altLang="zh-TW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『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願耶和華得榮耀，使我們得見你們的喜樂！</a:t>
            </a:r>
            <a:r>
              <a:rPr lang="en-US" altLang="zh-TW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』</a:t>
            </a:r>
          </a:p>
          <a:p>
            <a:pPr indent="347663">
              <a:tabLst>
                <a:tab pos="347663" algn="l"/>
              </a:tabLst>
            </a:pP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但蒙羞的究竟是他們！ 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pPr indent="347663">
              <a:tabLst>
                <a:tab pos="347663" algn="l"/>
              </a:tabLst>
            </a:pP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有喧嘩的聲音出自城中，有聲音出於殿中，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pPr indent="347663">
              <a:tabLst>
                <a:tab pos="347663" algn="l"/>
              </a:tabLst>
            </a:pP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是耶和華向仇敵施行報應的聲音。</a:t>
            </a:r>
          </a:p>
          <a:p>
            <a:endParaRPr lang="en-US" altLang="zh-TW" sz="8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u="sng" dirty="0">
                <a:latin typeface="KaiTi"/>
                <a:ea typeface="KaiTi"/>
                <a:cs typeface="+mn-lt"/>
              </a:rPr>
              <a:t>錫安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未曾劬勞就生產，未覺疼痛就生出男孩。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國豈能一日而生？</a:t>
            </a:r>
            <a:r>
              <a:rPr lang="en-US" altLang="zh-TW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民豈能一時而產？</a:t>
            </a:r>
            <a:endParaRPr lang="en-US" altLang="zh-TW" sz="2400" b="1" dirty="0">
              <a:solidFill>
                <a:srgbClr val="0000FF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因為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錫安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一劬勞，便生下兒女。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這樣的事，誰曾聽見，誰曾看見呢？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endParaRPr lang="en-US" altLang="zh-TW" sz="8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耶和華說：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我既使她臨產，豈不使她生產呢？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你的神說：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我既使她生產，豈能使她閉胎不生呢？</a:t>
            </a:r>
          </a:p>
        </p:txBody>
      </p:sp>
    </p:spTree>
    <p:extLst>
      <p:ext uri="{BB962C8B-B14F-4D97-AF65-F5344CB8AC3E}">
        <p14:creationId xmlns:p14="http://schemas.microsoft.com/office/powerpoint/2010/main" val="33700261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EC6B1EB-3B45-46BC-A3BA-FDFD09D492AA}"/>
              </a:ext>
            </a:extLst>
          </p:cNvPr>
          <p:cNvSpPr/>
          <p:nvPr/>
        </p:nvSpPr>
        <p:spPr>
          <a:xfrm>
            <a:off x="1466088" y="585216"/>
            <a:ext cx="968044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你們愛慕</a:t>
            </a:r>
            <a:r>
              <a:rPr lang="zh-TW" altLang="en-US" sz="2400" b="1" u="sng" dirty="0">
                <a:latin typeface="KaiTi"/>
                <a:ea typeface="KaiTi"/>
                <a:cs typeface="+mn-lt"/>
              </a:rPr>
              <a:t>耶路撒冷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的，都要與她一同歡喜快樂！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你們為她悲哀的，都要與她一同樂上加樂！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使你們在她安慰的懷中吃奶得飽，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en-US" altLang="zh-TW" sz="2400" b="1" dirty="0"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使他們得她豐盛的榮耀，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en-US" altLang="zh-TW" sz="2400" b="1" dirty="0"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猶如擠奶，滿心喜樂。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endParaRPr lang="en-US" altLang="zh-TW" sz="800" b="1" dirty="0">
              <a:latin typeface="KaiTi"/>
              <a:ea typeface="KaiTi"/>
              <a:cs typeface="+mn-lt"/>
            </a:endParaRPr>
          </a:p>
          <a:p>
            <a:pPr marL="2112963" indent="-2112963"/>
            <a:r>
              <a:rPr lang="zh-TW" altLang="en-US" sz="2400" b="1" dirty="0">
                <a:latin typeface="KaiTi"/>
                <a:ea typeface="KaiTi"/>
                <a:cs typeface="+mn-lt"/>
              </a:rPr>
              <a:t>耶和華如此說：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我要使平安延及她，好像江河；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pPr marL="2112963" indent="-2112963"/>
            <a:r>
              <a:rPr lang="en-US" altLang="zh-TW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使列國的榮耀延及她，如同漲溢的河。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pPr marL="2112963" indent="-2112963"/>
            <a:r>
              <a:rPr lang="en-US" altLang="zh-TW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你們要從中享受，你們必蒙抱在肋旁，搖弄在膝上。 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pPr marL="2112963" indent="-2112963"/>
            <a:r>
              <a:rPr lang="en-US" altLang="zh-TW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母親怎樣安慰兒子，我就照樣安慰你們，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pPr marL="2112963" indent="-2112963"/>
            <a:r>
              <a:rPr lang="en-US" altLang="zh-TW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你們也必因</a:t>
            </a:r>
            <a:r>
              <a:rPr lang="zh-TW" altLang="en-US" sz="2400" b="1" u="sng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耶路撒冷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得安慰。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pPr marL="2112963" indent="-2112963"/>
            <a:endParaRPr lang="en-US" altLang="zh-TW" sz="800" b="1" dirty="0">
              <a:latin typeface="KaiTi"/>
              <a:ea typeface="KaiTi"/>
              <a:cs typeface="+mn-lt"/>
            </a:endParaRPr>
          </a:p>
          <a:p>
            <a:pPr marL="2112963" indent="-2112963"/>
            <a:r>
              <a:rPr lang="zh-TW" altLang="en-US" sz="2400" b="1" dirty="0">
                <a:latin typeface="KaiTi"/>
                <a:ea typeface="KaiTi"/>
                <a:cs typeface="+mn-lt"/>
              </a:rPr>
              <a:t>你們看見，就心中快樂；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marL="2112963" indent="-2112963"/>
            <a:r>
              <a:rPr lang="zh-TW" altLang="en-US" sz="2400" b="1" dirty="0">
                <a:latin typeface="KaiTi"/>
                <a:ea typeface="KaiTi"/>
                <a:cs typeface="+mn-lt"/>
              </a:rPr>
              <a:t>你們的骨頭必得滋潤，像嫩草一樣。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marL="2112963" indent="-2112963"/>
            <a:r>
              <a:rPr lang="zh-TW" altLang="en-US" sz="2400" b="1" dirty="0">
                <a:latin typeface="KaiTi"/>
                <a:ea typeface="KaiTi"/>
                <a:cs typeface="+mn-lt"/>
              </a:rPr>
              <a:t>而且耶和華的手向他僕人所行的必被人知道，他也要向仇敵發惱恨。</a:t>
            </a:r>
          </a:p>
        </p:txBody>
      </p:sp>
    </p:spTree>
    <p:extLst>
      <p:ext uri="{BB962C8B-B14F-4D97-AF65-F5344CB8AC3E}">
        <p14:creationId xmlns:p14="http://schemas.microsoft.com/office/powerpoint/2010/main" val="411976904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EC6B1EB-3B45-46BC-A3BA-FDFD09D492AA}"/>
              </a:ext>
            </a:extLst>
          </p:cNvPr>
          <p:cNvSpPr/>
          <p:nvPr/>
        </p:nvSpPr>
        <p:spPr>
          <a:xfrm>
            <a:off x="2214558" y="1522365"/>
            <a:ext cx="897011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看哪</a:t>
            </a:r>
            <a:r>
              <a:rPr lang="en-US" altLang="zh-TW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! 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耶和華必在火中降臨，他的車輦像旋風，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以烈怒施行報應，以火焰施行責罰。 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因為耶和華在一切有血氣的人身上，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必以火與刀施行審判，被耶和華所殺的必多。 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那些分別為聖潔淨自己的，進入園內跟在其中一個人的後頭，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吃豬肉和倉鼠並可憎之物，他們必一同滅絕。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endParaRPr lang="en-US" altLang="zh-TW" sz="12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u="sng" dirty="0">
                <a:latin typeface="KaiTi"/>
                <a:ea typeface="KaiTi"/>
                <a:cs typeface="+mn-lt"/>
              </a:rPr>
              <a:t>這是耶和華說的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56102280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EC6B1EB-3B45-46BC-A3BA-FDFD09D492AA}"/>
              </a:ext>
            </a:extLst>
          </p:cNvPr>
          <p:cNvSpPr/>
          <p:nvPr/>
        </p:nvSpPr>
        <p:spPr>
          <a:xfrm>
            <a:off x="2482188" y="864442"/>
            <a:ext cx="778808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我知道他們的行為和他們的意念。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時候將到，我必將萬民萬族聚來，看見我的榮耀。 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我要顯神蹟在他們中間，逃脫的，我要差到列國去，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就是到</a:t>
            </a:r>
            <a:r>
              <a:rPr lang="zh-TW" altLang="en-US" sz="2400" b="1" u="sng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他施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、</a:t>
            </a:r>
            <a:r>
              <a:rPr lang="zh-TW" altLang="en-US" sz="2400" b="1" u="sng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普勒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、拉弓的</a:t>
            </a:r>
            <a:r>
              <a:rPr lang="zh-TW" altLang="en-US" sz="2400" b="1" u="sng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路德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和</a:t>
            </a:r>
            <a:r>
              <a:rPr lang="zh-TW" altLang="en-US" sz="2400" b="1" u="sng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土巴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、</a:t>
            </a:r>
            <a:r>
              <a:rPr lang="zh-TW" altLang="en-US" sz="2400" b="1" u="sng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雅完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並素來沒有聽見我名聲，沒有看見我榮耀遼遠的海島。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他們必將我的榮耀傳揚在列國中。 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他們必將你們的弟兄從列國中送回，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使他們或騎馬，或坐車，坐轎，騎騾子，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騎獨峰駝到我的聖山</a:t>
            </a:r>
            <a:r>
              <a:rPr lang="zh-TW" altLang="en-US" sz="2400" b="1" u="sng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耶路撒冷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作為供物獻給耶和華，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好像</a:t>
            </a:r>
            <a:r>
              <a:rPr lang="zh-TW" altLang="en-US" sz="2400" b="1" u="sng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以色列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人用潔淨的器皿盛供物奉到耶和華的殿中。</a:t>
            </a:r>
            <a:endParaRPr lang="en-US" altLang="zh-TW" sz="24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endParaRPr lang="en-US" altLang="zh-TW" sz="1200" b="1" dirty="0">
              <a:solidFill>
                <a:srgbClr val="FF0000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u="sng" dirty="0">
                <a:latin typeface="KaiTi"/>
                <a:ea typeface="KaiTi"/>
                <a:cs typeface="+mn-lt"/>
              </a:rPr>
              <a:t>這是耶和華說的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4060315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EC6B1EB-3B45-46BC-A3BA-FDFD09D492AA}"/>
              </a:ext>
            </a:extLst>
          </p:cNvPr>
          <p:cNvSpPr/>
          <p:nvPr/>
        </p:nvSpPr>
        <p:spPr>
          <a:xfrm>
            <a:off x="2047289" y="1165525"/>
            <a:ext cx="897011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耶和華說：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我也必從他們中間取人為祭司，為利未人。</a:t>
            </a:r>
          </a:p>
          <a:p>
            <a:endParaRPr lang="en-US" altLang="zh-TW" sz="8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耶和華說：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我所要造的 </a:t>
            </a:r>
            <a:r>
              <a:rPr lang="zh-TW" altLang="en-US" sz="32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新天新地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 怎樣在我面前長存，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pPr marL="1538288" indent="-1538288"/>
            <a:r>
              <a:rPr lang="en-US" altLang="zh-TW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你們的後裔和你們的名字也必照樣長存。 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pPr marL="1538288" indent="-1538288"/>
            <a:r>
              <a:rPr lang="en-US" altLang="zh-TW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	</a:t>
            </a:r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每逢月朔、安息日，凡有血氣的必來在我面前下拜。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pPr marL="1538288" indent="-1538288"/>
            <a:endParaRPr lang="en-US" altLang="zh-TW" sz="8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pPr marL="1538288" indent="-1538288"/>
            <a:r>
              <a:rPr lang="zh-TW" altLang="en-US" sz="2400" b="1" u="sng" dirty="0">
                <a:latin typeface="KaiTi"/>
                <a:ea typeface="KaiTi"/>
                <a:cs typeface="+mn-lt"/>
              </a:rPr>
              <a:t>這是耶和華說的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marL="1538288" indent="-1538288"/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marL="1538288" indent="-1538288"/>
            <a:r>
              <a:rPr lang="zh-TW" altLang="en-US" sz="2400" b="1" dirty="0">
                <a:latin typeface="KaiTi"/>
                <a:ea typeface="KaiTi"/>
                <a:cs typeface="+mn-lt"/>
              </a:rPr>
              <a:t>他們必出去觀看那些違背我人的屍首。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marL="1538288" indent="-1538288"/>
            <a:r>
              <a:rPr lang="zh-TW" altLang="en-US" sz="2400" b="1" dirty="0">
                <a:latin typeface="KaiTi"/>
                <a:ea typeface="KaiTi"/>
                <a:cs typeface="+mn-lt"/>
              </a:rPr>
              <a:t>因為他們的蟲是不死的，他們的火是不滅的。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pPr marL="1538288" indent="-1538288"/>
            <a:r>
              <a:rPr lang="zh-TW" altLang="en-US" sz="2400" b="1" dirty="0">
                <a:latin typeface="KaiTi"/>
                <a:ea typeface="KaiTi"/>
                <a:cs typeface="+mn-lt"/>
              </a:rPr>
              <a:t>凡有血氣的，都必憎惡他們。</a:t>
            </a:r>
          </a:p>
        </p:txBody>
      </p:sp>
    </p:spTree>
    <p:extLst>
      <p:ext uri="{BB962C8B-B14F-4D97-AF65-F5344CB8AC3E}">
        <p14:creationId xmlns:p14="http://schemas.microsoft.com/office/powerpoint/2010/main" val="244533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4DE9AAD-9C6A-43F0-B27A-B3DEE317686B}"/>
              </a:ext>
            </a:extLst>
          </p:cNvPr>
          <p:cNvSpPr txBox="1"/>
          <p:nvPr/>
        </p:nvSpPr>
        <p:spPr>
          <a:xfrm>
            <a:off x="2033016" y="329184"/>
            <a:ext cx="8554720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那聖者說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:</a:t>
            </a:r>
          </a:p>
          <a:p>
            <a:pPr indent="346075"/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你們將誰比我，叫他與我相等呢？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pPr indent="346075"/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你們向上舉目，看誰創造這萬象？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pPr indent="346075"/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按數目領出，他一一稱其名；</a:t>
            </a:r>
            <a:endParaRPr lang="en-US" altLang="zh-TW" sz="2400" b="1" dirty="0">
              <a:solidFill>
                <a:srgbClr val="C00000"/>
              </a:solidFill>
              <a:latin typeface="KaiTi"/>
              <a:ea typeface="KaiTi"/>
              <a:cs typeface="+mn-lt"/>
            </a:endParaRPr>
          </a:p>
          <a:p>
            <a:pPr indent="346075"/>
            <a:r>
              <a:rPr lang="zh-TW" altLang="en-US" sz="2400" b="1" dirty="0">
                <a:solidFill>
                  <a:srgbClr val="C00000"/>
                </a:solidFill>
                <a:latin typeface="KaiTi"/>
                <a:ea typeface="KaiTi"/>
                <a:cs typeface="+mn-lt"/>
              </a:rPr>
              <a:t>因他的權能，又因他的大能大力，連一個都不缺。</a:t>
            </a:r>
          </a:p>
          <a:p>
            <a:endParaRPr lang="zh-TW" altLang="en-US" sz="1000" b="1" dirty="0">
              <a:latin typeface="KaiTi"/>
              <a:ea typeface="KaiTi"/>
              <a:cs typeface="+mn-lt"/>
            </a:endParaRPr>
          </a:p>
          <a:p>
            <a:pPr>
              <a:tabLst>
                <a:tab pos="1544638" algn="l"/>
              </a:tabLst>
            </a:pPr>
            <a:r>
              <a:rPr lang="zh-TW" altLang="en-US" sz="2400" b="1" u="sng" dirty="0">
                <a:latin typeface="KaiTi"/>
                <a:ea typeface="KaiTi"/>
                <a:cs typeface="+mn-lt"/>
              </a:rPr>
              <a:t>雅各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啊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! 	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你為何說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: </a:t>
            </a:r>
            <a:r>
              <a:rPr lang="zh-TW" altLang="en-US" sz="2400" b="1" dirty="0">
                <a:solidFill>
                  <a:schemeClr val="accent1"/>
                </a:solidFill>
                <a:latin typeface="KaiTi"/>
                <a:ea typeface="KaiTi"/>
                <a:cs typeface="+mn-lt"/>
              </a:rPr>
              <a:t>我的道路向耶和華隱藏？</a:t>
            </a:r>
            <a:endParaRPr lang="en-US" altLang="zh-TW" sz="2400" b="1" dirty="0">
              <a:solidFill>
                <a:schemeClr val="accent1"/>
              </a:solidFill>
              <a:latin typeface="KaiTi"/>
              <a:ea typeface="KaiTi"/>
              <a:cs typeface="+mn-lt"/>
            </a:endParaRPr>
          </a:p>
          <a:p>
            <a:pPr>
              <a:tabLst>
                <a:tab pos="1544638" algn="l"/>
              </a:tabLst>
            </a:pPr>
            <a:r>
              <a:rPr lang="zh-TW" altLang="en-US" sz="2400" b="1" u="sng" dirty="0">
                <a:latin typeface="KaiTi"/>
                <a:ea typeface="KaiTi"/>
                <a:cs typeface="+mn-lt"/>
              </a:rPr>
              <a:t>以色列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啊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!	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你為何言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: </a:t>
            </a:r>
            <a:r>
              <a:rPr lang="zh-TW" altLang="en-US" sz="2400" b="1" dirty="0">
                <a:solidFill>
                  <a:schemeClr val="accent1"/>
                </a:solidFill>
                <a:latin typeface="KaiTi"/>
                <a:ea typeface="KaiTi"/>
                <a:cs typeface="+mn-lt"/>
              </a:rPr>
              <a:t>我的冤屈神並不查問？ </a:t>
            </a:r>
            <a:endParaRPr lang="en-US" altLang="zh-TW" sz="2400" b="1" dirty="0">
              <a:solidFill>
                <a:schemeClr val="accent1"/>
              </a:solidFill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你豈不曾知道嗎？你豈不曾聽見嗎？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endParaRPr lang="en-US" altLang="zh-TW" sz="10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永在的神耶和華，創造地極的主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, </a:t>
            </a: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並不疲乏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, 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也不困倦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, 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他的智慧無法測度。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疲乏的，他賜能力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;</a:t>
            </a: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軟弱的，他加力量。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就是少年人也要疲乏困倦，強壯的也必全然跌倒，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但那等候耶和華的，必重新得力。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他們必如鷹展翅上騰，他們奔跑卻不困倦，行走卻不疲乏。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732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55411CF-1A6E-4DB4-B0C6-443DBCF361AD}"/>
              </a:ext>
            </a:extLst>
          </p:cNvPr>
          <p:cNvSpPr/>
          <p:nvPr/>
        </p:nvSpPr>
        <p:spPr>
          <a:xfrm>
            <a:off x="2667000" y="1026160"/>
            <a:ext cx="7659624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u="sng" dirty="0">
                <a:latin typeface="KaiTi"/>
                <a:ea typeface="KaiTi"/>
                <a:cs typeface="+mn-lt"/>
              </a:rPr>
              <a:t>耶利米哀歌 </a:t>
            </a:r>
            <a:r>
              <a:rPr lang="en-US" altLang="zh-TW" b="1" u="sng" dirty="0">
                <a:latin typeface="KaiTi"/>
                <a:ea typeface="KaiTi"/>
                <a:cs typeface="+mn-lt"/>
              </a:rPr>
              <a:t>3</a:t>
            </a:r>
          </a:p>
          <a:p>
            <a:endParaRPr lang="en-US" altLang="zh-TW" sz="800" b="1" u="sng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我是因耶和華憤怒的杖遭遇困苦的人。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他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引導我，使我行在黑暗中，不行在光明裡。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他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真是終日再三反手攻擊我。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他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使我的皮肉枯乾，他折斷我的骨頭。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他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築壘攻擊我，用苦楚和艱難圍困我。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他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使我住在幽暗之處，像死了許久的人一樣。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他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用籬笆圍住我，使我不能出去，他使我的銅鏈沉重。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我哀號求救，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他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使我的禱告不得上達。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44329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55411CF-1A6E-4DB4-B0C6-443DBCF361AD}"/>
              </a:ext>
            </a:extLst>
          </p:cNvPr>
          <p:cNvSpPr/>
          <p:nvPr/>
        </p:nvSpPr>
        <p:spPr>
          <a:xfrm>
            <a:off x="2275840" y="944880"/>
            <a:ext cx="85384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他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用鑿過的石頭擋住我的道，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他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使我的路彎曲。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他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向我如熊埋伏，如獅子在隱密處。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他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使我轉離正路，將我撕碎，使我淒涼。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他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張弓將我當做箭靶子。 </a:t>
            </a:r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他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把箭袋中的箭射入我的肺腑。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1200" b="1" dirty="0">
                <a:latin typeface="KaiTi"/>
                <a:ea typeface="KaiTi"/>
                <a:cs typeface="+mn-lt"/>
              </a:rPr>
              <a:t> </a:t>
            </a:r>
            <a:endParaRPr lang="en-US" altLang="zh-TW" sz="12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我成了眾民的笑話，他們終日以我為歌曲。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他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用苦楚充滿我，使我飽用茵陳。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KaiTi"/>
                <a:ea typeface="KaiTi"/>
                <a:cs typeface="+mn-lt"/>
              </a:rPr>
              <a:t>他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又用沙石磣斷我的牙，用灰塵將我蒙蔽。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你使我遠離平安，我忘記好處。 </a:t>
            </a:r>
            <a:endParaRPr lang="en-US" altLang="zh-TW" sz="2400" b="1" dirty="0">
              <a:latin typeface="KaiTi"/>
              <a:ea typeface="KaiTi"/>
              <a:cs typeface="+mn-lt"/>
            </a:endParaRP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我就說：「</a:t>
            </a:r>
            <a:r>
              <a:rPr lang="zh-TW" altLang="en-US" sz="2400" b="1" dirty="0">
                <a:solidFill>
                  <a:srgbClr val="0000FF"/>
                </a:solidFill>
                <a:latin typeface="KaiTi"/>
                <a:ea typeface="KaiTi"/>
                <a:cs typeface="+mn-lt"/>
              </a:rPr>
              <a:t>我的力量衰敗，我在耶和華那裡毫無指望。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」</a:t>
            </a:r>
          </a:p>
          <a:p>
            <a:r>
              <a:rPr lang="zh-TW" altLang="en-US" sz="2400" b="1" dirty="0">
                <a:latin typeface="KaiTi"/>
                <a:ea typeface="KaiTi"/>
                <a:cs typeface="+mn-lt"/>
              </a:rPr>
              <a:t>耶和華啊</a:t>
            </a:r>
            <a:r>
              <a:rPr lang="en-US" altLang="zh-TW" sz="2400" b="1" dirty="0">
                <a:latin typeface="KaiTi"/>
                <a:ea typeface="KaiTi"/>
                <a:cs typeface="+mn-lt"/>
              </a:rPr>
              <a:t>! </a:t>
            </a:r>
            <a:r>
              <a:rPr lang="zh-TW" altLang="en-US" sz="2400" b="1" dirty="0">
                <a:latin typeface="KaiTi"/>
                <a:ea typeface="KaiTi"/>
                <a:cs typeface="+mn-lt"/>
              </a:rPr>
              <a:t>求你記念我如茵陳和苦膽的困苦窘迫！</a:t>
            </a:r>
          </a:p>
        </p:txBody>
      </p:sp>
    </p:spTree>
    <p:extLst>
      <p:ext uri="{BB962C8B-B14F-4D97-AF65-F5344CB8AC3E}">
        <p14:creationId xmlns:p14="http://schemas.microsoft.com/office/powerpoint/2010/main" val="2791503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14231</TotalTime>
  <Words>13095</Words>
  <Application>Microsoft Office PowerPoint</Application>
  <PresentationFormat>Widescreen</PresentationFormat>
  <Paragraphs>834</Paragraphs>
  <Slides>67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4" baseType="lpstr">
      <vt:lpstr>KaiTi</vt:lpstr>
      <vt:lpstr>Arial</vt:lpstr>
      <vt:lpstr>Arial Narrow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Wan, Kai-Tak</dc:creator>
  <cp:lastModifiedBy>Wan, Kai-Tak</cp:lastModifiedBy>
  <cp:revision>2</cp:revision>
  <dcterms:created xsi:type="dcterms:W3CDTF">2022-12-22T21:29:07Z</dcterms:created>
  <dcterms:modified xsi:type="dcterms:W3CDTF">2023-02-12T06:15:47Z</dcterms:modified>
</cp:coreProperties>
</file>