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411" r:id="rId2"/>
    <p:sldId id="410" r:id="rId3"/>
    <p:sldId id="465" r:id="rId4"/>
    <p:sldId id="415" r:id="rId5"/>
    <p:sldId id="417" r:id="rId6"/>
    <p:sldId id="418" r:id="rId7"/>
    <p:sldId id="419" r:id="rId8"/>
    <p:sldId id="461" r:id="rId9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9" autoAdjust="0"/>
    <p:restoredTop sz="87682" autoAdjust="0"/>
  </p:normalViewPr>
  <p:slideViewPr>
    <p:cSldViewPr snapToGrid="0">
      <p:cViewPr varScale="1">
        <p:scale>
          <a:sx n="69" d="100"/>
          <a:sy n="69" d="100"/>
        </p:scale>
        <p:origin x="16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001130A3-88AB-4409-88A0-0A037D3A9D48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B29F1575-9873-4377-B338-FA49D5EDE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99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77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75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38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38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111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957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08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34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818065" y="914514"/>
            <a:ext cx="85558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CC74C2-AACC-FE46-DF78-9BD5D99008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0056" y="1007871"/>
            <a:ext cx="6895174" cy="45967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00ED3F-A587-0A23-8BEA-8346ABC088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4426" y="1132884"/>
            <a:ext cx="6931753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969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874238" y="957473"/>
            <a:ext cx="8555869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僕人之歌 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(4):</a:t>
            </a:r>
          </a:p>
          <a:p>
            <a:r>
              <a:rPr lang="en-US" altLang="zh-TW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52:13</a:t>
            </a:r>
            <a:r>
              <a:rPr lang="zh-TW" altLang="en-US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～</a:t>
            </a:r>
            <a:r>
              <a:rPr lang="en-US" altLang="zh-TW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53:15 </a:t>
            </a:r>
            <a:r>
              <a:rPr lang="zh-TW" altLang="en-US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僕人的使命，以無罪代有罪的人受死，贖罪</a:t>
            </a:r>
            <a:endParaRPr lang="en-US" altLang="zh-TW" sz="2400" u="sng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2400" u="sng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2400" b="1" u="sng" dirty="0">
                <a:latin typeface="DFKai-SB" panose="03000509000000000000" pitchFamily="65" charset="-120"/>
                <a:ea typeface="DFKai-SB" panose="03000509000000000000" pitchFamily="65" charset="-120"/>
              </a:rPr>
              <a:t>交叉平行結構</a:t>
            </a:r>
            <a:endParaRPr lang="en-US" altLang="zh-TW" sz="2400" b="1" u="sng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2400" u="sng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A.52: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13~15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節，義僕高升</a:t>
            </a:r>
          </a:p>
          <a:p>
            <a:endParaRPr lang="zh-TW" altLang="en-US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   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B.53: 1~3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節，義僕被拒</a:t>
            </a:r>
          </a:p>
          <a:p>
            <a:endParaRPr lang="zh-TW" altLang="en-US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         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C.53: 4~6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節，義僕受苦；代罪受罰作贖罪祭。</a:t>
            </a:r>
          </a:p>
          <a:p>
            <a:endParaRPr lang="zh-TW" altLang="en-US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   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B.’53: 7~9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節，義僕被拒</a:t>
            </a:r>
          </a:p>
          <a:p>
            <a:endParaRPr lang="zh-TW" altLang="en-US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A.’53: 10~12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節，義僕高升</a:t>
            </a:r>
          </a:p>
        </p:txBody>
      </p:sp>
    </p:spTree>
    <p:extLst>
      <p:ext uri="{BB962C8B-B14F-4D97-AF65-F5344CB8AC3E}">
        <p14:creationId xmlns:p14="http://schemas.microsoft.com/office/powerpoint/2010/main" val="4139927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874238" y="957473"/>
            <a:ext cx="8555869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僕人之歌 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(4):</a:t>
            </a:r>
          </a:p>
          <a:p>
            <a:r>
              <a:rPr lang="en-US" altLang="zh-TW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52:13</a:t>
            </a:r>
            <a:r>
              <a:rPr lang="zh-TW" altLang="en-US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～</a:t>
            </a:r>
            <a:r>
              <a:rPr lang="en-US" altLang="zh-TW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53:15 </a:t>
            </a:r>
            <a:r>
              <a:rPr lang="zh-TW" altLang="en-US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僕人的使命，以無罪代有罪的人受死，贖罪</a:t>
            </a:r>
            <a:endParaRPr lang="en-US" altLang="zh-TW" sz="2400" u="sng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2400" u="sng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52:13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我 的 僕 人 行 事 必 有 智 慧 、 必 被 高 舉 上 升 、 且 成 為 至 高 。</a:t>
            </a:r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TW" altLang="en-US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52:14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許 多 人 因 他 驚 奇 、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他 的 面 貌 比 別 人 憔 悴 、 他 的 形 容 比 世 人 枯 槁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 。</a:t>
            </a:r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52:15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這 樣 、 他 必 洗 淨 許 多 國 民 ． 君 王 要 向 他 閉 口 ． 因 所 未 曾 傳 與 他 們 的 、 他 們 必 看 見 ． 未 曾 聽 見 的 、 他 們 要 明 白 。</a:t>
            </a:r>
          </a:p>
          <a:p>
            <a:endParaRPr lang="zh-TW" altLang="en-US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23512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874238" y="957473"/>
            <a:ext cx="8555869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僕人之歌 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(4):</a:t>
            </a:r>
          </a:p>
          <a:p>
            <a:r>
              <a:rPr lang="en-US" altLang="zh-TW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53:1</a:t>
            </a:r>
            <a:r>
              <a:rPr lang="zh-TW" altLang="en-US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～</a:t>
            </a:r>
            <a:r>
              <a:rPr lang="en-US" altLang="zh-TW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12 </a:t>
            </a:r>
            <a:r>
              <a:rPr lang="zh-TW" altLang="en-US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僕人的使命，以無罪代有罪的人受死，贖罪</a:t>
            </a:r>
            <a:endParaRPr lang="en-US" altLang="zh-TW" sz="2400" u="sng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2400" u="sng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53:1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我 們 所 傳 的 、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有 誰 信 呢 ． 耶 和 華 的 膀 臂 向 誰 顯 露 呢 。</a:t>
            </a:r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TW" altLang="en-US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53:2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他 在 耶 和 華 面 前 生 長 如 嫩 芽 、 像 根 出 於 乾 地 ．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他 無 佳 形 美 容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、 我 們 看 見 他 的 時 候 、 也 無 美 貌 使 我 們 羨 慕 他 。</a:t>
            </a:r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TW" altLang="en-US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53:3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他 被 藐 視 、 被 人 厭 棄 、 多 受 痛 苦 、 常 經 憂 患 。 他 被 藐 視 、 好 像 被 人 掩 面 不 看 的 一 樣 ． 我 們 也 不 尊 重 他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857056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874238" y="957473"/>
            <a:ext cx="8555869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僕人之歌 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(4):</a:t>
            </a:r>
          </a:p>
          <a:p>
            <a:r>
              <a:rPr lang="en-US" altLang="zh-TW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53:1</a:t>
            </a:r>
            <a:r>
              <a:rPr lang="zh-TW" altLang="en-US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～</a:t>
            </a:r>
            <a:r>
              <a:rPr lang="en-US" altLang="zh-TW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12 </a:t>
            </a:r>
            <a:r>
              <a:rPr lang="zh-TW" altLang="en-US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僕人的使命，以無罪代有罪的人受死，贖罪</a:t>
            </a:r>
            <a:endParaRPr lang="en-US" altLang="zh-TW" sz="2400" u="sng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2400" u="sng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53:4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他 誠 然 擔 當 我 們 的 憂 患 、 背 負 我 們 的 痛 苦 ． 我 們 卻 以 為 他 受 責 罰 、 被 　 神 擊 打 苦 待 了 。</a:t>
            </a:r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TW" altLang="en-US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53:5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那 知 他 為 我 們 的 過 犯 受 害 、 為 我 們 的 罪 孽 壓 傷 ． 因 他 受 的 刑 罰 我 們 得 平 安 ． 因 他 受 的 鞭 傷 我 們 得 醫 治 。</a:t>
            </a:r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TW" altLang="en-US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53:6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我 們 都 如 羊 走 迷 、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各 人 偏 行 己 路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． 耶 和 華 使 我 們 眾 人 的 罪 孽 都 歸 在 他 身 上 。</a:t>
            </a:r>
          </a:p>
        </p:txBody>
      </p:sp>
    </p:spTree>
    <p:extLst>
      <p:ext uri="{BB962C8B-B14F-4D97-AF65-F5344CB8AC3E}">
        <p14:creationId xmlns:p14="http://schemas.microsoft.com/office/powerpoint/2010/main" val="1500019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874238" y="957473"/>
            <a:ext cx="8555869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僕人之歌 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(4):</a:t>
            </a:r>
          </a:p>
          <a:p>
            <a:r>
              <a:rPr lang="en-US" altLang="zh-TW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53:1</a:t>
            </a:r>
            <a:r>
              <a:rPr lang="zh-TW" altLang="en-US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～</a:t>
            </a:r>
            <a:r>
              <a:rPr lang="en-US" altLang="zh-TW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12 </a:t>
            </a:r>
            <a:r>
              <a:rPr lang="zh-TW" altLang="en-US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僕人的使命，以無罪代有罪的人受死，贖罪</a:t>
            </a:r>
            <a:endParaRPr lang="en-US" altLang="zh-TW" sz="2400" u="sng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53:7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他 被 欺 壓 、 在 受 苦 的 時 候 卻 不 開 口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． 他 像 羊 羔 被 牽 到 宰 殺 之 地 、 又 像 羊 在 剪 毛 的 人 手 下 無 聲 、 他 也 是 這 樣 不 開 口 ．</a:t>
            </a:r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TW" altLang="en-US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53:8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 受 欺 壓 和 審 判 他 被 奪 去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． 至 於 他 同 世 的 人 、 誰 想 他 受 鞭 打 、 從 活 人 之 地 被 剪 除 、 是 因 我 百 姓 的 罪 過 呢 。</a:t>
            </a:r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TW" altLang="en-US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53:9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他 雖 然 未 行 強 暴 、 口 中 也 沒 有 詭 詐 、 人 還 使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他 與 惡 人 同 埋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． 誰 知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死 的 時 候 與 財 主 同 葬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 。</a:t>
            </a:r>
          </a:p>
        </p:txBody>
      </p:sp>
    </p:spTree>
    <p:extLst>
      <p:ext uri="{BB962C8B-B14F-4D97-AF65-F5344CB8AC3E}">
        <p14:creationId xmlns:p14="http://schemas.microsoft.com/office/powerpoint/2010/main" val="2759844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874238" y="957473"/>
            <a:ext cx="8555869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僕人之歌 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(4):</a:t>
            </a:r>
          </a:p>
          <a:p>
            <a:r>
              <a:rPr lang="en-US" altLang="zh-TW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53:1</a:t>
            </a:r>
            <a:r>
              <a:rPr lang="zh-TW" altLang="en-US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～</a:t>
            </a:r>
            <a:r>
              <a:rPr lang="en-US" altLang="zh-TW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12 </a:t>
            </a:r>
            <a:r>
              <a:rPr lang="zh-TW" altLang="en-US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僕人的使命，以無罪代有罪的人受死，贖罪</a:t>
            </a:r>
            <a:endParaRPr lang="en-US" altLang="zh-TW" sz="2400" u="sng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53:10	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 和 華 卻 定 意 將 他 壓 傷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、 使 他 受 痛 苦 ． 耶 和 華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以 他 為 贖 罪 祭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． 他 必 看 見 後 裔 、 並 且 延 長 年 日 。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 和 華 所 喜 悅 的 事 、 必 在 他 手 中 亨 通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53:11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他 必 看 見 自 己 勞 苦 的 功 效 、 便 心 滿 意 足 ． 有 許 多 人 、 因 認 識 我 的 義 僕 得 稱 為 義 ． 並 且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他 要 擔 當 他 們 的 罪 孽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53:12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所 以 我 要 使 他 與 位 大 的 同 分 、 與 強 盛 的 均 分 擄 物 ． 因 為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他 將 命 傾 倒 、 以 致 於 死 ． 他 也 被 列 在 罪 犯 之 中 ． 他 卻 擔 當 多 人 的 罪 、 又 為 罪 犯 代 求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867935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874238" y="957473"/>
            <a:ext cx="8555869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僕人之歌 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(4):</a:t>
            </a:r>
          </a:p>
          <a:p>
            <a:r>
              <a:rPr lang="en-US" altLang="zh-TW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53:1</a:t>
            </a:r>
            <a:r>
              <a:rPr lang="zh-TW" altLang="en-US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～</a:t>
            </a:r>
            <a:r>
              <a:rPr lang="en-US" altLang="zh-TW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12 </a:t>
            </a:r>
            <a:r>
              <a:rPr lang="zh-TW" altLang="en-US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僕人的使命，以無罪代有罪的人受死，贖罪</a:t>
            </a:r>
            <a:endParaRPr lang="en-US" altLang="zh-TW" sz="2400" u="sng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53:10	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 和 華 卻 定 意 將 他 壓 傷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、 使 他 受 痛 苦 ． 耶 和 華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以 他 為 贖 罪 祭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． 他 必 看 見 後 裔 、 並 且 延 長 年 日 。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 和 華 所 喜 悅 的 事 、 必 在 他 手 中 亨 通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53:11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他 必 看 見 自 己 勞 苦 的 功 效 、 便 心 滿 意 足 ． 有 許 多 人 、 因 認 識 我 的 義 僕 得 稱 為 義 ． 並 且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他 要 擔 當 他 們 的 罪 孽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53:12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所 以 我 要 使 他 與 位 大 的 同 分 、 與 強 盛 的 均 分 擄 物 ． 因 為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他 將 命 傾 倒 、 以 致 於 死 ． 他 也 被 列 在 罪 犯 之 中 ． 他 卻 擔 當 多 人 的 罪 、 又 為 罪 犯 代 求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473087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3711</TotalTime>
  <Words>1121</Words>
  <Application>Microsoft Office PowerPoint</Application>
  <PresentationFormat>Widescreen</PresentationFormat>
  <Paragraphs>80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DFKai-SB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Oscar Hsu</dc:creator>
  <cp:lastModifiedBy>Oscar Hsu</cp:lastModifiedBy>
  <cp:revision>165</cp:revision>
  <cp:lastPrinted>2022-12-17T03:58:33Z</cp:lastPrinted>
  <dcterms:created xsi:type="dcterms:W3CDTF">2013-07-15T20:26:40Z</dcterms:created>
  <dcterms:modified xsi:type="dcterms:W3CDTF">2022-12-17T19:24:47Z</dcterms:modified>
</cp:coreProperties>
</file>