
<file path=[Content_Types].xml><?xml version="1.0" encoding="utf-8"?>
<Types xmlns="http://schemas.openxmlformats.org/package/2006/content-types">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1"/>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3" r:id="rId18"/>
    <p:sldId id="272" r:id="rId19"/>
    <p:sldId id="274" r:id="rId20"/>
  </p:sldIdLst>
  <p:sldSz cx="18288000" cy="10287000"/>
  <p:notesSz cx="6858000" cy="9144000"/>
  <p:embeddedFontLst>
    <p:embeddedFont>
      <p:font typeface="Calibri" panose="020F0502020204030204" pitchFamily="34" charset="0"/>
      <p:regular r:id="rId22"/>
      <p:bold r:id="rId23"/>
      <p:italic r:id="rId24"/>
      <p:boldItalic r:id="rId25"/>
    </p:embeddedFont>
    <p:embeddedFont>
      <p:font typeface="PMingLiU" panose="02020500000000000000" pitchFamily="18" charset="-120"/>
      <p:regular r:id="rId26"/>
    </p:embeddedFont>
    <p:embeddedFont>
      <p:font typeface="PMingLiU" panose="02020500000000000000" pitchFamily="18" charset="-120"/>
      <p:regular r:id="rId2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60118" autoAdjust="0"/>
  </p:normalViewPr>
  <p:slideViewPr>
    <p:cSldViewPr>
      <p:cViewPr varScale="1">
        <p:scale>
          <a:sx n="34" d="100"/>
          <a:sy n="34" d="100"/>
        </p:scale>
        <p:origin x="1814" y="6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5.fntdata"/><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4.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3.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2.fntdata"/><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1.fntdata"/><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04.06.2022</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04.06.2022</a:t>
            </a:fld>
            <a:endParaRPr lang="cs-CZ"/>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2</a:t>
            </a:fld>
            <a:endParaRPr lang="cs-CZ"/>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04.06.2022</a:t>
            </a:fld>
            <a:endParaRPr lang="cs-CZ"/>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dirty="0" err="1"/>
              <a:t>如果從「bara</a:t>
            </a:r>
            <a:r>
              <a:rPr lang="en-US" dirty="0"/>
              <a:t>」(</a:t>
            </a:r>
            <a:r>
              <a:rPr lang="en-US" dirty="0" err="1"/>
              <a:t>ברא，創造</a:t>
            </a:r>
            <a:r>
              <a:rPr lang="en-US" dirty="0"/>
              <a:t>)</a:t>
            </a:r>
            <a:r>
              <a:rPr lang="en-US" dirty="0" err="1"/>
              <a:t>這個希伯來文本身所帶</a:t>
            </a:r>
            <a:r>
              <a:rPr lang="zh-CN" altLang="en-US" dirty="0"/>
              <a:t>有的</a:t>
            </a:r>
            <a:r>
              <a:rPr lang="en-US" dirty="0" err="1"/>
              <a:t>意思可以知道到底</a:t>
            </a:r>
            <a:r>
              <a:rPr lang="zh-CN" altLang="en-US" dirty="0"/>
              <a:t>上帝</a:t>
            </a:r>
            <a:r>
              <a:rPr lang="en-US" dirty="0" err="1"/>
              <a:t>怎樣創造出萬有。聖經裏面每一次用「bara</a:t>
            </a:r>
            <a:r>
              <a:rPr lang="en-US" dirty="0"/>
              <a:t>」(</a:t>
            </a:r>
            <a:r>
              <a:rPr lang="en-US" dirty="0" err="1"/>
              <a:t>ברא，創造</a:t>
            </a:r>
            <a:r>
              <a:rPr lang="en-US" dirty="0"/>
              <a:t>)</a:t>
            </a:r>
            <a:r>
              <a:rPr lang="en-US" dirty="0" err="1"/>
              <a:t>這個字的時候都是</a:t>
            </a:r>
            <a:r>
              <a:rPr lang="zh-CN" altLang="en-US" dirty="0"/>
              <a:t>在表達</a:t>
            </a:r>
            <a:r>
              <a:rPr lang="en-US" dirty="0" err="1"/>
              <a:t>在一個以前從沒有存在過的或是見過的創造</a:t>
            </a:r>
            <a:r>
              <a:rPr lang="en-US" dirty="0"/>
              <a:t>。「bara」(</a:t>
            </a:r>
            <a:r>
              <a:rPr lang="en-US" dirty="0" err="1"/>
              <a:t>ברא，創造</a:t>
            </a:r>
            <a:r>
              <a:rPr lang="en-US" dirty="0"/>
              <a:t>)</a:t>
            </a:r>
            <a:r>
              <a:rPr lang="zh-CN" altLang="en-US" dirty="0"/>
              <a:t>説明</a:t>
            </a:r>
            <a:r>
              <a:rPr lang="en-US" dirty="0" err="1"/>
              <a:t>了上帝的創造是以前都沒有存在過的。所有看得見和看不見的萬物</a:t>
            </a:r>
            <a:r>
              <a:rPr lang="zh-CN" altLang="en-US" dirty="0"/>
              <a:t>都是</a:t>
            </a:r>
            <a:r>
              <a:rPr lang="en-US" dirty="0" err="1"/>
              <a:t>上帝從無到有創造出</a:t>
            </a:r>
            <a:r>
              <a:rPr lang="en-US" dirty="0"/>
              <a:t>。</a:t>
            </a:r>
            <a:r>
              <a:rPr lang="zh-CN" altLang="en-US" dirty="0"/>
              <a:t>這也有其它經文印證神這個從無到有的創造的真理。</a:t>
            </a:r>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11</a:t>
            </a:fld>
            <a:endParaRPr lang="cs-CZ"/>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04.06.2022</a:t>
            </a:fld>
            <a:endParaRPr lang="cs-CZ"/>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dirty="0" err="1"/>
              <a:t>希伯來語bara</a:t>
            </a:r>
            <a:r>
              <a:rPr lang="zh-CN" altLang="en-US" dirty="0"/>
              <a:t>説明</a:t>
            </a:r>
            <a:r>
              <a:rPr lang="en-US" dirty="0" err="1"/>
              <a:t>萬物的起源是神從無到有的創造</a:t>
            </a:r>
            <a:r>
              <a:rPr lang="en-US" dirty="0"/>
              <a: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12</a:t>
            </a:fld>
            <a:endParaRPr lang="cs-CZ"/>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04.06.2022</a:t>
            </a:fld>
            <a:endParaRPr lang="cs-CZ"/>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dirty="0"/>
              <a:t>創世記1-2記載了神創造天地萬物，不過「bara」(</a:t>
            </a:r>
            <a:r>
              <a:rPr lang="en-US" dirty="0" err="1"/>
              <a:t>ברא，創造</a:t>
            </a:r>
            <a:r>
              <a:rPr lang="en-US" dirty="0"/>
              <a:t>)</a:t>
            </a:r>
            <a:r>
              <a:rPr lang="en-US" dirty="0" err="1"/>
              <a:t>這個字被用的最多的不是在創世記，而是在以賽亞書。在以賽亞書裏面「bara</a:t>
            </a:r>
            <a:r>
              <a:rPr lang="en-US" dirty="0"/>
              <a:t>」(</a:t>
            </a:r>
            <a:r>
              <a:rPr lang="en-US" dirty="0" err="1"/>
              <a:t>ברא，創造</a:t>
            </a:r>
            <a:r>
              <a:rPr lang="en-US" dirty="0"/>
              <a:t>)</a:t>
            </a:r>
            <a:r>
              <a:rPr lang="en-US" dirty="0" err="1"/>
              <a:t>這個字被用了在十七節裏面</a:t>
            </a:r>
            <a:r>
              <a:rPr lang="en-US" dirty="0"/>
              <a:t>(21</a:t>
            </a:r>
            <a:r>
              <a:rPr lang="zh-CN" altLang="en-US" dirty="0"/>
              <a:t>次</a:t>
            </a:r>
            <a:r>
              <a:rPr lang="en-US" dirty="0"/>
              <a:t>)。</a:t>
            </a:r>
            <a:r>
              <a:rPr lang="en-US" dirty="0" err="1"/>
              <a:t>讓人意想不到的的是「bara</a:t>
            </a:r>
            <a:r>
              <a:rPr lang="en-US" dirty="0"/>
              <a:t>」(</a:t>
            </a:r>
            <a:r>
              <a:rPr lang="en-US" dirty="0" err="1"/>
              <a:t>ברא，創造</a:t>
            </a:r>
            <a:r>
              <a:rPr lang="en-US" dirty="0"/>
              <a:t>)</a:t>
            </a:r>
            <a:r>
              <a:rPr lang="en-US" dirty="0" err="1"/>
              <a:t>這個字被用的最多的不是神在</a:t>
            </a:r>
            <a:r>
              <a:rPr lang="zh-CN" altLang="en-US" dirty="0"/>
              <a:t>大自然</a:t>
            </a:r>
            <a:r>
              <a:rPr lang="en-US" dirty="0"/>
              <a:t>的創造，而是神在人生命中的創造大工，有26節這麽多，超過百分之五十。</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13</a:t>
            </a:fld>
            <a:endParaRPr lang="cs-CZ"/>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04.06.2022</a:t>
            </a:fld>
            <a:endParaRPr lang="cs-CZ"/>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dirty="0" err="1"/>
              <a:t>神在人身上是祂施行創造大工</a:t>
            </a:r>
            <a:r>
              <a:rPr lang="zh-CN" altLang="en-US" dirty="0"/>
              <a:t>是</a:t>
            </a:r>
            <a:r>
              <a:rPr lang="en-US" dirty="0" err="1"/>
              <a:t>最多。一句經典的經文就是</a:t>
            </a:r>
            <a:r>
              <a:rPr lang="en-US" dirty="0"/>
              <a: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14</a:t>
            </a:fld>
            <a:endParaRPr lang="cs-CZ"/>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04.06.2022</a:t>
            </a:fld>
            <a:endParaRPr lang="cs-CZ"/>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15</a:t>
            </a:fld>
            <a:endParaRPr lang="cs-CZ"/>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04.06.2022</a:t>
            </a:fld>
            <a:endParaRPr lang="cs-CZ"/>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zh-CN" altLang="en-US" dirty="0"/>
              <a:t>我給大家幾分鐘的時間。</a:t>
            </a:r>
            <a:r>
              <a:rPr lang="zh-CN" altLang="en-US" b="0" i="0" dirty="0">
                <a:solidFill>
                  <a:srgbClr val="212529"/>
                </a:solidFill>
                <a:effectLst/>
                <a:latin typeface="新細明體" panose="02020500000000000000" pitchFamily="18" charset="-120"/>
                <a:ea typeface="新細明體" panose="02020500000000000000" pitchFamily="18" charset="-120"/>
              </a:rPr>
              <a:t>自己心裏</a:t>
            </a:r>
            <a:r>
              <a:rPr lang="zh-TW" altLang="en-US" b="0" i="0" dirty="0">
                <a:solidFill>
                  <a:srgbClr val="212529"/>
                </a:solidFill>
                <a:effectLst/>
                <a:latin typeface="新細明體" panose="02020500000000000000" pitchFamily="18" charset="-120"/>
                <a:ea typeface="新細明體" panose="02020500000000000000" pitchFamily="18" charset="-120"/>
              </a:rPr>
              <a:t>讀幾次</a:t>
            </a:r>
            <a:r>
              <a:rPr lang="zh-CN" altLang="en-US" dirty="0"/>
              <a:t>這三句經文裏面，看下神對你説什麽話？看下神邀請你作什麽回應？</a:t>
            </a:r>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16</a:t>
            </a:fld>
            <a:endParaRPr lang="cs-CZ"/>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04.06.2022</a:t>
            </a:fld>
            <a:endParaRPr lang="cs-CZ"/>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t>穆斯林有</a:t>
            </a:r>
            <a:r>
              <a:rPr lang="en-US" altLang="zh-CN" dirty="0"/>
              <a:t>19</a:t>
            </a:r>
            <a:r>
              <a:rPr lang="zh-CN" altLang="en-US" dirty="0"/>
              <a:t>億人，是一群福音未得之民。</a:t>
            </a:r>
            <a:r>
              <a:rPr lang="en-US" dirty="0"/>
              <a:t>未得之民的意思就是一個民族裏面基督徒的人數不超過100分之1。禱告是大有力量</a:t>
            </a:r>
            <a:r>
              <a:rPr lang="zh-CN" altLang="en-US" dirty="0"/>
              <a:t>。</a:t>
            </a:r>
            <a:r>
              <a:rPr lang="en-US" dirty="0" err="1"/>
              <a:t>我們就藉著禱告把</a:t>
            </a:r>
            <a:r>
              <a:rPr lang="zh-CN" altLang="en-US" dirty="0"/>
              <a:t>這</a:t>
            </a:r>
            <a:r>
              <a:rPr lang="en-US" dirty="0"/>
              <a:t>19億的穆斯林帶到神的面前</a:t>
            </a:r>
            <a:r>
              <a:rPr lang="zh-CN" altLang="en-US" dirty="0"/>
              <a:t>，求神祝福他們</a:t>
            </a:r>
            <a:r>
              <a:rPr lang="en-US" dirty="0"/>
              <a:t>。</a:t>
            </a:r>
            <a:r>
              <a:rPr lang="zh-CN" altLang="en-US" dirty="0"/>
              <a:t>我們也會從穆斯林的生活</a:t>
            </a:r>
            <a:r>
              <a:rPr lang="en-US" altLang="zh-CN" dirty="0"/>
              <a:t>/</a:t>
            </a:r>
            <a:r>
              <a:rPr lang="zh-CN" altLang="en-US" dirty="0"/>
              <a:t>社會認識他們。有一句話，</a:t>
            </a:r>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17</a:t>
            </a:fld>
            <a:endParaRPr lang="cs-CZ"/>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04.06.2022</a:t>
            </a:fld>
            <a:endParaRPr lang="cs-CZ"/>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18</a:t>
            </a:fld>
            <a:endParaRPr lang="cs-CZ"/>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04.06.2022</a:t>
            </a:fld>
            <a:endParaRPr lang="cs-CZ"/>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zh-CN" altLang="en-US" dirty="0"/>
              <a:t>現在不少的人想到穆斯林就是很自然聯想到暴力，恐怖行爲。</a:t>
            </a:r>
            <a:r>
              <a:rPr lang="en-US" dirty="0"/>
              <a:t>在2001年前，我對穆斯林或是伊斯蘭教沒有太多的留意。可能很多人跟我一樣。911之後，全世界的人都突然意識到伊斯蘭教這個宗教和穆斯林這個群體。之後在世界各地，不斷有極少數極端的穆斯林謀劃和發動的恐怖襲擊使越來越多人開始認爲穆斯林就是</a:t>
            </a:r>
            <a:r>
              <a:rPr lang="zh-CN" altLang="en-US" dirty="0"/>
              <a:t>暴力和</a:t>
            </a:r>
            <a:r>
              <a:rPr lang="en-US" dirty="0" err="1"/>
              <a:t>恐怖分子。我們要譴責暴力，不過認爲穆斯林就是恐怖分子是不對</a:t>
            </a:r>
            <a:r>
              <a:rPr lang="en-US" dirty="0"/>
              <a:t>。</a:t>
            </a:r>
            <a:r>
              <a:rPr lang="zh-CN" altLang="en-US" dirty="0"/>
              <a:t>就像</a:t>
            </a:r>
            <a:r>
              <a:rPr lang="en-US" dirty="0" err="1"/>
              <a:t>疫情爆發之後，在美國開始有亞裔</a:t>
            </a:r>
            <a:r>
              <a:rPr lang="en-US" dirty="0"/>
              <a:t>(</a:t>
            </a:r>
            <a:r>
              <a:rPr lang="en-US" dirty="0" err="1"/>
              <a:t>當中很多是華人</a:t>
            </a:r>
            <a:r>
              <a:rPr lang="en-US" dirty="0"/>
              <a:t>)</a:t>
            </a:r>
            <a:r>
              <a:rPr lang="en-US" dirty="0" err="1"/>
              <a:t>被攻擊因爲中國人被認爲是新冠病毒的傳播者</a:t>
            </a:r>
            <a:r>
              <a:rPr lang="en-US" dirty="0"/>
              <a:t>。</a:t>
            </a:r>
            <a:r>
              <a:rPr lang="zh-CN" altLang="en-US" dirty="0"/>
              <a:t>我們作爲華人也覺得</a:t>
            </a:r>
            <a:r>
              <a:rPr lang="en-US" dirty="0" err="1"/>
              <a:t>這樣的認爲不對</a:t>
            </a:r>
            <a:r>
              <a:rPr lang="en-US" dirty="0"/>
              <a:t>。</a:t>
            </a:r>
            <a:r>
              <a:rPr lang="zh-CN" altLang="en-US" dirty="0"/>
              <a:t>不能想到</a:t>
            </a:r>
            <a:r>
              <a:rPr lang="en-US" dirty="0" err="1"/>
              <a:t>穆斯林</a:t>
            </a:r>
            <a:r>
              <a:rPr lang="zh-CN" altLang="en-US" dirty="0"/>
              <a:t>就聯想到</a:t>
            </a:r>
            <a:r>
              <a:rPr lang="en-US" dirty="0" err="1"/>
              <a:t>恐怖分子。無數的穆斯林是無辜的。什麽都沒做的他們被不同國家的人認爲是恐怖分子，但又被那些極端的穆斯林逼迫和殺害</a:t>
            </a:r>
            <a:r>
              <a:rPr lang="en-US" dirty="0"/>
              <a:t>。</a:t>
            </a:r>
            <a:r>
              <a:rPr lang="zh-CN" altLang="en-US" dirty="0"/>
              <a:t>無數穆斯林的生命和家園被那些極端的穆斯林摧毀了。無數的穆斯林就像現在的烏克蘭人一樣生活在戰爭和暴力當中。</a:t>
            </a:r>
            <a:r>
              <a:rPr lang="en-US" dirty="0" err="1"/>
              <a:t>我們為穆斯林禱告祝福吧</a:t>
            </a:r>
            <a:r>
              <a:rPr lang="zh-CN" altLang="en-US" dirty="0"/>
              <a:t>，讓他們認識</a:t>
            </a:r>
            <a:r>
              <a:rPr lang="en-US" dirty="0" err="1"/>
              <a:t>耶穌的福音</a:t>
            </a:r>
            <a:r>
              <a:rPr lang="zh-CN" altLang="en-US" dirty="0"/>
              <a:t>，得到在祂裏面的平安。</a:t>
            </a:r>
            <a:r>
              <a:rPr lang="en-US" dirty="0"/>
              <a:t>這</a:t>
            </a:r>
            <a:r>
              <a:rPr lang="zh-CN" altLang="en-US" dirty="0"/>
              <a:t>其實</a:t>
            </a:r>
            <a:r>
              <a:rPr lang="en-US" dirty="0" err="1"/>
              <a:t>也是很多穆斯林接受了耶穌福音</a:t>
            </a:r>
            <a:r>
              <a:rPr lang="zh-CN" altLang="en-US" dirty="0"/>
              <a:t>之後</a:t>
            </a:r>
            <a:r>
              <a:rPr lang="en-US" dirty="0" err="1"/>
              <a:t>的呼聲</a:t>
            </a:r>
            <a:r>
              <a:rPr lang="en-US" dirty="0"/>
              <a:t>。</a:t>
            </a:r>
            <a:r>
              <a:rPr lang="zh-CN" altLang="en-US" dirty="0"/>
              <a:t>我們跟著會看一段</a:t>
            </a:r>
            <a:r>
              <a:rPr lang="en-US" altLang="zh-CN" dirty="0"/>
              <a:t>5</a:t>
            </a:r>
            <a:r>
              <a:rPr lang="zh-CN" altLang="en-US" dirty="0"/>
              <a:t>分鐘的影片，也</a:t>
            </a:r>
            <a:r>
              <a:rPr lang="en-US" dirty="0" err="1"/>
              <a:t>是一個穆斯林</a:t>
            </a:r>
            <a:r>
              <a:rPr lang="zh-CN" altLang="en-US" dirty="0"/>
              <a:t>背景</a:t>
            </a:r>
            <a:r>
              <a:rPr lang="en-US" dirty="0" err="1"/>
              <a:t>基督徒的禱告。我們以安靜的心來</a:t>
            </a:r>
            <a:r>
              <a:rPr lang="zh-CN" altLang="en-US" dirty="0"/>
              <a:t>聼</a:t>
            </a:r>
            <a:r>
              <a:rPr lang="en-US" dirty="0"/>
              <a:t>，</a:t>
            </a:r>
            <a:r>
              <a:rPr lang="en-US" dirty="0" err="1"/>
              <a:t>一個禱告的心來</a:t>
            </a:r>
            <a:r>
              <a:rPr lang="zh-CN" altLang="en-US" dirty="0"/>
              <a:t>看</a:t>
            </a:r>
            <a:r>
              <a:rPr lang="en-US" dirty="0"/>
              <a:t>。</a:t>
            </a:r>
            <a:r>
              <a:rPr lang="zh-CN" altLang="en-US" dirty="0"/>
              <a:t>看完之後，我們再一起禱告。</a:t>
            </a:r>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19</a:t>
            </a:fld>
            <a:endParaRPr lang="cs-CZ"/>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04.06.2022</a:t>
            </a:fld>
            <a:endParaRPr lang="cs-CZ"/>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dirty="0"/>
              <a:t>創世記1:1- </a:t>
            </a:r>
          </a:p>
          <a:p>
            <a:pPr lvl="0"/>
            <a:r>
              <a:rPr lang="en-US" dirty="0" err="1"/>
              <a:t>起初，上帝創造天地。這裏我們可以清楚看見天地是上帝</a:t>
            </a:r>
            <a:r>
              <a:rPr lang="zh-CN" altLang="en-US" dirty="0"/>
              <a:t>所</a:t>
            </a:r>
            <a:r>
              <a:rPr lang="en-US" dirty="0" err="1"/>
              <a:t>創造。這句話的主語是</a:t>
            </a:r>
            <a:r>
              <a:rPr lang="en-US" dirty="0"/>
              <a:t>，</a:t>
            </a:r>
            <a:r>
              <a:rPr lang="zh-CN" altLang="en-US" dirty="0"/>
              <a:t>上帝。</a:t>
            </a:r>
            <a:r>
              <a:rPr lang="en-US" dirty="0" err="1"/>
              <a:t>那如果把主語“上帝”拿掉呢</a:t>
            </a:r>
            <a:r>
              <a:rPr lang="en-US" dirty="0"/>
              <a: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3</a:t>
            </a:fld>
            <a:endParaRPr lang="cs-CZ"/>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04.06.2022</a:t>
            </a:fld>
            <a:endParaRPr lang="cs-CZ"/>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zh-CN" altLang="en-US" dirty="0"/>
              <a:t>沒有上帝在創造前面，我們</a:t>
            </a:r>
            <a:r>
              <a:rPr lang="en-US" dirty="0" err="1"/>
              <a:t>可以</a:t>
            </a:r>
            <a:r>
              <a:rPr lang="zh-CN" altLang="en-US" dirty="0"/>
              <a:t>不知道天地是誰或是什麽創造出來，也可以隨便是誰或是什麽都能夠創造。</a:t>
            </a:r>
            <a:r>
              <a:rPr lang="en-US" dirty="0"/>
              <a:t>用</a:t>
            </a:r>
            <a:r>
              <a:rPr lang="zh-CN" altLang="en-US" dirty="0"/>
              <a:t>誰</a:t>
            </a:r>
            <a:r>
              <a:rPr lang="en-US" dirty="0" err="1"/>
              <a:t>作爲創造的主語</a:t>
            </a:r>
            <a:r>
              <a:rPr lang="zh-CN" altLang="en-US" dirty="0"/>
              <a:t>都</a:t>
            </a:r>
            <a:r>
              <a:rPr lang="en-US" dirty="0" err="1"/>
              <a:t>可以</a:t>
            </a:r>
            <a:r>
              <a:rPr lang="en-US" dirty="0"/>
              <a: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4</a:t>
            </a:fld>
            <a:endParaRPr lang="cs-CZ"/>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04.06.2022</a:t>
            </a:fld>
            <a:endParaRPr lang="cs-CZ"/>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dirty="0" err="1"/>
              <a:t>你，我，他甚至是動物的它都</a:t>
            </a:r>
            <a:r>
              <a:rPr lang="zh-CN" altLang="en-US" dirty="0"/>
              <a:t>可以作爲創造的主語，所以</a:t>
            </a:r>
            <a:r>
              <a:rPr lang="en-US" dirty="0" err="1"/>
              <a:t>盤古</a:t>
            </a:r>
            <a:r>
              <a:rPr lang="zh-CN" altLang="en-US"/>
              <a:t>也</a:t>
            </a:r>
            <a:r>
              <a:rPr lang="en-US"/>
              <a:t>可以開天地</a:t>
            </a:r>
            <a:r>
              <a:rPr lang="en-US" dirty="0"/>
              <a: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5</a:t>
            </a:fld>
            <a:endParaRPr lang="cs-CZ"/>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04.06.2022</a:t>
            </a:fld>
            <a:endParaRPr lang="cs-CZ"/>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在創世記1:1裏面的「創造」是「bara。」「bara」(創造，בָּרָא)這個字在舊約出現過五十四次。在創世記一共出現了十一次。在第一章就被使用了在五次，除了1:1這裏，bara用於神創造天地，也被用在1:21，bara用於神創造有知覺的動物或稱活物；和1:27，bara被用了三次講神創造人。「bara」(ברא，創造)這個希伯來字為我們表達了三個真理：</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6</a:t>
            </a:fld>
            <a:endParaRPr lang="cs-CZ"/>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04.06.2022</a:t>
            </a:fld>
            <a:endParaRPr lang="cs-CZ"/>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dirty="0" err="1"/>
              <a:t>中文“創造”對主語沒有限制，想放什麽</a:t>
            </a:r>
            <a:r>
              <a:rPr lang="zh-CN" altLang="en-US" dirty="0"/>
              <a:t>作</a:t>
            </a:r>
            <a:r>
              <a:rPr lang="en-US" dirty="0" err="1"/>
              <a:t>主語都行。希伯來文「bara</a:t>
            </a:r>
            <a:r>
              <a:rPr lang="en-US" dirty="0"/>
              <a:t>」(</a:t>
            </a:r>
            <a:r>
              <a:rPr lang="en-US" dirty="0" err="1"/>
              <a:t>ברא，創造</a:t>
            </a:r>
            <a:r>
              <a:rPr lang="en-US" dirty="0"/>
              <a:t>)</a:t>
            </a:r>
            <a:r>
              <a:rPr lang="en-US" dirty="0" err="1"/>
              <a:t>這個字</a:t>
            </a:r>
            <a:r>
              <a:rPr lang="zh-CN" altLang="en-US" dirty="0"/>
              <a:t>對主語</a:t>
            </a:r>
            <a:r>
              <a:rPr lang="en-US" dirty="0" err="1"/>
              <a:t>卻有限制。在「bara</a:t>
            </a:r>
            <a:r>
              <a:rPr lang="en-US" dirty="0"/>
              <a:t>」(</a:t>
            </a:r>
            <a:r>
              <a:rPr lang="en-US" dirty="0" err="1"/>
              <a:t>ברא，創造</a:t>
            </a:r>
            <a:r>
              <a:rPr lang="en-US" dirty="0"/>
              <a:t>)</a:t>
            </a:r>
            <a:r>
              <a:rPr lang="en-US" dirty="0" err="1"/>
              <a:t>這個希伯來字前面不是放什麽</a:t>
            </a:r>
            <a:r>
              <a:rPr lang="zh-CN" altLang="en-US" dirty="0"/>
              <a:t>作</a:t>
            </a:r>
            <a:r>
              <a:rPr lang="en-US" dirty="0" err="1"/>
              <a:t>主語都行，所以你，我，他，它不能當bara的主語</a:t>
            </a:r>
            <a:r>
              <a:rPr lang="en-US" dirty="0"/>
              <a: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7</a:t>
            </a:fld>
            <a:endParaRPr lang="cs-CZ"/>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04.06.2022</a:t>
            </a:fld>
            <a:endParaRPr lang="cs-CZ"/>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dirty="0" err="1"/>
              <a:t>用在希伯來語bara前面的主詞只能是「上帝</a:t>
            </a:r>
            <a:r>
              <a:rPr lang="en-US" dirty="0"/>
              <a:t>」。</a:t>
            </a:r>
            <a:r>
              <a:rPr lang="en-US" dirty="0" err="1"/>
              <a:t>聖經裏面所有用「bara</a:t>
            </a:r>
            <a:r>
              <a:rPr lang="en-US" dirty="0"/>
              <a:t>」(</a:t>
            </a:r>
            <a:r>
              <a:rPr lang="en-US" dirty="0" err="1"/>
              <a:t>ברא，創造</a:t>
            </a:r>
            <a:r>
              <a:rPr lang="en-US" dirty="0"/>
              <a:t>)</a:t>
            </a:r>
            <a:r>
              <a:rPr lang="en-US" dirty="0" err="1"/>
              <a:t>都是講神創造的作爲</a:t>
            </a:r>
            <a:r>
              <a:rPr lang="en-US" dirty="0"/>
              <a:t>。</a:t>
            </a:r>
            <a:r>
              <a:rPr lang="zh-CN" altLang="en-US" dirty="0"/>
              <a:t>所以</a:t>
            </a:r>
            <a:r>
              <a:rPr lang="en-US" dirty="0" err="1"/>
              <a:t>就算沒有</a:t>
            </a:r>
            <a:r>
              <a:rPr lang="zh-CN" altLang="en-US" dirty="0"/>
              <a:t>上帝作爲</a:t>
            </a:r>
            <a:r>
              <a:rPr lang="en-US" dirty="0" err="1"/>
              <a:t>主語</a:t>
            </a:r>
            <a:r>
              <a:rPr lang="zh-CN" altLang="en-US" dirty="0"/>
              <a:t>，</a:t>
            </a:r>
            <a:r>
              <a:rPr lang="en-US" dirty="0" err="1"/>
              <a:t>當希伯來人聽到「bara</a:t>
            </a:r>
            <a:r>
              <a:rPr lang="en-US" dirty="0"/>
              <a:t>」(</a:t>
            </a:r>
            <a:r>
              <a:rPr lang="en-US" dirty="0" err="1"/>
              <a:t>ברא，創造</a:t>
            </a:r>
            <a:r>
              <a:rPr lang="en-US" dirty="0"/>
              <a:t>)，</a:t>
            </a:r>
            <a:r>
              <a:rPr lang="en-US" dirty="0" err="1"/>
              <a:t>他們也知道</a:t>
            </a:r>
            <a:r>
              <a:rPr lang="zh-CN" altLang="en-US" dirty="0"/>
              <a:t>是在講</a:t>
            </a:r>
            <a:r>
              <a:rPr lang="en-US" dirty="0"/>
              <a:t>神</a:t>
            </a:r>
            <a:r>
              <a:rPr lang="zh-CN" altLang="en-US" dirty="0"/>
              <a:t>創造的工作</a:t>
            </a:r>
            <a:r>
              <a:rPr lang="en-US" dirty="0"/>
              <a: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8</a:t>
            </a:fld>
            <a:endParaRPr lang="cs-CZ"/>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04.06.2022</a:t>
            </a:fld>
            <a:endParaRPr lang="cs-CZ"/>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dirty="0" err="1"/>
              <a:t>希伯來語bara對主語</a:t>
            </a:r>
            <a:r>
              <a:rPr lang="zh-CN" altLang="en-US" dirty="0"/>
              <a:t>唯一</a:t>
            </a:r>
            <a:r>
              <a:rPr lang="en-US" dirty="0" err="1"/>
              <a:t>的要求表達了唯有上帝是「bara」之主。唯有上帝作「bara</a:t>
            </a:r>
            <a:r>
              <a:rPr lang="en-US" dirty="0"/>
              <a:t>」(</a:t>
            </a:r>
            <a:r>
              <a:rPr lang="en-US" dirty="0" err="1"/>
              <a:t>ברא，創造</a:t>
            </a:r>
            <a:r>
              <a:rPr lang="en-US" dirty="0"/>
              <a:t>)</a:t>
            </a:r>
            <a:r>
              <a:rPr lang="en-US" dirty="0" err="1"/>
              <a:t>的主語否定了無神論、進化論、自然論、等等</a:t>
            </a:r>
            <a:r>
              <a:rPr lang="en-US" dirty="0"/>
              <a: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9</a:t>
            </a:fld>
            <a:endParaRPr lang="cs-CZ"/>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04.06.2022</a:t>
            </a:fld>
            <a:endParaRPr lang="cs-CZ"/>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zh-CN" altLang="en-US" dirty="0"/>
              <a:t>現在</a:t>
            </a:r>
            <a:r>
              <a:rPr lang="en-US" dirty="0" err="1"/>
              <a:t>我們知道</a:t>
            </a:r>
            <a:r>
              <a:rPr lang="zh-CN" altLang="en-US" dirty="0"/>
              <a:t>一切的創造都是上帝</a:t>
            </a:r>
            <a:r>
              <a:rPr lang="en-US" dirty="0"/>
              <a:t>的</a:t>
            </a:r>
            <a:r>
              <a:rPr lang="zh-CN" altLang="en-US" dirty="0"/>
              <a:t>工作</a:t>
            </a:r>
            <a:r>
              <a:rPr lang="en-US" dirty="0"/>
              <a:t>，</a:t>
            </a:r>
            <a:r>
              <a:rPr lang="en-US" dirty="0" err="1"/>
              <a:t>但單看中文“創造”這個詞</a:t>
            </a:r>
            <a:r>
              <a:rPr lang="zh-CN" altLang="en-US" dirty="0"/>
              <a:t>卻</a:t>
            </a:r>
            <a:r>
              <a:rPr lang="en-US" dirty="0" err="1"/>
              <a:t>不能幫助我們知道上帝是怎樣創造出一切的？祂是通過已存在的材料建造呢？還是祂憑空創造出一切呢？現在，有</a:t>
            </a:r>
            <a:r>
              <a:rPr lang="zh-CN" altLang="en-US" dirty="0"/>
              <a:t>不少</a:t>
            </a:r>
            <a:r>
              <a:rPr lang="en-US" dirty="0" err="1"/>
              <a:t>教會和基督徒認爲</a:t>
            </a:r>
            <a:r>
              <a:rPr lang="zh-CN" altLang="en-US" dirty="0"/>
              <a:t>一切都是上帝</a:t>
            </a:r>
            <a:r>
              <a:rPr lang="en-US" dirty="0" err="1"/>
              <a:t>創造</a:t>
            </a:r>
            <a:r>
              <a:rPr lang="zh-CN" altLang="en-US" dirty="0"/>
              <a:t>的，但他們卻認爲上帝的創造</a:t>
            </a:r>
            <a:r>
              <a:rPr lang="en-US" dirty="0" err="1"/>
              <a:t>不是從無到有，而是</a:t>
            </a:r>
            <a:r>
              <a:rPr lang="zh-CN" altLang="en-US" dirty="0"/>
              <a:t>像一個建築師</a:t>
            </a:r>
            <a:r>
              <a:rPr lang="en-US" dirty="0" err="1"/>
              <a:t>通過已有的材料建造出</a:t>
            </a:r>
            <a:r>
              <a:rPr lang="zh-CN" altLang="en-US" dirty="0"/>
              <a:t>來</a:t>
            </a:r>
            <a:r>
              <a:rPr lang="en-US" dirty="0"/>
              <a: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10</a:t>
            </a:fld>
            <a:endParaRPr lang="cs-CZ"/>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6/4/2022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6/4/2022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6/4/2022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6/4/2022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6/4/2022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6/4/2022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6/4/2022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6.png"/><Relationship Id="rId5" Type="http://schemas.openxmlformats.org/officeDocument/2006/relationships/image" Target="../media/image2.jpeg"/><Relationship Id="rId4" Type="http://schemas.openxmlformats.org/officeDocument/2006/relationships/notesSlide" Target="../notesSlides/notesSlide18.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5.svg"/><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a:extLst>
              <a:ext uri="{FF2B5EF4-FFF2-40B4-BE49-F238E27FC236}">
                <a16:creationId xmlns:a16="http://schemas.microsoft.com/office/drawing/2014/main" id="{95786A0D-2074-9258-A390-595E8A0A96FF}"/>
              </a:ext>
            </a:extLst>
          </p:cNvPr>
          <p:cNvPicPr>
            <a:picLocks noChangeAspect="1"/>
          </p:cNvPicPr>
          <p:nvPr/>
        </p:nvPicPr>
        <p:blipFill rotWithShape="1">
          <a:blip r:embed="rId2"/>
          <a:srcRect l="54" r="45838"/>
          <a:stretch/>
        </p:blipFill>
        <p:spPr>
          <a:xfrm>
            <a:off x="0" y="-7620"/>
            <a:ext cx="9906000" cy="10287000"/>
          </a:xfrm>
          <a:prstGeom prst="rect">
            <a:avLst/>
          </a:prstGeom>
        </p:spPr>
      </p:pic>
      <p:sp>
        <p:nvSpPr>
          <p:cNvPr id="3" name="TextBox 3"/>
          <p:cNvSpPr txBox="1"/>
          <p:nvPr/>
        </p:nvSpPr>
        <p:spPr>
          <a:xfrm>
            <a:off x="464789" y="2203844"/>
            <a:ext cx="9966356" cy="2178994"/>
          </a:xfrm>
          <a:prstGeom prst="rect">
            <a:avLst/>
          </a:prstGeom>
        </p:spPr>
        <p:txBody>
          <a:bodyPr lIns="0" tIns="0" rIns="0" bIns="0" rtlCol="0" anchor="t">
            <a:spAutoFit/>
          </a:bodyPr>
          <a:lstStyle/>
          <a:p>
            <a:pPr marL="0" lvl="0" indent="0" algn="ctr">
              <a:lnSpc>
                <a:spcPts val="18172"/>
              </a:lnSpc>
            </a:pPr>
            <a:r>
              <a:rPr lang="en-US" sz="13978" dirty="0" err="1">
                <a:solidFill>
                  <a:srgbClr val="FFFFFF"/>
                </a:solidFill>
                <a:latin typeface="PMingLiU" panose="02020500000000000000" pitchFamily="18" charset="-120"/>
                <a:ea typeface="PMingLiU" panose="02020500000000000000" pitchFamily="18" charset="-120"/>
              </a:rPr>
              <a:t>經文看原文</a:t>
            </a:r>
            <a:endParaRPr lang="en-US" sz="13978" dirty="0">
              <a:solidFill>
                <a:srgbClr val="FFFFFF"/>
              </a:solidFill>
              <a:latin typeface="PMingLiU" panose="02020500000000000000" pitchFamily="18" charset="-120"/>
              <a:ea typeface="PMingLiU" panose="02020500000000000000" pitchFamily="18" charset="-120"/>
            </a:endParaRPr>
          </a:p>
        </p:txBody>
      </p:sp>
      <p:pic>
        <p:nvPicPr>
          <p:cNvPr id="5" name="Picture 2">
            <a:extLst>
              <a:ext uri="{FF2B5EF4-FFF2-40B4-BE49-F238E27FC236}">
                <a16:creationId xmlns:a16="http://schemas.microsoft.com/office/drawing/2014/main" id="{ECB0DB6F-97AC-22F0-128D-A3EC7C1F2617}"/>
              </a:ext>
            </a:extLst>
          </p:cNvPr>
          <p:cNvPicPr>
            <a:picLocks noChangeAspect="1"/>
          </p:cNvPicPr>
          <p:nvPr/>
        </p:nvPicPr>
        <p:blipFill rotWithShape="1">
          <a:blip r:embed="rId3">
            <a:alphaModFix amt="50000"/>
          </a:blip>
          <a:srcRect t="50218" r="54167"/>
          <a:stretch/>
        </p:blipFill>
        <p:spPr>
          <a:xfrm>
            <a:off x="9906000" y="-60960"/>
            <a:ext cx="8382000" cy="10287000"/>
          </a:xfrm>
          <a:prstGeom prst="rect">
            <a:avLst/>
          </a:prstGeom>
        </p:spPr>
      </p:pic>
      <p:sp>
        <p:nvSpPr>
          <p:cNvPr id="4" name="TextBox 4"/>
          <p:cNvSpPr txBox="1"/>
          <p:nvPr/>
        </p:nvSpPr>
        <p:spPr>
          <a:xfrm>
            <a:off x="9220200" y="3162300"/>
            <a:ext cx="8153400" cy="4289508"/>
          </a:xfrm>
          <a:prstGeom prst="rect">
            <a:avLst/>
          </a:prstGeom>
        </p:spPr>
        <p:txBody>
          <a:bodyPr wrap="square" lIns="0" tIns="0" rIns="0" bIns="0" rtlCol="0" anchor="t">
            <a:spAutoFit/>
          </a:bodyPr>
          <a:lstStyle/>
          <a:p>
            <a:pPr marL="0" lvl="0" indent="0" algn="ctr">
              <a:lnSpc>
                <a:spcPts val="17262"/>
              </a:lnSpc>
            </a:pPr>
            <a:r>
              <a:rPr lang="en-US" sz="13278" dirty="0">
                <a:solidFill>
                  <a:srgbClr val="FF0000"/>
                </a:solidFill>
                <a:latin typeface="PMingLiU" panose="02020500000000000000" pitchFamily="18" charset="-120"/>
                <a:ea typeface="PMingLiU" panose="02020500000000000000" pitchFamily="18" charset="-120"/>
              </a:rPr>
              <a:t>+</a:t>
            </a:r>
            <a:r>
              <a:rPr lang="zh-CN" altLang="en-US" sz="13278" dirty="0">
                <a:solidFill>
                  <a:srgbClr val="FF0000"/>
                </a:solidFill>
                <a:latin typeface="PMingLiU" panose="02020500000000000000" pitchFamily="18" charset="-120"/>
                <a:ea typeface="PMingLiU" panose="02020500000000000000" pitchFamily="18" charset="-120"/>
              </a:rPr>
              <a:t>福音</a:t>
            </a:r>
            <a:r>
              <a:rPr lang="en-US" sz="13278" dirty="0" err="1">
                <a:solidFill>
                  <a:srgbClr val="FF0000"/>
                </a:solidFill>
                <a:latin typeface="PMingLiU" panose="02020500000000000000" pitchFamily="18" charset="-120"/>
                <a:ea typeface="PMingLiU" panose="02020500000000000000" pitchFamily="18" charset="-120"/>
              </a:rPr>
              <a:t>看未得之民</a:t>
            </a:r>
            <a:endParaRPr lang="en-US" sz="13278" dirty="0">
              <a:solidFill>
                <a:srgbClr val="FF0000"/>
              </a:solidFill>
              <a:latin typeface="PMingLiU" panose="02020500000000000000" pitchFamily="18" charset="-120"/>
              <a:ea typeface="PMingLiU" panose="02020500000000000000" pitchFamily="18" charset="-12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l="55" r="55"/>
          <a:stretch>
            <a:fillRect/>
          </a:stretch>
        </p:blipFill>
        <p:spPr>
          <a:xfrm>
            <a:off x="0" y="0"/>
            <a:ext cx="18288000" cy="10287000"/>
          </a:xfrm>
          <a:prstGeom prst="rect">
            <a:avLst/>
          </a:prstGeom>
        </p:spPr>
      </p:pic>
      <p:sp>
        <p:nvSpPr>
          <p:cNvPr id="6" name="TextBox 6"/>
          <p:cNvSpPr txBox="1"/>
          <p:nvPr/>
        </p:nvSpPr>
        <p:spPr>
          <a:xfrm>
            <a:off x="1064412" y="2014258"/>
            <a:ext cx="13413588" cy="4512967"/>
          </a:xfrm>
          <a:prstGeom prst="rect">
            <a:avLst/>
          </a:prstGeom>
        </p:spPr>
        <p:txBody>
          <a:bodyPr wrap="square" lIns="0" tIns="0" rIns="0" bIns="0" rtlCol="0" anchor="t">
            <a:spAutoFit/>
          </a:bodyPr>
          <a:lstStyle/>
          <a:p>
            <a:pPr>
              <a:lnSpc>
                <a:spcPts val="18172"/>
              </a:lnSpc>
              <a:spcBef>
                <a:spcPct val="0"/>
              </a:spcBef>
            </a:pPr>
            <a:endParaRPr lang="en-US" sz="13978" dirty="0">
              <a:solidFill>
                <a:srgbClr val="FFFFFF"/>
              </a:solidFill>
              <a:latin typeface="PMingLiU" panose="02020500000000000000" pitchFamily="18" charset="-120"/>
              <a:ea typeface="PMingLiU" panose="02020500000000000000" pitchFamily="18" charset="-120"/>
            </a:endParaRPr>
          </a:p>
          <a:p>
            <a:pPr>
              <a:lnSpc>
                <a:spcPts val="18172"/>
              </a:lnSpc>
              <a:spcBef>
                <a:spcPct val="0"/>
              </a:spcBef>
            </a:pPr>
            <a:r>
              <a:rPr lang="zh-CN" altLang="en-US" sz="13978" dirty="0">
                <a:solidFill>
                  <a:srgbClr val="FFFFFF"/>
                </a:solidFill>
                <a:latin typeface="PMingLiU" panose="02020500000000000000" pitchFamily="18" charset="-120"/>
                <a:ea typeface="PMingLiU" panose="02020500000000000000" pitchFamily="18" charset="-120"/>
              </a:rPr>
              <a:t>上帝</a:t>
            </a:r>
            <a:r>
              <a:rPr lang="en-US" sz="13978" dirty="0">
                <a:solidFill>
                  <a:srgbClr val="FFFFFF"/>
                </a:solidFill>
                <a:latin typeface="PMingLiU" panose="02020500000000000000" pitchFamily="18" charset="-120"/>
                <a:ea typeface="PMingLiU" panose="02020500000000000000" pitchFamily="18" charset="-120"/>
              </a:rPr>
              <a:t>         </a:t>
            </a:r>
            <a:r>
              <a:rPr lang="en-US" sz="13978" dirty="0" err="1">
                <a:solidFill>
                  <a:srgbClr val="FFFFFF"/>
                </a:solidFill>
                <a:latin typeface="PMingLiU" panose="02020500000000000000" pitchFamily="18" charset="-120"/>
                <a:ea typeface="PMingLiU" panose="02020500000000000000" pitchFamily="18" charset="-120"/>
              </a:rPr>
              <a:t>天地</a:t>
            </a:r>
            <a:r>
              <a:rPr lang="en-US" sz="13978" dirty="0">
                <a:solidFill>
                  <a:srgbClr val="FFFFFF"/>
                </a:solidFill>
                <a:latin typeface="PMingLiU" panose="02020500000000000000" pitchFamily="18" charset="-120"/>
                <a:ea typeface="PMingLiU" panose="02020500000000000000" pitchFamily="18" charset="-120"/>
              </a:rPr>
              <a:t>。</a:t>
            </a:r>
          </a:p>
        </p:txBody>
      </p:sp>
      <p:grpSp>
        <p:nvGrpSpPr>
          <p:cNvPr id="3" name="Group 3"/>
          <p:cNvGrpSpPr/>
          <p:nvPr/>
        </p:nvGrpSpPr>
        <p:grpSpPr>
          <a:xfrm>
            <a:off x="4996341" y="2983859"/>
            <a:ext cx="3759375" cy="3378159"/>
            <a:chOff x="0" y="-371475"/>
            <a:chExt cx="5012499" cy="4504212"/>
          </a:xfrm>
        </p:grpSpPr>
        <p:sp>
          <p:nvSpPr>
            <p:cNvPr id="4" name="TextBox 4"/>
            <p:cNvSpPr txBox="1"/>
            <p:nvPr/>
          </p:nvSpPr>
          <p:spPr>
            <a:xfrm>
              <a:off x="0" y="-371475"/>
              <a:ext cx="5012499" cy="2879522"/>
            </a:xfrm>
            <a:prstGeom prst="rect">
              <a:avLst/>
            </a:prstGeom>
          </p:spPr>
          <p:txBody>
            <a:bodyPr lIns="0" tIns="0" rIns="0" bIns="0" rtlCol="0" anchor="t">
              <a:spAutoFit/>
            </a:bodyPr>
            <a:lstStyle/>
            <a:p>
              <a:pPr algn="ctr">
                <a:lnSpc>
                  <a:spcPts val="16103"/>
                </a:lnSpc>
                <a:spcBef>
                  <a:spcPct val="0"/>
                </a:spcBef>
              </a:pPr>
              <a:endParaRPr/>
            </a:p>
          </p:txBody>
        </p:sp>
        <p:sp>
          <p:nvSpPr>
            <p:cNvPr id="5" name="TextBox 5"/>
            <p:cNvSpPr txBox="1"/>
            <p:nvPr/>
          </p:nvSpPr>
          <p:spPr>
            <a:xfrm>
              <a:off x="139208" y="1227412"/>
              <a:ext cx="4734084" cy="2905325"/>
            </a:xfrm>
            <a:prstGeom prst="rect">
              <a:avLst/>
            </a:prstGeom>
          </p:spPr>
          <p:txBody>
            <a:bodyPr lIns="0" tIns="0" rIns="0" bIns="0" rtlCol="0" anchor="t">
              <a:spAutoFit/>
            </a:bodyPr>
            <a:lstStyle/>
            <a:p>
              <a:pPr algn="ctr">
                <a:lnSpc>
                  <a:spcPts val="18172"/>
                </a:lnSpc>
                <a:spcBef>
                  <a:spcPct val="0"/>
                </a:spcBef>
              </a:pPr>
              <a:r>
                <a:rPr lang="en-US" sz="13978" dirty="0" err="1">
                  <a:solidFill>
                    <a:srgbClr val="FFFFFF"/>
                  </a:solidFill>
                  <a:latin typeface="PMingLiU" panose="02020500000000000000" pitchFamily="18" charset="-120"/>
                  <a:ea typeface="PMingLiU" panose="02020500000000000000" pitchFamily="18" charset="-120"/>
                </a:rPr>
                <a:t>創造</a:t>
              </a:r>
              <a:endParaRPr lang="en-US" sz="13978" dirty="0">
                <a:solidFill>
                  <a:srgbClr val="FFFFFF"/>
                </a:solidFill>
                <a:latin typeface="PMingLiU" panose="02020500000000000000" pitchFamily="18" charset="-120"/>
                <a:ea typeface="PMingLiU" panose="02020500000000000000" pitchFamily="18" charset="-120"/>
              </a:endParaRPr>
            </a:p>
          </p:txBody>
        </p:sp>
      </p:gr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l="55" r="55"/>
          <a:stretch>
            <a:fillRect/>
          </a:stretch>
        </p:blipFill>
        <p:spPr>
          <a:xfrm>
            <a:off x="0" y="0"/>
            <a:ext cx="18288000" cy="10287000"/>
          </a:xfrm>
          <a:prstGeom prst="rect">
            <a:avLst/>
          </a:prstGeom>
        </p:spPr>
      </p:pic>
      <p:grpSp>
        <p:nvGrpSpPr>
          <p:cNvPr id="3" name="Group 3"/>
          <p:cNvGrpSpPr/>
          <p:nvPr/>
        </p:nvGrpSpPr>
        <p:grpSpPr>
          <a:xfrm>
            <a:off x="4920141" y="2983859"/>
            <a:ext cx="3843868" cy="3378159"/>
            <a:chOff x="0" y="-371475"/>
            <a:chExt cx="5125157" cy="4504212"/>
          </a:xfrm>
        </p:grpSpPr>
        <p:sp>
          <p:nvSpPr>
            <p:cNvPr id="4" name="TextBox 4"/>
            <p:cNvSpPr txBox="1"/>
            <p:nvPr/>
          </p:nvSpPr>
          <p:spPr>
            <a:xfrm>
              <a:off x="0" y="-371475"/>
              <a:ext cx="5125157" cy="2879522"/>
            </a:xfrm>
            <a:prstGeom prst="rect">
              <a:avLst/>
            </a:prstGeom>
          </p:spPr>
          <p:txBody>
            <a:bodyPr lIns="0" tIns="0" rIns="0" bIns="0" rtlCol="0" anchor="t">
              <a:spAutoFit/>
            </a:bodyPr>
            <a:lstStyle/>
            <a:p>
              <a:pPr algn="ctr">
                <a:lnSpc>
                  <a:spcPts val="16103"/>
                </a:lnSpc>
                <a:spcBef>
                  <a:spcPct val="0"/>
                </a:spcBef>
              </a:pPr>
              <a:endParaRPr/>
            </a:p>
          </p:txBody>
        </p:sp>
        <p:sp>
          <p:nvSpPr>
            <p:cNvPr id="5" name="TextBox 5"/>
            <p:cNvSpPr txBox="1"/>
            <p:nvPr/>
          </p:nvSpPr>
          <p:spPr>
            <a:xfrm>
              <a:off x="142336" y="1227412"/>
              <a:ext cx="4840484" cy="2905325"/>
            </a:xfrm>
            <a:prstGeom prst="rect">
              <a:avLst/>
            </a:prstGeom>
          </p:spPr>
          <p:txBody>
            <a:bodyPr lIns="0" tIns="0" rIns="0" bIns="0" rtlCol="0" anchor="t">
              <a:spAutoFit/>
            </a:bodyPr>
            <a:lstStyle/>
            <a:p>
              <a:pPr algn="ctr">
                <a:lnSpc>
                  <a:spcPts val="18172"/>
                </a:lnSpc>
                <a:spcBef>
                  <a:spcPct val="0"/>
                </a:spcBef>
              </a:pPr>
              <a:r>
                <a:rPr lang="en-US" sz="13978" dirty="0">
                  <a:solidFill>
                    <a:srgbClr val="FFFFFF"/>
                  </a:solidFill>
                  <a:latin typeface="PMingLiU" panose="02020500000000000000" pitchFamily="18" charset="-120"/>
                  <a:ea typeface="PMingLiU" panose="02020500000000000000" pitchFamily="18" charset="-120"/>
                </a:rPr>
                <a:t>bara</a:t>
              </a:r>
            </a:p>
          </p:txBody>
        </p:sp>
      </p:gr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l="55" r="55"/>
          <a:stretch>
            <a:fillRect/>
          </a:stretch>
        </p:blipFill>
        <p:spPr>
          <a:xfrm>
            <a:off x="0" y="0"/>
            <a:ext cx="18288000" cy="10287000"/>
          </a:xfrm>
          <a:prstGeom prst="rect">
            <a:avLst/>
          </a:prstGeom>
        </p:spPr>
      </p:pic>
      <p:sp>
        <p:nvSpPr>
          <p:cNvPr id="3" name="TextBox 3"/>
          <p:cNvSpPr txBox="1"/>
          <p:nvPr/>
        </p:nvSpPr>
        <p:spPr>
          <a:xfrm>
            <a:off x="3581400" y="2361922"/>
            <a:ext cx="1985789" cy="1867178"/>
          </a:xfrm>
          <a:prstGeom prst="rect">
            <a:avLst/>
          </a:prstGeom>
        </p:spPr>
        <p:txBody>
          <a:bodyPr lIns="0" tIns="0" rIns="0" bIns="0" rtlCol="0" anchor="t">
            <a:spAutoFit/>
          </a:bodyPr>
          <a:lstStyle/>
          <a:p>
            <a:pPr algn="r">
              <a:lnSpc>
                <a:spcPts val="15552"/>
              </a:lnSpc>
              <a:spcBef>
                <a:spcPct val="0"/>
              </a:spcBef>
            </a:pPr>
            <a:r>
              <a:rPr lang="en-US" sz="11963" dirty="0">
                <a:solidFill>
                  <a:srgbClr val="FFFFFF"/>
                </a:solidFill>
                <a:latin typeface="PMingLiU" panose="02020500000000000000" pitchFamily="18" charset="-120"/>
                <a:ea typeface="PMingLiU" panose="02020500000000000000" pitchFamily="18" charset="-120"/>
              </a:rPr>
              <a:t>#2</a:t>
            </a:r>
          </a:p>
        </p:txBody>
      </p:sp>
      <p:sp>
        <p:nvSpPr>
          <p:cNvPr id="4" name="TextBox 4"/>
          <p:cNvSpPr txBox="1"/>
          <p:nvPr/>
        </p:nvSpPr>
        <p:spPr>
          <a:xfrm>
            <a:off x="3503697" y="6181732"/>
            <a:ext cx="15219912" cy="1857368"/>
          </a:xfrm>
          <a:prstGeom prst="rect">
            <a:avLst/>
          </a:prstGeom>
        </p:spPr>
        <p:txBody>
          <a:bodyPr lIns="0" tIns="0" rIns="0" bIns="0" rtlCol="0" anchor="t">
            <a:spAutoFit/>
          </a:bodyPr>
          <a:lstStyle/>
          <a:p>
            <a:pPr algn="ctr">
              <a:lnSpc>
                <a:spcPts val="15543"/>
              </a:lnSpc>
              <a:spcBef>
                <a:spcPct val="0"/>
              </a:spcBef>
            </a:pPr>
            <a:r>
              <a:rPr lang="en-US" sz="11956" dirty="0" err="1">
                <a:solidFill>
                  <a:srgbClr val="FFFFFF"/>
                </a:solidFill>
                <a:latin typeface="PMingLiU" panose="02020500000000000000" pitchFamily="18" charset="-120"/>
                <a:ea typeface="PMingLiU" panose="02020500000000000000" pitchFamily="18" charset="-120"/>
              </a:rPr>
              <a:t>是神從無到有的創造</a:t>
            </a:r>
            <a:r>
              <a:rPr lang="en-US" sz="11956" dirty="0">
                <a:solidFill>
                  <a:srgbClr val="FFFFFF"/>
                </a:solidFill>
                <a:latin typeface="PMingLiU" panose="02020500000000000000" pitchFamily="18" charset="-120"/>
                <a:ea typeface="PMingLiU" panose="02020500000000000000" pitchFamily="18" charset="-120"/>
              </a:rPr>
              <a:t>」</a:t>
            </a:r>
          </a:p>
        </p:txBody>
      </p:sp>
      <p:sp>
        <p:nvSpPr>
          <p:cNvPr id="5" name="TextBox 5"/>
          <p:cNvSpPr txBox="1"/>
          <p:nvPr/>
        </p:nvSpPr>
        <p:spPr>
          <a:xfrm>
            <a:off x="3503697" y="4025100"/>
            <a:ext cx="1775341" cy="2178994"/>
          </a:xfrm>
          <a:prstGeom prst="rect">
            <a:avLst/>
          </a:prstGeom>
        </p:spPr>
        <p:txBody>
          <a:bodyPr lIns="0" tIns="0" rIns="0" bIns="0" rtlCol="0" anchor="t">
            <a:spAutoFit/>
          </a:bodyPr>
          <a:lstStyle/>
          <a:p>
            <a:pPr algn="ctr">
              <a:lnSpc>
                <a:spcPts val="18172"/>
              </a:lnSpc>
              <a:spcBef>
                <a:spcPct val="0"/>
              </a:spcBef>
            </a:pPr>
            <a:r>
              <a:rPr lang="en-US" sz="13978" dirty="0">
                <a:solidFill>
                  <a:srgbClr val="FFFFFF"/>
                </a:solidFill>
                <a:latin typeface="PMingLiU" panose="02020500000000000000" pitchFamily="18" charset="-120"/>
                <a:ea typeface="PMingLiU" panose="02020500000000000000" pitchFamily="18" charset="-120"/>
              </a:rPr>
              <a:t>「</a:t>
            </a:r>
          </a:p>
        </p:txBody>
      </p:sp>
      <p:grpSp>
        <p:nvGrpSpPr>
          <p:cNvPr id="6" name="Group 6"/>
          <p:cNvGrpSpPr/>
          <p:nvPr/>
        </p:nvGrpSpPr>
        <p:grpSpPr>
          <a:xfrm>
            <a:off x="4911847" y="2983859"/>
            <a:ext cx="3843868" cy="3378159"/>
            <a:chOff x="0" y="-371475"/>
            <a:chExt cx="5125157" cy="4504212"/>
          </a:xfrm>
        </p:grpSpPr>
        <p:sp>
          <p:nvSpPr>
            <p:cNvPr id="7" name="TextBox 7"/>
            <p:cNvSpPr txBox="1"/>
            <p:nvPr/>
          </p:nvSpPr>
          <p:spPr>
            <a:xfrm>
              <a:off x="0" y="-371475"/>
              <a:ext cx="5125157" cy="2879522"/>
            </a:xfrm>
            <a:prstGeom prst="rect">
              <a:avLst/>
            </a:prstGeom>
          </p:spPr>
          <p:txBody>
            <a:bodyPr lIns="0" tIns="0" rIns="0" bIns="0" rtlCol="0" anchor="t">
              <a:spAutoFit/>
            </a:bodyPr>
            <a:lstStyle/>
            <a:p>
              <a:pPr algn="ctr">
                <a:lnSpc>
                  <a:spcPts val="16103"/>
                </a:lnSpc>
                <a:spcBef>
                  <a:spcPct val="0"/>
                </a:spcBef>
              </a:pPr>
              <a:endParaRPr/>
            </a:p>
          </p:txBody>
        </p:sp>
        <p:sp>
          <p:nvSpPr>
            <p:cNvPr id="8" name="TextBox 8"/>
            <p:cNvSpPr txBox="1"/>
            <p:nvPr/>
          </p:nvSpPr>
          <p:spPr>
            <a:xfrm>
              <a:off x="142336" y="1227412"/>
              <a:ext cx="4840484" cy="2905325"/>
            </a:xfrm>
            <a:prstGeom prst="rect">
              <a:avLst/>
            </a:prstGeom>
          </p:spPr>
          <p:txBody>
            <a:bodyPr lIns="0" tIns="0" rIns="0" bIns="0" rtlCol="0" anchor="t">
              <a:spAutoFit/>
            </a:bodyPr>
            <a:lstStyle/>
            <a:p>
              <a:pPr algn="ctr">
                <a:lnSpc>
                  <a:spcPts val="18172"/>
                </a:lnSpc>
                <a:spcBef>
                  <a:spcPct val="0"/>
                </a:spcBef>
              </a:pPr>
              <a:r>
                <a:rPr lang="en-US" sz="13978" dirty="0">
                  <a:solidFill>
                    <a:srgbClr val="FFFFFF"/>
                  </a:solidFill>
                  <a:latin typeface="PMingLiU" panose="02020500000000000000" pitchFamily="18" charset="-120"/>
                  <a:ea typeface="PMingLiU" panose="02020500000000000000" pitchFamily="18" charset="-120"/>
                </a:rPr>
                <a:t>bara</a:t>
              </a:r>
            </a:p>
          </p:txBody>
        </p:sp>
      </p:gr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l="55" r="55"/>
          <a:stretch>
            <a:fillRect/>
          </a:stretch>
        </p:blipFill>
        <p:spPr>
          <a:xfrm>
            <a:off x="0" y="0"/>
            <a:ext cx="18288000" cy="10287000"/>
          </a:xfrm>
          <a:prstGeom prst="rect">
            <a:avLst/>
          </a:prstGeom>
        </p:spPr>
      </p:pic>
      <p:grpSp>
        <p:nvGrpSpPr>
          <p:cNvPr id="3" name="Group 3"/>
          <p:cNvGrpSpPr/>
          <p:nvPr/>
        </p:nvGrpSpPr>
        <p:grpSpPr>
          <a:xfrm>
            <a:off x="4848478" y="2983859"/>
            <a:ext cx="3907237" cy="3378159"/>
            <a:chOff x="0" y="-371475"/>
            <a:chExt cx="5209650" cy="4504212"/>
          </a:xfrm>
        </p:grpSpPr>
        <p:sp>
          <p:nvSpPr>
            <p:cNvPr id="4" name="TextBox 4"/>
            <p:cNvSpPr txBox="1"/>
            <p:nvPr/>
          </p:nvSpPr>
          <p:spPr>
            <a:xfrm>
              <a:off x="0" y="-371475"/>
              <a:ext cx="5209650" cy="2879522"/>
            </a:xfrm>
            <a:prstGeom prst="rect">
              <a:avLst/>
            </a:prstGeom>
          </p:spPr>
          <p:txBody>
            <a:bodyPr lIns="0" tIns="0" rIns="0" bIns="0" rtlCol="0" anchor="t">
              <a:spAutoFit/>
            </a:bodyPr>
            <a:lstStyle/>
            <a:p>
              <a:pPr algn="ctr">
                <a:lnSpc>
                  <a:spcPts val="16103"/>
                </a:lnSpc>
                <a:spcBef>
                  <a:spcPct val="0"/>
                </a:spcBef>
              </a:pPr>
              <a:endParaRPr/>
            </a:p>
          </p:txBody>
        </p:sp>
        <p:sp>
          <p:nvSpPr>
            <p:cNvPr id="5" name="TextBox 5"/>
            <p:cNvSpPr txBox="1"/>
            <p:nvPr/>
          </p:nvSpPr>
          <p:spPr>
            <a:xfrm>
              <a:off x="197479" y="1227412"/>
              <a:ext cx="4920285" cy="2905325"/>
            </a:xfrm>
            <a:prstGeom prst="rect">
              <a:avLst/>
            </a:prstGeom>
          </p:spPr>
          <p:txBody>
            <a:bodyPr lIns="0" tIns="0" rIns="0" bIns="0" rtlCol="0" anchor="t">
              <a:spAutoFit/>
            </a:bodyPr>
            <a:lstStyle/>
            <a:p>
              <a:pPr algn="ctr">
                <a:lnSpc>
                  <a:spcPts val="18172"/>
                </a:lnSpc>
                <a:spcBef>
                  <a:spcPct val="0"/>
                </a:spcBef>
              </a:pPr>
              <a:r>
                <a:rPr lang="en-US" sz="13978" dirty="0">
                  <a:solidFill>
                    <a:srgbClr val="FFFFFF"/>
                  </a:solidFill>
                  <a:latin typeface="PMingLiU" panose="02020500000000000000" pitchFamily="18" charset="-120"/>
                  <a:ea typeface="PMingLiU" panose="02020500000000000000" pitchFamily="18" charset="-120"/>
                </a:rPr>
                <a:t>bara</a:t>
              </a:r>
            </a:p>
          </p:txBody>
        </p:sp>
      </p:gr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l="55" r="55"/>
          <a:stretch>
            <a:fillRect/>
          </a:stretch>
        </p:blipFill>
        <p:spPr>
          <a:xfrm>
            <a:off x="0" y="0"/>
            <a:ext cx="18288000" cy="10287000"/>
          </a:xfrm>
          <a:prstGeom prst="rect">
            <a:avLst/>
          </a:prstGeom>
        </p:spPr>
      </p:pic>
      <p:sp>
        <p:nvSpPr>
          <p:cNvPr id="3" name="TextBox 3"/>
          <p:cNvSpPr txBox="1"/>
          <p:nvPr/>
        </p:nvSpPr>
        <p:spPr>
          <a:xfrm>
            <a:off x="3429000" y="1562100"/>
            <a:ext cx="1983145" cy="1867178"/>
          </a:xfrm>
          <a:prstGeom prst="rect">
            <a:avLst/>
          </a:prstGeom>
        </p:spPr>
        <p:txBody>
          <a:bodyPr lIns="0" tIns="0" rIns="0" bIns="0" rtlCol="0" anchor="t">
            <a:spAutoFit/>
          </a:bodyPr>
          <a:lstStyle/>
          <a:p>
            <a:pPr algn="r">
              <a:lnSpc>
                <a:spcPts val="15552"/>
              </a:lnSpc>
              <a:spcBef>
                <a:spcPct val="0"/>
              </a:spcBef>
            </a:pPr>
            <a:r>
              <a:rPr lang="en-US" sz="11963" dirty="0">
                <a:solidFill>
                  <a:srgbClr val="FFFFFF"/>
                </a:solidFill>
                <a:latin typeface="PMingLiU" panose="02020500000000000000" pitchFamily="18" charset="-120"/>
                <a:ea typeface="PMingLiU" panose="02020500000000000000" pitchFamily="18" charset="-120"/>
              </a:rPr>
              <a:t>#3</a:t>
            </a:r>
          </a:p>
        </p:txBody>
      </p:sp>
      <p:sp>
        <p:nvSpPr>
          <p:cNvPr id="4" name="TextBox 4"/>
          <p:cNvSpPr txBox="1"/>
          <p:nvPr/>
        </p:nvSpPr>
        <p:spPr>
          <a:xfrm>
            <a:off x="9334141" y="5970870"/>
            <a:ext cx="4658256" cy="1857368"/>
          </a:xfrm>
          <a:prstGeom prst="rect">
            <a:avLst/>
          </a:prstGeom>
        </p:spPr>
        <p:txBody>
          <a:bodyPr lIns="0" tIns="0" rIns="0" bIns="0" rtlCol="0" anchor="t">
            <a:spAutoFit/>
          </a:bodyPr>
          <a:lstStyle/>
          <a:p>
            <a:pPr algn="r">
              <a:lnSpc>
                <a:spcPts val="15543"/>
              </a:lnSpc>
              <a:spcBef>
                <a:spcPct val="0"/>
              </a:spcBef>
            </a:pPr>
            <a:r>
              <a:rPr lang="en-US" sz="11956" dirty="0" err="1">
                <a:solidFill>
                  <a:srgbClr val="FFFFFF"/>
                </a:solidFill>
                <a:latin typeface="PMingLiU" panose="02020500000000000000" pitchFamily="18" charset="-120"/>
                <a:ea typeface="PMingLiU" panose="02020500000000000000" pitchFamily="18" charset="-120"/>
              </a:rPr>
              <a:t>之最</a:t>
            </a:r>
            <a:r>
              <a:rPr lang="en-US" sz="11956" dirty="0">
                <a:solidFill>
                  <a:srgbClr val="FFFFFF"/>
                </a:solidFill>
                <a:latin typeface="PMingLiU" panose="02020500000000000000" pitchFamily="18" charset="-120"/>
                <a:ea typeface="PMingLiU" panose="02020500000000000000" pitchFamily="18" charset="-120"/>
              </a:rPr>
              <a:t>」</a:t>
            </a:r>
          </a:p>
        </p:txBody>
      </p:sp>
      <p:sp>
        <p:nvSpPr>
          <p:cNvPr id="5" name="TextBox 5"/>
          <p:cNvSpPr txBox="1"/>
          <p:nvPr/>
        </p:nvSpPr>
        <p:spPr>
          <a:xfrm>
            <a:off x="3503697" y="3092899"/>
            <a:ext cx="1775341" cy="2178994"/>
          </a:xfrm>
          <a:prstGeom prst="rect">
            <a:avLst/>
          </a:prstGeom>
        </p:spPr>
        <p:txBody>
          <a:bodyPr lIns="0" tIns="0" rIns="0" bIns="0" rtlCol="0" anchor="t">
            <a:spAutoFit/>
          </a:bodyPr>
          <a:lstStyle/>
          <a:p>
            <a:pPr algn="ctr">
              <a:lnSpc>
                <a:spcPts val="18172"/>
              </a:lnSpc>
              <a:spcBef>
                <a:spcPct val="0"/>
              </a:spcBef>
            </a:pPr>
            <a:r>
              <a:rPr lang="en-US" sz="13978" dirty="0">
                <a:solidFill>
                  <a:srgbClr val="FFFFFF"/>
                </a:solidFill>
                <a:latin typeface="PMingLiU" panose="02020500000000000000" pitchFamily="18" charset="-120"/>
                <a:ea typeface="PMingLiU" panose="02020500000000000000" pitchFamily="18" charset="-120"/>
              </a:rPr>
              <a:t>「</a:t>
            </a:r>
          </a:p>
        </p:txBody>
      </p:sp>
      <p:sp>
        <p:nvSpPr>
          <p:cNvPr id="6" name="TextBox 6"/>
          <p:cNvSpPr txBox="1"/>
          <p:nvPr/>
        </p:nvSpPr>
        <p:spPr>
          <a:xfrm>
            <a:off x="4996341" y="2890990"/>
            <a:ext cx="8191292" cy="1928220"/>
          </a:xfrm>
          <a:prstGeom prst="rect">
            <a:avLst/>
          </a:prstGeom>
        </p:spPr>
        <p:txBody>
          <a:bodyPr lIns="0" tIns="0" rIns="0" bIns="0" rtlCol="0" anchor="t">
            <a:spAutoFit/>
          </a:bodyPr>
          <a:lstStyle/>
          <a:p>
            <a:pPr>
              <a:lnSpc>
                <a:spcPts val="16103"/>
              </a:lnSpc>
              <a:spcBef>
                <a:spcPct val="0"/>
              </a:spcBef>
            </a:pPr>
            <a:r>
              <a:rPr lang="en-US" sz="12387" dirty="0" err="1">
                <a:solidFill>
                  <a:srgbClr val="FFFFFF"/>
                </a:solidFill>
                <a:latin typeface="PMingLiU" panose="02020500000000000000" pitchFamily="18" charset="-120"/>
                <a:ea typeface="PMingLiU" panose="02020500000000000000" pitchFamily="18" charset="-120"/>
              </a:rPr>
              <a:t>人是神bara</a:t>
            </a:r>
            <a:endParaRPr lang="en-US" sz="12387" dirty="0">
              <a:solidFill>
                <a:srgbClr val="FFFFFF"/>
              </a:solidFill>
              <a:latin typeface="PMingLiU" panose="02020500000000000000" pitchFamily="18" charset="-120"/>
              <a:ea typeface="PMingLiU" panose="02020500000000000000" pitchFamily="18" charset="-120"/>
            </a:endParaRPr>
          </a:p>
        </p:txBody>
      </p:sp>
      <p:sp>
        <p:nvSpPr>
          <p:cNvPr id="7" name="TextBox 7"/>
          <p:cNvSpPr txBox="1"/>
          <p:nvPr/>
        </p:nvSpPr>
        <p:spPr>
          <a:xfrm>
            <a:off x="9266363" y="4118561"/>
            <a:ext cx="3921269" cy="2178994"/>
          </a:xfrm>
          <a:prstGeom prst="rect">
            <a:avLst/>
          </a:prstGeom>
        </p:spPr>
        <p:txBody>
          <a:bodyPr lIns="0" tIns="0" rIns="0" bIns="0" rtlCol="0" anchor="t">
            <a:spAutoFit/>
          </a:bodyPr>
          <a:lstStyle/>
          <a:p>
            <a:pPr algn="ctr">
              <a:lnSpc>
                <a:spcPts val="18172"/>
              </a:lnSpc>
              <a:spcBef>
                <a:spcPct val="0"/>
              </a:spcBef>
            </a:pPr>
            <a:r>
              <a:rPr lang="en-US" sz="13978" dirty="0" err="1">
                <a:solidFill>
                  <a:srgbClr val="FFFFFF"/>
                </a:solidFill>
                <a:latin typeface="PMingLiU" panose="02020500000000000000" pitchFamily="18" charset="-120"/>
                <a:ea typeface="PMingLiU" panose="02020500000000000000" pitchFamily="18" charset="-120"/>
              </a:rPr>
              <a:t>創造</a:t>
            </a:r>
            <a:endParaRPr lang="en-US" sz="13978" dirty="0">
              <a:solidFill>
                <a:srgbClr val="FFFFFF"/>
              </a:solidFill>
              <a:latin typeface="PMingLiU" panose="02020500000000000000" pitchFamily="18" charset="-120"/>
              <a:ea typeface="PMingLiU" panose="02020500000000000000" pitchFamily="18" charset="-120"/>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l="55" r="55"/>
          <a:stretch>
            <a:fillRect/>
          </a:stretch>
        </p:blipFill>
        <p:spPr>
          <a:xfrm>
            <a:off x="0" y="0"/>
            <a:ext cx="18288000" cy="10287000"/>
          </a:xfrm>
          <a:prstGeom prst="rect">
            <a:avLst/>
          </a:prstGeom>
        </p:spPr>
      </p:pic>
      <p:sp>
        <p:nvSpPr>
          <p:cNvPr id="4" name="TextBox 4"/>
          <p:cNvSpPr txBox="1"/>
          <p:nvPr/>
        </p:nvSpPr>
        <p:spPr>
          <a:xfrm>
            <a:off x="248038" y="1852479"/>
            <a:ext cx="18354287" cy="5868786"/>
          </a:xfrm>
          <a:prstGeom prst="rect">
            <a:avLst/>
          </a:prstGeom>
        </p:spPr>
        <p:txBody>
          <a:bodyPr lIns="0" tIns="0" rIns="0" bIns="0" rtlCol="0" anchor="t">
            <a:spAutoFit/>
          </a:bodyPr>
          <a:lstStyle/>
          <a:p>
            <a:pPr>
              <a:lnSpc>
                <a:spcPts val="15572"/>
              </a:lnSpc>
              <a:spcBef>
                <a:spcPct val="0"/>
              </a:spcBef>
            </a:pPr>
            <a:r>
              <a:rPr lang="en-US" sz="11979" dirty="0" err="1">
                <a:solidFill>
                  <a:srgbClr val="FFFFFF"/>
                </a:solidFill>
                <a:latin typeface="PMingLiU" panose="02020500000000000000" pitchFamily="18" charset="-120"/>
                <a:ea typeface="PMingLiU" panose="02020500000000000000" pitchFamily="18" charset="-120"/>
              </a:rPr>
              <a:t>神啊，求你為我</a:t>
            </a:r>
            <a:endParaRPr lang="en-US" sz="11979" dirty="0">
              <a:solidFill>
                <a:srgbClr val="FFFFFF"/>
              </a:solidFill>
              <a:latin typeface="PMingLiU" panose="02020500000000000000" pitchFamily="18" charset="-120"/>
              <a:ea typeface="PMingLiU" panose="02020500000000000000" pitchFamily="18" charset="-120"/>
            </a:endParaRPr>
          </a:p>
          <a:p>
            <a:pPr>
              <a:lnSpc>
                <a:spcPts val="15572"/>
              </a:lnSpc>
              <a:spcBef>
                <a:spcPct val="0"/>
              </a:spcBef>
            </a:pPr>
            <a:r>
              <a:rPr lang="en-US" sz="11979" dirty="0">
                <a:solidFill>
                  <a:srgbClr val="FFFFFF"/>
                </a:solidFill>
                <a:latin typeface="PMingLiU" panose="02020500000000000000" pitchFamily="18" charset="-120"/>
                <a:ea typeface="PMingLiU" panose="02020500000000000000" pitchFamily="18" charset="-120"/>
              </a:rPr>
              <a:t>                     </a:t>
            </a:r>
            <a:r>
              <a:rPr lang="en-US" sz="11979" dirty="0" err="1">
                <a:solidFill>
                  <a:srgbClr val="FFFFFF"/>
                </a:solidFill>
                <a:latin typeface="PMingLiU" panose="02020500000000000000" pitchFamily="18" charset="-120"/>
                <a:ea typeface="PMingLiU" panose="02020500000000000000" pitchFamily="18" charset="-120"/>
              </a:rPr>
              <a:t>清潔的心</a:t>
            </a:r>
            <a:r>
              <a:rPr lang="en-US" sz="11979" dirty="0">
                <a:solidFill>
                  <a:srgbClr val="FFFFFF"/>
                </a:solidFill>
                <a:latin typeface="PMingLiU" panose="02020500000000000000" pitchFamily="18" charset="-120"/>
                <a:ea typeface="PMingLiU" panose="02020500000000000000" pitchFamily="18" charset="-120"/>
              </a:rPr>
              <a:t>，</a:t>
            </a:r>
          </a:p>
          <a:p>
            <a:pPr>
              <a:lnSpc>
                <a:spcPts val="15572"/>
              </a:lnSpc>
              <a:spcBef>
                <a:spcPct val="0"/>
              </a:spcBef>
            </a:pPr>
            <a:r>
              <a:rPr lang="en-US" sz="11979" dirty="0" err="1">
                <a:solidFill>
                  <a:srgbClr val="FFFFFF"/>
                </a:solidFill>
                <a:latin typeface="PMingLiU" panose="02020500000000000000" pitchFamily="18" charset="-120"/>
                <a:ea typeface="PMingLiU" panose="02020500000000000000" pitchFamily="18" charset="-120"/>
              </a:rPr>
              <a:t>使我裡面重新有正直的靈</a:t>
            </a:r>
            <a:r>
              <a:rPr lang="en-US" sz="11979" dirty="0">
                <a:solidFill>
                  <a:srgbClr val="FFFFFF"/>
                </a:solidFill>
                <a:latin typeface="PMingLiU" panose="02020500000000000000" pitchFamily="18" charset="-120"/>
                <a:ea typeface="PMingLiU" panose="02020500000000000000" pitchFamily="18" charset="-120"/>
              </a:rPr>
              <a:t>。</a:t>
            </a:r>
          </a:p>
        </p:txBody>
      </p:sp>
      <p:sp>
        <p:nvSpPr>
          <p:cNvPr id="3" name="TextBox 3"/>
          <p:cNvSpPr txBox="1"/>
          <p:nvPr/>
        </p:nvSpPr>
        <p:spPr>
          <a:xfrm>
            <a:off x="248038" y="40511"/>
            <a:ext cx="5490448" cy="1483868"/>
          </a:xfrm>
          <a:prstGeom prst="rect">
            <a:avLst/>
          </a:prstGeom>
        </p:spPr>
        <p:txBody>
          <a:bodyPr lIns="0" tIns="0" rIns="0" bIns="0" rtlCol="0" anchor="t">
            <a:spAutoFit/>
          </a:bodyPr>
          <a:lstStyle/>
          <a:p>
            <a:pPr algn="ctr">
              <a:lnSpc>
                <a:spcPts val="12350"/>
              </a:lnSpc>
              <a:spcBef>
                <a:spcPct val="0"/>
              </a:spcBef>
            </a:pPr>
            <a:r>
              <a:rPr lang="en-US" sz="9500" dirty="0">
                <a:solidFill>
                  <a:srgbClr val="FFFFFF"/>
                </a:solidFill>
                <a:latin typeface="PMingLiU" panose="02020500000000000000" pitchFamily="18" charset="-120"/>
                <a:ea typeface="PMingLiU" panose="02020500000000000000" pitchFamily="18" charset="-120"/>
              </a:rPr>
              <a:t>詩篇51:10</a:t>
            </a:r>
          </a:p>
        </p:txBody>
      </p:sp>
      <p:sp>
        <p:nvSpPr>
          <p:cNvPr id="5" name="TextBox 5"/>
          <p:cNvSpPr txBox="1"/>
          <p:nvPr/>
        </p:nvSpPr>
        <p:spPr>
          <a:xfrm>
            <a:off x="6580956" y="3670163"/>
            <a:ext cx="1775341" cy="2178994"/>
          </a:xfrm>
          <a:prstGeom prst="rect">
            <a:avLst/>
          </a:prstGeom>
        </p:spPr>
        <p:txBody>
          <a:bodyPr lIns="0" tIns="0" rIns="0" bIns="0" rtlCol="0" anchor="t">
            <a:spAutoFit/>
          </a:bodyPr>
          <a:lstStyle/>
          <a:p>
            <a:pPr algn="ctr">
              <a:lnSpc>
                <a:spcPts val="18172"/>
              </a:lnSpc>
              <a:spcBef>
                <a:spcPct val="0"/>
              </a:spcBef>
            </a:pPr>
            <a:r>
              <a:rPr lang="en-US" sz="13978" dirty="0">
                <a:solidFill>
                  <a:srgbClr val="FFFFFF"/>
                </a:solidFill>
                <a:latin typeface="PMingLiU" panose="02020500000000000000" pitchFamily="18" charset="-120"/>
                <a:ea typeface="PMingLiU" panose="02020500000000000000" pitchFamily="18" charset="-120"/>
              </a:rPr>
              <a:t>造</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l="55" r="55"/>
          <a:stretch>
            <a:fillRect/>
          </a:stretch>
        </p:blipFill>
        <p:spPr>
          <a:xfrm>
            <a:off x="0" y="0"/>
            <a:ext cx="18288000" cy="10287000"/>
          </a:xfrm>
          <a:prstGeom prst="rect">
            <a:avLst/>
          </a:prstGeom>
        </p:spPr>
      </p:pic>
      <p:grpSp>
        <p:nvGrpSpPr>
          <p:cNvPr id="3" name="Group 3"/>
          <p:cNvGrpSpPr/>
          <p:nvPr/>
        </p:nvGrpSpPr>
        <p:grpSpPr>
          <a:xfrm>
            <a:off x="699293" y="991373"/>
            <a:ext cx="6539706" cy="3523411"/>
            <a:chOff x="0" y="-151369"/>
            <a:chExt cx="8719609" cy="4697881"/>
          </a:xfrm>
        </p:grpSpPr>
        <p:grpSp>
          <p:nvGrpSpPr>
            <p:cNvPr id="4" name="Group 4"/>
            <p:cNvGrpSpPr/>
            <p:nvPr/>
          </p:nvGrpSpPr>
          <p:grpSpPr>
            <a:xfrm>
              <a:off x="0" y="0"/>
              <a:ext cx="8555778" cy="4546512"/>
              <a:chOff x="0" y="0"/>
              <a:chExt cx="2393446" cy="1271869"/>
            </a:xfrm>
          </p:grpSpPr>
          <p:sp>
            <p:nvSpPr>
              <p:cNvPr id="5" name="Freeform 5"/>
              <p:cNvSpPr/>
              <p:nvPr/>
            </p:nvSpPr>
            <p:spPr>
              <a:xfrm>
                <a:off x="0" y="0"/>
                <a:ext cx="2393446" cy="1271869"/>
              </a:xfrm>
              <a:custGeom>
                <a:avLst/>
                <a:gdLst/>
                <a:ahLst/>
                <a:cxnLst/>
                <a:rect l="l" t="t" r="r" b="b"/>
                <a:pathLst>
                  <a:path w="2393446" h="1271869">
                    <a:moveTo>
                      <a:pt x="0" y="0"/>
                    </a:moveTo>
                    <a:lnTo>
                      <a:pt x="0" y="1271869"/>
                    </a:lnTo>
                    <a:lnTo>
                      <a:pt x="2393446" y="1271869"/>
                    </a:lnTo>
                    <a:lnTo>
                      <a:pt x="2393446" y="0"/>
                    </a:lnTo>
                    <a:lnTo>
                      <a:pt x="0" y="0"/>
                    </a:lnTo>
                    <a:close/>
                    <a:moveTo>
                      <a:pt x="2332486" y="1210909"/>
                    </a:moveTo>
                    <a:lnTo>
                      <a:pt x="59690" y="1210909"/>
                    </a:lnTo>
                    <a:lnTo>
                      <a:pt x="59690" y="59690"/>
                    </a:lnTo>
                    <a:lnTo>
                      <a:pt x="2332486" y="59690"/>
                    </a:lnTo>
                    <a:lnTo>
                      <a:pt x="2332486" y="1210909"/>
                    </a:lnTo>
                    <a:close/>
                  </a:path>
                </a:pathLst>
              </a:custGeom>
              <a:solidFill>
                <a:srgbClr val="A6A6A6"/>
              </a:solidFill>
            </p:spPr>
          </p:sp>
        </p:grpSp>
        <p:sp>
          <p:nvSpPr>
            <p:cNvPr id="6" name="TextBox 6"/>
            <p:cNvSpPr txBox="1"/>
            <p:nvPr/>
          </p:nvSpPr>
          <p:spPr>
            <a:xfrm>
              <a:off x="210328" y="-151369"/>
              <a:ext cx="8509281" cy="4199953"/>
            </a:xfrm>
            <a:prstGeom prst="rect">
              <a:avLst/>
            </a:prstGeom>
          </p:spPr>
          <p:txBody>
            <a:bodyPr lIns="0" tIns="0" rIns="0" bIns="0" rtlCol="0" anchor="t">
              <a:spAutoFit/>
            </a:bodyPr>
            <a:lstStyle/>
            <a:p>
              <a:pPr>
                <a:lnSpc>
                  <a:spcPts val="12714"/>
                </a:lnSpc>
                <a:spcBef>
                  <a:spcPct val="0"/>
                </a:spcBef>
              </a:pPr>
              <a:r>
                <a:rPr lang="en-US" sz="9780" dirty="0" err="1">
                  <a:solidFill>
                    <a:srgbClr val="FFFFFF"/>
                  </a:solidFill>
                  <a:latin typeface="PMingLiU" panose="02020500000000000000" pitchFamily="18" charset="-120"/>
                  <a:ea typeface="PMingLiU" panose="02020500000000000000" pitchFamily="18" charset="-120"/>
                </a:rPr>
                <a:t>起初，上帝創造天地</a:t>
              </a:r>
              <a:r>
                <a:rPr lang="en-US" sz="9780" dirty="0">
                  <a:solidFill>
                    <a:srgbClr val="FFFFFF"/>
                  </a:solidFill>
                  <a:latin typeface="PMingLiU" panose="02020500000000000000" pitchFamily="18" charset="-120"/>
                  <a:ea typeface="PMingLiU" panose="02020500000000000000" pitchFamily="18" charset="-120"/>
                </a:rPr>
                <a:t>。</a:t>
              </a:r>
            </a:p>
          </p:txBody>
        </p:sp>
      </p:grpSp>
      <p:grpSp>
        <p:nvGrpSpPr>
          <p:cNvPr id="15" name="Group 14">
            <a:extLst>
              <a:ext uri="{FF2B5EF4-FFF2-40B4-BE49-F238E27FC236}">
                <a16:creationId xmlns:a16="http://schemas.microsoft.com/office/drawing/2014/main" id="{23FB5C40-E9EF-BF16-5545-A0FE320044BC}"/>
              </a:ext>
            </a:extLst>
          </p:cNvPr>
          <p:cNvGrpSpPr/>
          <p:nvPr/>
        </p:nvGrpSpPr>
        <p:grpSpPr>
          <a:xfrm>
            <a:off x="7437516" y="265021"/>
            <a:ext cx="10823187" cy="3430679"/>
            <a:chOff x="7437516" y="169705"/>
            <a:chExt cx="10823187" cy="3430679"/>
          </a:xfrm>
        </p:grpSpPr>
        <p:grpSp>
          <p:nvGrpSpPr>
            <p:cNvPr id="8" name="Group 8"/>
            <p:cNvGrpSpPr/>
            <p:nvPr/>
          </p:nvGrpSpPr>
          <p:grpSpPr>
            <a:xfrm>
              <a:off x="7437516" y="190500"/>
              <a:ext cx="10716323" cy="3409884"/>
              <a:chOff x="0" y="0"/>
              <a:chExt cx="3832902" cy="1219612"/>
            </a:xfrm>
          </p:grpSpPr>
          <p:sp>
            <p:nvSpPr>
              <p:cNvPr id="9" name="Freeform 9"/>
              <p:cNvSpPr/>
              <p:nvPr/>
            </p:nvSpPr>
            <p:spPr>
              <a:xfrm>
                <a:off x="0" y="0"/>
                <a:ext cx="3832902" cy="1219612"/>
              </a:xfrm>
              <a:custGeom>
                <a:avLst/>
                <a:gdLst/>
                <a:ahLst/>
                <a:cxnLst/>
                <a:rect l="l" t="t" r="r" b="b"/>
                <a:pathLst>
                  <a:path w="3832902" h="1219612">
                    <a:moveTo>
                      <a:pt x="0" y="0"/>
                    </a:moveTo>
                    <a:lnTo>
                      <a:pt x="0" y="1219612"/>
                    </a:lnTo>
                    <a:lnTo>
                      <a:pt x="3832902" y="1219612"/>
                    </a:lnTo>
                    <a:lnTo>
                      <a:pt x="3832902" y="0"/>
                    </a:lnTo>
                    <a:lnTo>
                      <a:pt x="0" y="0"/>
                    </a:lnTo>
                    <a:close/>
                    <a:moveTo>
                      <a:pt x="3771942" y="1158651"/>
                    </a:moveTo>
                    <a:lnTo>
                      <a:pt x="59690" y="1158651"/>
                    </a:lnTo>
                    <a:lnTo>
                      <a:pt x="59690" y="59690"/>
                    </a:lnTo>
                    <a:lnTo>
                      <a:pt x="3771943" y="59690"/>
                    </a:lnTo>
                    <a:lnTo>
                      <a:pt x="3771943" y="1158651"/>
                    </a:lnTo>
                    <a:close/>
                  </a:path>
                </a:pathLst>
              </a:custGeom>
              <a:solidFill>
                <a:srgbClr val="737373"/>
              </a:solidFill>
            </p:spPr>
            <p:txBody>
              <a:bodyPr/>
              <a:lstStyle/>
              <a:p>
                <a:endParaRPr lang="en-US" dirty="0"/>
              </a:p>
            </p:txBody>
          </p:sp>
        </p:grpSp>
        <p:sp>
          <p:nvSpPr>
            <p:cNvPr id="10" name="TextBox 10"/>
            <p:cNvSpPr txBox="1"/>
            <p:nvPr/>
          </p:nvSpPr>
          <p:spPr>
            <a:xfrm>
              <a:off x="7651307" y="169705"/>
              <a:ext cx="10609396" cy="3297506"/>
            </a:xfrm>
            <a:prstGeom prst="rect">
              <a:avLst/>
            </a:prstGeom>
          </p:spPr>
          <p:txBody>
            <a:bodyPr lIns="0" tIns="0" rIns="0" bIns="0" rtlCol="0" anchor="t">
              <a:spAutoFit/>
            </a:bodyPr>
            <a:lstStyle/>
            <a:p>
              <a:pPr>
                <a:lnSpc>
                  <a:spcPts val="13259"/>
                </a:lnSpc>
                <a:spcBef>
                  <a:spcPct val="0"/>
                </a:spcBef>
              </a:pPr>
              <a:r>
                <a:rPr lang="en-US" sz="10199" dirty="0" err="1">
                  <a:solidFill>
                    <a:srgbClr val="FFFFFF"/>
                  </a:solidFill>
                  <a:latin typeface="PMingLiU" panose="02020500000000000000" pitchFamily="18" charset="-120"/>
                  <a:ea typeface="PMingLiU" panose="02020500000000000000" pitchFamily="18" charset="-120"/>
                </a:rPr>
                <a:t>他在萬有之先；萬有也靠他而存在</a:t>
              </a:r>
              <a:r>
                <a:rPr lang="en-US" sz="10199" dirty="0">
                  <a:solidFill>
                    <a:srgbClr val="FFFFFF"/>
                  </a:solidFill>
                  <a:latin typeface="PMingLiU" panose="02020500000000000000" pitchFamily="18" charset="-120"/>
                  <a:ea typeface="PMingLiU" panose="02020500000000000000" pitchFamily="18" charset="-120"/>
                </a:rPr>
                <a:t>。</a:t>
              </a:r>
            </a:p>
          </p:txBody>
        </p:sp>
      </p:grpSp>
      <p:grpSp>
        <p:nvGrpSpPr>
          <p:cNvPr id="11" name="Group 11"/>
          <p:cNvGrpSpPr/>
          <p:nvPr/>
        </p:nvGrpSpPr>
        <p:grpSpPr>
          <a:xfrm>
            <a:off x="137647" y="4838700"/>
            <a:ext cx="18019561" cy="5029200"/>
            <a:chOff x="0" y="0"/>
            <a:chExt cx="24026082" cy="6705600"/>
          </a:xfrm>
        </p:grpSpPr>
        <p:sp>
          <p:nvSpPr>
            <p:cNvPr id="12" name="TextBox 12"/>
            <p:cNvSpPr txBox="1"/>
            <p:nvPr/>
          </p:nvSpPr>
          <p:spPr>
            <a:xfrm>
              <a:off x="70259" y="-99657"/>
              <a:ext cx="23854223" cy="6669964"/>
            </a:xfrm>
            <a:prstGeom prst="rect">
              <a:avLst/>
            </a:prstGeom>
          </p:spPr>
          <p:txBody>
            <a:bodyPr lIns="0" tIns="0" rIns="0" bIns="0" rtlCol="0" anchor="t">
              <a:spAutoFit/>
            </a:bodyPr>
            <a:lstStyle/>
            <a:p>
              <a:pPr>
                <a:lnSpc>
                  <a:spcPts val="12973"/>
                </a:lnSpc>
                <a:spcBef>
                  <a:spcPct val="0"/>
                </a:spcBef>
              </a:pPr>
              <a:r>
                <a:rPr lang="en-US" sz="9979" dirty="0" err="1">
                  <a:solidFill>
                    <a:srgbClr val="FFFFFF"/>
                  </a:solidFill>
                  <a:latin typeface="PMingLiU" panose="02020500000000000000" pitchFamily="18" charset="-120"/>
                  <a:ea typeface="PMingLiU" panose="02020500000000000000" pitchFamily="18" charset="-120"/>
                </a:rPr>
                <a:t>我們原是他的工作，在基督耶穌裏造成的，為要叫我們行善，就是神所預備叫我們行的</a:t>
              </a:r>
              <a:r>
                <a:rPr lang="en-US" sz="9979" dirty="0">
                  <a:solidFill>
                    <a:srgbClr val="FFFFFF"/>
                  </a:solidFill>
                  <a:latin typeface="PMingLiU" panose="02020500000000000000" pitchFamily="18" charset="-120"/>
                  <a:ea typeface="PMingLiU" panose="02020500000000000000" pitchFamily="18" charset="-120"/>
                </a:rPr>
                <a:t>。</a:t>
              </a:r>
            </a:p>
          </p:txBody>
        </p:sp>
        <p:grpSp>
          <p:nvGrpSpPr>
            <p:cNvPr id="13" name="Group 13"/>
            <p:cNvGrpSpPr/>
            <p:nvPr/>
          </p:nvGrpSpPr>
          <p:grpSpPr>
            <a:xfrm>
              <a:off x="0" y="0"/>
              <a:ext cx="24026082" cy="6705600"/>
              <a:chOff x="0" y="0"/>
              <a:chExt cx="6573585" cy="1834666"/>
            </a:xfrm>
          </p:grpSpPr>
          <p:sp>
            <p:nvSpPr>
              <p:cNvPr id="14" name="Freeform 14"/>
              <p:cNvSpPr/>
              <p:nvPr/>
            </p:nvSpPr>
            <p:spPr>
              <a:xfrm>
                <a:off x="0" y="0"/>
                <a:ext cx="6573585" cy="1834666"/>
              </a:xfrm>
              <a:custGeom>
                <a:avLst/>
                <a:gdLst/>
                <a:ahLst/>
                <a:cxnLst/>
                <a:rect l="l" t="t" r="r" b="b"/>
                <a:pathLst>
                  <a:path w="6573585" h="1834666">
                    <a:moveTo>
                      <a:pt x="0" y="0"/>
                    </a:moveTo>
                    <a:lnTo>
                      <a:pt x="0" y="1834666"/>
                    </a:lnTo>
                    <a:lnTo>
                      <a:pt x="6573585" y="1834666"/>
                    </a:lnTo>
                    <a:lnTo>
                      <a:pt x="6573585" y="0"/>
                    </a:lnTo>
                    <a:lnTo>
                      <a:pt x="0" y="0"/>
                    </a:lnTo>
                    <a:close/>
                    <a:moveTo>
                      <a:pt x="6512625" y="1773706"/>
                    </a:moveTo>
                    <a:lnTo>
                      <a:pt x="59690" y="1773706"/>
                    </a:lnTo>
                    <a:lnTo>
                      <a:pt x="59690" y="59690"/>
                    </a:lnTo>
                    <a:lnTo>
                      <a:pt x="6512625" y="59690"/>
                    </a:lnTo>
                    <a:lnTo>
                      <a:pt x="6512625" y="1773706"/>
                    </a:lnTo>
                    <a:close/>
                  </a:path>
                </a:pathLst>
              </a:custGeom>
              <a:solidFill>
                <a:srgbClr val="545454"/>
              </a:solidFill>
            </p:spPr>
          </p:sp>
        </p:grpSp>
      </p:grpSp>
      <p:sp>
        <p:nvSpPr>
          <p:cNvPr id="16" name="TextBox 15">
            <a:extLst>
              <a:ext uri="{FF2B5EF4-FFF2-40B4-BE49-F238E27FC236}">
                <a16:creationId xmlns:a16="http://schemas.microsoft.com/office/drawing/2014/main" id="{64E3938C-D20D-7A54-A3BF-0E8033009EA7}"/>
              </a:ext>
            </a:extLst>
          </p:cNvPr>
          <p:cNvSpPr txBox="1"/>
          <p:nvPr/>
        </p:nvSpPr>
        <p:spPr>
          <a:xfrm>
            <a:off x="6835539" y="2802432"/>
            <a:ext cx="4213464" cy="2646878"/>
          </a:xfrm>
          <a:prstGeom prst="rect">
            <a:avLst/>
          </a:prstGeom>
          <a:noFill/>
        </p:spPr>
        <p:txBody>
          <a:bodyPr wrap="square">
            <a:spAutoFit/>
          </a:bodyPr>
          <a:lstStyle/>
          <a:p>
            <a:r>
              <a:rPr lang="en-US" altLang="zh-CN" sz="16600" b="1" dirty="0">
                <a:solidFill>
                  <a:srgbClr val="FF0000"/>
                </a:solidFill>
                <a:effectLst>
                  <a:outerShdw blurRad="38100" dist="38100" dir="2700000" algn="tl">
                    <a:srgbClr val="000000">
                      <a:alpha val="43137"/>
                    </a:srgbClr>
                  </a:outerShdw>
                </a:effectLst>
              </a:rPr>
              <a:t>bara</a:t>
            </a:r>
            <a:endParaRPr lang="en-US" sz="16600" b="1" dirty="0">
              <a:solidFill>
                <a:srgbClr val="FF0000"/>
              </a:solidFill>
              <a:effectLst>
                <a:outerShdw blurRad="38100" dist="38100" dir="2700000" algn="tl">
                  <a:srgbClr val="000000">
                    <a:alpha val="43137"/>
                  </a:srgbClr>
                </a:outerShdw>
              </a:effectLst>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alphaModFix amt="50000"/>
          </a:blip>
          <a:srcRect t="25109" b="25109"/>
          <a:stretch>
            <a:fillRect/>
          </a:stretch>
        </p:blipFill>
        <p:spPr>
          <a:xfrm>
            <a:off x="0" y="0"/>
            <a:ext cx="18288000" cy="10287000"/>
          </a:xfrm>
          <a:prstGeom prst="rect">
            <a:avLst/>
          </a:prstGeom>
        </p:spPr>
      </p:pic>
      <p:sp>
        <p:nvSpPr>
          <p:cNvPr id="3" name="TextBox 3"/>
          <p:cNvSpPr txBox="1"/>
          <p:nvPr/>
        </p:nvSpPr>
        <p:spPr>
          <a:xfrm>
            <a:off x="6370347" y="4186219"/>
            <a:ext cx="8550539" cy="2070952"/>
          </a:xfrm>
          <a:prstGeom prst="rect">
            <a:avLst/>
          </a:prstGeom>
        </p:spPr>
        <p:txBody>
          <a:bodyPr lIns="0" tIns="0" rIns="0" bIns="0" rtlCol="0" anchor="t">
            <a:spAutoFit/>
          </a:bodyPr>
          <a:lstStyle/>
          <a:p>
            <a:pPr marL="0" lvl="0" indent="0" algn="ctr">
              <a:lnSpc>
                <a:spcPts val="17262"/>
              </a:lnSpc>
            </a:pPr>
            <a:r>
              <a:rPr lang="en-US" sz="13278" dirty="0" err="1">
                <a:solidFill>
                  <a:schemeClr val="accent2">
                    <a:lumMod val="50000"/>
                  </a:schemeClr>
                </a:solidFill>
                <a:latin typeface="PMingLiU" panose="02020500000000000000" pitchFamily="18" charset="-120"/>
                <a:ea typeface="PMingLiU" panose="02020500000000000000" pitchFamily="18" charset="-120"/>
              </a:rPr>
              <a:t>看未得之民</a:t>
            </a:r>
            <a:endParaRPr lang="en-US" sz="13278" dirty="0">
              <a:solidFill>
                <a:schemeClr val="accent2">
                  <a:lumMod val="50000"/>
                </a:schemeClr>
              </a:solidFill>
              <a:latin typeface="PMingLiU" panose="02020500000000000000" pitchFamily="18" charset="-120"/>
              <a:ea typeface="PMingLiU" panose="02020500000000000000" pitchFamily="18" charset="-120"/>
            </a:endParaRPr>
          </a:p>
        </p:txBody>
      </p:sp>
      <p:sp>
        <p:nvSpPr>
          <p:cNvPr id="4" name="TextBox 4"/>
          <p:cNvSpPr txBox="1"/>
          <p:nvPr/>
        </p:nvSpPr>
        <p:spPr>
          <a:xfrm>
            <a:off x="3687815" y="2630870"/>
            <a:ext cx="3608252" cy="2178994"/>
          </a:xfrm>
          <a:prstGeom prst="rect">
            <a:avLst/>
          </a:prstGeom>
        </p:spPr>
        <p:txBody>
          <a:bodyPr lIns="0" tIns="0" rIns="0" bIns="0" rtlCol="0" anchor="t">
            <a:spAutoFit/>
          </a:bodyPr>
          <a:lstStyle/>
          <a:p>
            <a:pPr marL="0" lvl="0" indent="0" algn="ctr">
              <a:lnSpc>
                <a:spcPts val="18172"/>
              </a:lnSpc>
            </a:pPr>
            <a:r>
              <a:rPr lang="zh-CN" altLang="en-US" sz="13978" dirty="0">
                <a:solidFill>
                  <a:schemeClr val="accent2">
                    <a:lumMod val="50000"/>
                  </a:schemeClr>
                </a:solidFill>
                <a:latin typeface="PMingLiU" panose="02020500000000000000" pitchFamily="18" charset="-120"/>
                <a:ea typeface="PMingLiU" panose="02020500000000000000" pitchFamily="18" charset="-120"/>
              </a:rPr>
              <a:t>福音</a:t>
            </a:r>
            <a:endParaRPr lang="en-US" sz="13978" dirty="0">
              <a:solidFill>
                <a:schemeClr val="accent2">
                  <a:lumMod val="50000"/>
                </a:schemeClr>
              </a:solidFill>
              <a:latin typeface="PMingLiU" panose="02020500000000000000" pitchFamily="18" charset="-120"/>
              <a:ea typeface="PMingLiU" panose="02020500000000000000" pitchFamily="18" charset="-120"/>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alphaModFix amt="50000"/>
          </a:blip>
          <a:srcRect t="25109" b="25109"/>
          <a:stretch>
            <a:fillRect/>
          </a:stretch>
        </p:blipFill>
        <p:spPr>
          <a:xfrm>
            <a:off x="0" y="0"/>
            <a:ext cx="18288000" cy="10287000"/>
          </a:xfrm>
          <a:prstGeom prst="rect">
            <a:avLst/>
          </a:prstGeom>
        </p:spPr>
      </p:pic>
      <p:sp>
        <p:nvSpPr>
          <p:cNvPr id="3" name="TextBox 3"/>
          <p:cNvSpPr txBox="1"/>
          <p:nvPr/>
        </p:nvSpPr>
        <p:spPr>
          <a:xfrm>
            <a:off x="2163452" y="455795"/>
            <a:ext cx="13961096" cy="8984886"/>
          </a:xfrm>
          <a:prstGeom prst="rect">
            <a:avLst/>
          </a:prstGeom>
        </p:spPr>
        <p:txBody>
          <a:bodyPr lIns="0" tIns="0" rIns="0" bIns="0" rtlCol="0" anchor="t">
            <a:spAutoFit/>
          </a:bodyPr>
          <a:lstStyle/>
          <a:p>
            <a:pPr>
              <a:lnSpc>
                <a:spcPts val="17262"/>
              </a:lnSpc>
              <a:spcBef>
                <a:spcPct val="0"/>
              </a:spcBef>
            </a:pPr>
            <a:r>
              <a:rPr lang="en-US" sz="13278" dirty="0">
                <a:solidFill>
                  <a:schemeClr val="accent2">
                    <a:lumMod val="50000"/>
                  </a:schemeClr>
                </a:solidFill>
                <a:latin typeface="PMingLiU" panose="02020500000000000000" pitchFamily="18" charset="-120"/>
                <a:ea typeface="PMingLiU" panose="02020500000000000000" pitchFamily="18" charset="-120"/>
              </a:rPr>
              <a:t>“</a:t>
            </a:r>
            <a:r>
              <a:rPr lang="en-US" sz="13278" dirty="0" err="1">
                <a:solidFill>
                  <a:schemeClr val="accent2">
                    <a:lumMod val="50000"/>
                  </a:schemeClr>
                </a:solidFill>
                <a:latin typeface="PMingLiU" panose="02020500000000000000" pitchFamily="18" charset="-120"/>
                <a:ea typeface="PMingLiU" panose="02020500000000000000" pitchFamily="18" charset="-120"/>
              </a:rPr>
              <a:t>歷史上大部分福音工作的突破是基督徒在聖靈大能裡禱告的結果</a:t>
            </a:r>
            <a:r>
              <a:rPr lang="en-US" sz="13278" dirty="0">
                <a:solidFill>
                  <a:schemeClr val="accent2">
                    <a:lumMod val="50000"/>
                  </a:schemeClr>
                </a:solidFill>
                <a:latin typeface="PMingLiU" panose="02020500000000000000" pitchFamily="18" charset="-120"/>
                <a:ea typeface="PMingLiU" panose="02020500000000000000" pitchFamily="18" charset="-120"/>
              </a:rPr>
              <a:t>。”</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5">
            <a:alphaModFix amt="50000"/>
          </a:blip>
          <a:srcRect t="50218"/>
          <a:stretch>
            <a:fillRect/>
          </a:stretch>
        </p:blipFill>
        <p:spPr>
          <a:xfrm>
            <a:off x="0" y="0"/>
            <a:ext cx="18288000" cy="10287000"/>
          </a:xfrm>
          <a:prstGeom prst="rect">
            <a:avLst/>
          </a:prstGeom>
        </p:spPr>
      </p:pic>
      <p:sp>
        <p:nvSpPr>
          <p:cNvPr id="3" name="TextBox 3"/>
          <p:cNvSpPr txBox="1"/>
          <p:nvPr/>
        </p:nvSpPr>
        <p:spPr>
          <a:xfrm>
            <a:off x="2847553" y="2476500"/>
            <a:ext cx="5445976" cy="2178994"/>
          </a:xfrm>
          <a:prstGeom prst="rect">
            <a:avLst/>
          </a:prstGeom>
        </p:spPr>
        <p:txBody>
          <a:bodyPr lIns="0" tIns="0" rIns="0" bIns="0" rtlCol="0" anchor="t">
            <a:spAutoFit/>
          </a:bodyPr>
          <a:lstStyle/>
          <a:p>
            <a:pPr marL="0" lvl="0" indent="0" algn="ctr">
              <a:lnSpc>
                <a:spcPts val="18172"/>
              </a:lnSpc>
            </a:pPr>
            <a:r>
              <a:rPr lang="en-US" sz="13978" u="sng" dirty="0" err="1">
                <a:solidFill>
                  <a:schemeClr val="accent2">
                    <a:lumMod val="50000"/>
                  </a:schemeClr>
                </a:solidFill>
                <a:latin typeface="PMingLiU" panose="02020500000000000000" pitchFamily="18" charset="-120"/>
                <a:ea typeface="PMingLiU" panose="02020500000000000000" pitchFamily="18" charset="-120"/>
              </a:rPr>
              <a:t>穆斯林</a:t>
            </a:r>
            <a:endParaRPr lang="en-US" sz="13978" u="sng" dirty="0">
              <a:solidFill>
                <a:schemeClr val="accent2">
                  <a:lumMod val="50000"/>
                </a:schemeClr>
              </a:solidFill>
              <a:latin typeface="PMingLiU" panose="02020500000000000000" pitchFamily="18" charset="-120"/>
              <a:ea typeface="PMingLiU" panose="02020500000000000000" pitchFamily="18" charset="-120"/>
            </a:endParaRPr>
          </a:p>
        </p:txBody>
      </p:sp>
      <p:sp>
        <p:nvSpPr>
          <p:cNvPr id="4" name="TextBox 4"/>
          <p:cNvSpPr txBox="1"/>
          <p:nvPr/>
        </p:nvSpPr>
        <p:spPr>
          <a:xfrm>
            <a:off x="5530085" y="4414819"/>
            <a:ext cx="10367140" cy="2070952"/>
          </a:xfrm>
          <a:prstGeom prst="rect">
            <a:avLst/>
          </a:prstGeom>
        </p:spPr>
        <p:txBody>
          <a:bodyPr lIns="0" tIns="0" rIns="0" bIns="0" rtlCol="0" anchor="t">
            <a:spAutoFit/>
          </a:bodyPr>
          <a:lstStyle/>
          <a:p>
            <a:pPr marL="0" lvl="0" indent="0" algn="ctr">
              <a:lnSpc>
                <a:spcPts val="17262"/>
              </a:lnSpc>
            </a:pPr>
            <a:r>
              <a:rPr lang="en-US" sz="13278" u="sng" dirty="0" err="1">
                <a:solidFill>
                  <a:schemeClr val="accent2">
                    <a:lumMod val="50000"/>
                  </a:schemeClr>
                </a:solidFill>
                <a:latin typeface="PMingLiU" panose="02020500000000000000" pitchFamily="18" charset="-120"/>
                <a:ea typeface="PMingLiU" panose="02020500000000000000" pitchFamily="18" charset="-120"/>
              </a:rPr>
              <a:t>與暴力爭戰</a:t>
            </a:r>
            <a:endParaRPr lang="en-US" sz="13278" u="sng" dirty="0">
              <a:solidFill>
                <a:schemeClr val="accent2">
                  <a:lumMod val="50000"/>
                </a:schemeClr>
              </a:solidFill>
              <a:latin typeface="PMingLiU" panose="02020500000000000000" pitchFamily="18" charset="-120"/>
              <a:ea typeface="PMingLiU" panose="02020500000000000000" pitchFamily="18" charset="-120"/>
            </a:endParaRPr>
          </a:p>
        </p:txBody>
      </p:sp>
      <p:pic>
        <p:nvPicPr>
          <p:cNvPr id="5" name="01_Muslim_Struggle_With_Violence">
            <a:hlinkClick r:id="" action="ppaction://media"/>
            <a:extLst>
              <a:ext uri="{FF2B5EF4-FFF2-40B4-BE49-F238E27FC236}">
                <a16:creationId xmlns:a16="http://schemas.microsoft.com/office/drawing/2014/main" id="{BFE49DD1-1648-0DCE-3B15-FF43E7611E3C}"/>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3394267" y="190500"/>
            <a:ext cx="4741333" cy="2667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1189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showWhenStopped="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a:extLst>
              <a:ext uri="{FF2B5EF4-FFF2-40B4-BE49-F238E27FC236}">
                <a16:creationId xmlns:a16="http://schemas.microsoft.com/office/drawing/2014/main" id="{3ED6E491-2A2A-16C3-E48F-839CA2C8F00F}"/>
              </a:ext>
            </a:extLst>
          </p:cNvPr>
          <p:cNvPicPr>
            <a:picLocks noChangeAspect="1"/>
          </p:cNvPicPr>
          <p:nvPr/>
        </p:nvPicPr>
        <p:blipFill>
          <a:blip r:embed="rId3"/>
          <a:srcRect t="1716" b="14013"/>
          <a:stretch>
            <a:fillRect/>
          </a:stretch>
        </p:blipFill>
        <p:spPr>
          <a:xfrm>
            <a:off x="0" y="-38100"/>
            <a:ext cx="18288000" cy="10287000"/>
          </a:xfrm>
          <a:prstGeom prst="rect">
            <a:avLst/>
          </a:prstGeom>
        </p:spPr>
      </p:pic>
      <p:pic>
        <p:nvPicPr>
          <p:cNvPr id="2" name="Picture 2"/>
          <p:cNvPicPr>
            <a:picLocks noChangeAspect="1"/>
          </p:cNvPicPr>
          <p:nvPr/>
        </p:nvPicPr>
        <p:blipFill>
          <a:blip r:embed="rId4"/>
          <a:srcRect l="55" r="55"/>
          <a:stretch>
            <a:fillRect/>
          </a:stretch>
        </p:blipFill>
        <p:spPr>
          <a:xfrm>
            <a:off x="0" y="0"/>
            <a:ext cx="18288000" cy="10287000"/>
          </a:xfrm>
          <a:prstGeom prst="rect">
            <a:avLst/>
          </a:prstGeom>
        </p:spPr>
      </p:pic>
      <p:sp>
        <p:nvSpPr>
          <p:cNvPr id="3" name="TextBox 3"/>
          <p:cNvSpPr txBox="1"/>
          <p:nvPr/>
        </p:nvSpPr>
        <p:spPr>
          <a:xfrm>
            <a:off x="4964046" y="3830335"/>
            <a:ext cx="3608252" cy="2178994"/>
          </a:xfrm>
          <a:prstGeom prst="rect">
            <a:avLst/>
          </a:prstGeom>
        </p:spPr>
        <p:txBody>
          <a:bodyPr lIns="0" tIns="0" rIns="0" bIns="0" rtlCol="0" anchor="t">
            <a:spAutoFit/>
          </a:bodyPr>
          <a:lstStyle/>
          <a:p>
            <a:pPr marL="0" lvl="0" indent="0" algn="ctr">
              <a:lnSpc>
                <a:spcPts val="18172"/>
              </a:lnSpc>
            </a:pPr>
            <a:r>
              <a:rPr lang="en-US" sz="13978" dirty="0" err="1">
                <a:solidFill>
                  <a:srgbClr val="FFFFFF"/>
                </a:solidFill>
                <a:latin typeface="PMingLiU" panose="02020500000000000000" pitchFamily="18" charset="-120"/>
                <a:ea typeface="PMingLiU" panose="02020500000000000000" pitchFamily="18" charset="-120"/>
              </a:rPr>
              <a:t>經文</a:t>
            </a:r>
            <a:endParaRPr lang="en-US" sz="13978" dirty="0">
              <a:solidFill>
                <a:srgbClr val="FFFFFF"/>
              </a:solidFill>
              <a:latin typeface="PMingLiU" panose="02020500000000000000" pitchFamily="18" charset="-120"/>
              <a:ea typeface="PMingLiU" panose="02020500000000000000" pitchFamily="18" charset="-120"/>
            </a:endParaRPr>
          </a:p>
        </p:txBody>
      </p:sp>
      <p:sp>
        <p:nvSpPr>
          <p:cNvPr id="4" name="TextBox 4"/>
          <p:cNvSpPr txBox="1"/>
          <p:nvPr/>
        </p:nvSpPr>
        <p:spPr>
          <a:xfrm>
            <a:off x="7465722" y="5370525"/>
            <a:ext cx="5107446" cy="2070952"/>
          </a:xfrm>
          <a:prstGeom prst="rect">
            <a:avLst/>
          </a:prstGeom>
        </p:spPr>
        <p:txBody>
          <a:bodyPr lIns="0" tIns="0" rIns="0" bIns="0" rtlCol="0" anchor="t">
            <a:spAutoFit/>
          </a:bodyPr>
          <a:lstStyle/>
          <a:p>
            <a:pPr marL="0" lvl="0" indent="0" algn="ctr">
              <a:lnSpc>
                <a:spcPts val="17262"/>
              </a:lnSpc>
            </a:pPr>
            <a:r>
              <a:rPr lang="en-US" sz="13278" dirty="0" err="1">
                <a:solidFill>
                  <a:srgbClr val="FFFFFF"/>
                </a:solidFill>
                <a:latin typeface="PMingLiU" panose="02020500000000000000" pitchFamily="18" charset="-120"/>
                <a:ea typeface="PMingLiU" panose="02020500000000000000" pitchFamily="18" charset="-120"/>
              </a:rPr>
              <a:t>看原文</a:t>
            </a:r>
            <a:endParaRPr lang="en-US" sz="13278" dirty="0">
              <a:solidFill>
                <a:srgbClr val="FFFFFF"/>
              </a:solidFill>
              <a:latin typeface="PMingLiU" panose="02020500000000000000" pitchFamily="18" charset="-120"/>
              <a:ea typeface="PMingLiU" panose="02020500000000000000" pitchFamily="18" charset="-12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l="55" r="55"/>
          <a:stretch>
            <a:fillRect/>
          </a:stretch>
        </p:blipFill>
        <p:spPr>
          <a:xfrm>
            <a:off x="0" y="0"/>
            <a:ext cx="18288000" cy="10287000"/>
          </a:xfrm>
          <a:prstGeom prst="rect">
            <a:avLst/>
          </a:prstGeom>
        </p:spPr>
      </p:pic>
      <p:sp>
        <p:nvSpPr>
          <p:cNvPr id="3" name="TextBox 3"/>
          <p:cNvSpPr txBox="1"/>
          <p:nvPr/>
        </p:nvSpPr>
        <p:spPr>
          <a:xfrm>
            <a:off x="244144" y="31750"/>
            <a:ext cx="6352829" cy="1483868"/>
          </a:xfrm>
          <a:prstGeom prst="rect">
            <a:avLst/>
          </a:prstGeom>
        </p:spPr>
        <p:txBody>
          <a:bodyPr lIns="0" tIns="0" rIns="0" bIns="0" rtlCol="0" anchor="t">
            <a:spAutoFit/>
          </a:bodyPr>
          <a:lstStyle/>
          <a:p>
            <a:pPr marL="0" lvl="0" indent="0">
              <a:lnSpc>
                <a:spcPts val="12350"/>
              </a:lnSpc>
            </a:pPr>
            <a:r>
              <a:rPr lang="en-US" sz="9500" dirty="0">
                <a:solidFill>
                  <a:srgbClr val="FFFFFF"/>
                </a:solidFill>
                <a:latin typeface="PMingLiU" panose="02020500000000000000" pitchFamily="18" charset="-120"/>
                <a:ea typeface="PMingLiU" panose="02020500000000000000" pitchFamily="18" charset="-120"/>
              </a:rPr>
              <a:t>創世記1:1- </a:t>
            </a:r>
          </a:p>
        </p:txBody>
      </p:sp>
      <p:sp>
        <p:nvSpPr>
          <p:cNvPr id="4" name="TextBox 4"/>
          <p:cNvSpPr txBox="1"/>
          <p:nvPr/>
        </p:nvSpPr>
        <p:spPr>
          <a:xfrm>
            <a:off x="628650" y="1835769"/>
            <a:ext cx="14077950" cy="4512967"/>
          </a:xfrm>
          <a:prstGeom prst="rect">
            <a:avLst/>
          </a:prstGeom>
        </p:spPr>
        <p:txBody>
          <a:bodyPr wrap="square" lIns="0" tIns="0" rIns="0" bIns="0" rtlCol="0" anchor="t">
            <a:spAutoFit/>
          </a:bodyPr>
          <a:lstStyle/>
          <a:p>
            <a:pPr>
              <a:lnSpc>
                <a:spcPts val="18172"/>
              </a:lnSpc>
              <a:spcBef>
                <a:spcPct val="0"/>
              </a:spcBef>
            </a:pPr>
            <a:r>
              <a:rPr lang="en-US" sz="13978" dirty="0" err="1">
                <a:solidFill>
                  <a:srgbClr val="FFFFFF"/>
                </a:solidFill>
                <a:latin typeface="PMingLiU" panose="02020500000000000000" pitchFamily="18" charset="-120"/>
                <a:ea typeface="PMingLiU" panose="02020500000000000000" pitchFamily="18" charset="-120"/>
              </a:rPr>
              <a:t>起初</a:t>
            </a:r>
            <a:r>
              <a:rPr lang="en-US" sz="13978" dirty="0">
                <a:solidFill>
                  <a:srgbClr val="FFFFFF"/>
                </a:solidFill>
                <a:latin typeface="PMingLiU" panose="02020500000000000000" pitchFamily="18" charset="-120"/>
                <a:ea typeface="PMingLiU" panose="02020500000000000000" pitchFamily="18" charset="-120"/>
              </a:rPr>
              <a:t>，</a:t>
            </a:r>
          </a:p>
          <a:p>
            <a:pPr>
              <a:lnSpc>
                <a:spcPts val="18172"/>
              </a:lnSpc>
              <a:spcBef>
                <a:spcPct val="0"/>
              </a:spcBef>
            </a:pPr>
            <a:r>
              <a:rPr lang="en-US" sz="13978" dirty="0">
                <a:solidFill>
                  <a:srgbClr val="FFFFFF"/>
                </a:solidFill>
                <a:latin typeface="PMingLiU" panose="02020500000000000000" pitchFamily="18" charset="-120"/>
                <a:ea typeface="PMingLiU" panose="02020500000000000000" pitchFamily="18" charset="-120"/>
              </a:rPr>
              <a:t> </a:t>
            </a:r>
            <a:r>
              <a:rPr lang="en-US" sz="13978" dirty="0" err="1">
                <a:solidFill>
                  <a:srgbClr val="FFFFFF"/>
                </a:solidFill>
                <a:latin typeface="PMingLiU" panose="02020500000000000000" pitchFamily="18" charset="-120"/>
                <a:ea typeface="PMingLiU" panose="02020500000000000000" pitchFamily="18" charset="-120"/>
              </a:rPr>
              <a:t>上帝</a:t>
            </a:r>
            <a:r>
              <a:rPr lang="en-US" sz="13978" dirty="0">
                <a:solidFill>
                  <a:srgbClr val="FFFFFF"/>
                </a:solidFill>
                <a:latin typeface="PMingLiU" panose="02020500000000000000" pitchFamily="18" charset="-120"/>
                <a:ea typeface="PMingLiU" panose="02020500000000000000" pitchFamily="18" charset="-120"/>
              </a:rPr>
              <a:t>          </a:t>
            </a:r>
            <a:r>
              <a:rPr lang="en-US" sz="13978" dirty="0" err="1">
                <a:solidFill>
                  <a:srgbClr val="FFFFFF"/>
                </a:solidFill>
                <a:latin typeface="PMingLiU" panose="02020500000000000000" pitchFamily="18" charset="-120"/>
                <a:ea typeface="PMingLiU" panose="02020500000000000000" pitchFamily="18" charset="-120"/>
              </a:rPr>
              <a:t>天地</a:t>
            </a:r>
            <a:r>
              <a:rPr lang="en-US" sz="13978" dirty="0">
                <a:solidFill>
                  <a:srgbClr val="FFFFFF"/>
                </a:solidFill>
                <a:latin typeface="PMingLiU" panose="02020500000000000000" pitchFamily="18" charset="-120"/>
                <a:ea typeface="PMingLiU" panose="02020500000000000000" pitchFamily="18" charset="-120"/>
              </a:rPr>
              <a:t>。</a:t>
            </a:r>
          </a:p>
        </p:txBody>
      </p:sp>
      <p:sp>
        <p:nvSpPr>
          <p:cNvPr id="5" name="TextBox 5"/>
          <p:cNvSpPr txBox="1"/>
          <p:nvPr/>
        </p:nvSpPr>
        <p:spPr>
          <a:xfrm>
            <a:off x="5100746" y="4080630"/>
            <a:ext cx="3550563" cy="2178994"/>
          </a:xfrm>
          <a:prstGeom prst="rect">
            <a:avLst/>
          </a:prstGeom>
        </p:spPr>
        <p:txBody>
          <a:bodyPr lIns="0" tIns="0" rIns="0" bIns="0" rtlCol="0" anchor="t">
            <a:spAutoFit/>
          </a:bodyPr>
          <a:lstStyle/>
          <a:p>
            <a:pPr algn="ctr">
              <a:lnSpc>
                <a:spcPts val="18172"/>
              </a:lnSpc>
              <a:spcBef>
                <a:spcPct val="0"/>
              </a:spcBef>
            </a:pPr>
            <a:r>
              <a:rPr lang="en-US" sz="13978" dirty="0" err="1">
                <a:solidFill>
                  <a:srgbClr val="FFFFFF"/>
                </a:solidFill>
                <a:latin typeface="PMingLiU" panose="02020500000000000000" pitchFamily="18" charset="-120"/>
                <a:ea typeface="PMingLiU" panose="02020500000000000000" pitchFamily="18" charset="-120"/>
              </a:rPr>
              <a:t>創造</a:t>
            </a:r>
            <a:endParaRPr lang="en-US" sz="13978" dirty="0">
              <a:solidFill>
                <a:srgbClr val="FFFFFF"/>
              </a:solidFill>
              <a:latin typeface="PMingLiU" panose="02020500000000000000" pitchFamily="18" charset="-120"/>
              <a:ea typeface="PMingLiU" panose="02020500000000000000" pitchFamily="18" charset="-12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l="55" r="55"/>
          <a:stretch>
            <a:fillRect/>
          </a:stretch>
        </p:blipFill>
        <p:spPr>
          <a:xfrm>
            <a:off x="0" y="0"/>
            <a:ext cx="18288000" cy="10287000"/>
          </a:xfrm>
          <a:prstGeom prst="rect">
            <a:avLst/>
          </a:prstGeom>
        </p:spPr>
      </p:pic>
      <p:sp>
        <p:nvSpPr>
          <p:cNvPr id="4" name="TextBox 4"/>
          <p:cNvSpPr txBox="1"/>
          <p:nvPr/>
        </p:nvSpPr>
        <p:spPr>
          <a:xfrm>
            <a:off x="933450" y="1845294"/>
            <a:ext cx="14458950" cy="4512967"/>
          </a:xfrm>
          <a:prstGeom prst="rect">
            <a:avLst/>
          </a:prstGeom>
        </p:spPr>
        <p:txBody>
          <a:bodyPr wrap="square" lIns="0" tIns="0" rIns="0" bIns="0" rtlCol="0" anchor="t">
            <a:spAutoFit/>
          </a:bodyPr>
          <a:lstStyle/>
          <a:p>
            <a:pPr>
              <a:lnSpc>
                <a:spcPts val="18172"/>
              </a:lnSpc>
              <a:spcBef>
                <a:spcPct val="0"/>
              </a:spcBef>
            </a:pPr>
            <a:endParaRPr dirty="0">
              <a:latin typeface="PMingLiU" panose="02020500000000000000" pitchFamily="18" charset="-120"/>
              <a:ea typeface="PMingLiU" panose="02020500000000000000" pitchFamily="18" charset="-120"/>
            </a:endParaRPr>
          </a:p>
          <a:p>
            <a:pPr>
              <a:lnSpc>
                <a:spcPts val="18172"/>
              </a:lnSpc>
              <a:spcBef>
                <a:spcPct val="0"/>
              </a:spcBef>
            </a:pPr>
            <a:r>
              <a:rPr lang="en-US" sz="13978" dirty="0">
                <a:solidFill>
                  <a:srgbClr val="FFFFFF"/>
                </a:solidFill>
                <a:latin typeface="PMingLiU" panose="02020500000000000000" pitchFamily="18" charset="-120"/>
                <a:ea typeface="PMingLiU" panose="02020500000000000000" pitchFamily="18" charset="-120"/>
              </a:rPr>
              <a:t>                  </a:t>
            </a:r>
            <a:r>
              <a:rPr lang="en-US" sz="13978" dirty="0" err="1">
                <a:solidFill>
                  <a:srgbClr val="FFFFFF"/>
                </a:solidFill>
                <a:latin typeface="PMingLiU" panose="02020500000000000000" pitchFamily="18" charset="-120"/>
                <a:ea typeface="PMingLiU" panose="02020500000000000000" pitchFamily="18" charset="-120"/>
              </a:rPr>
              <a:t>天地</a:t>
            </a:r>
            <a:r>
              <a:rPr lang="en-US" sz="13978" dirty="0">
                <a:solidFill>
                  <a:srgbClr val="FFFFFF"/>
                </a:solidFill>
                <a:latin typeface="PMingLiU" panose="02020500000000000000" pitchFamily="18" charset="-120"/>
                <a:ea typeface="PMingLiU" panose="02020500000000000000" pitchFamily="18" charset="-120"/>
              </a:rPr>
              <a:t>？</a:t>
            </a:r>
          </a:p>
        </p:txBody>
      </p:sp>
      <p:sp>
        <p:nvSpPr>
          <p:cNvPr id="3" name="TextBox 3"/>
          <p:cNvSpPr txBox="1"/>
          <p:nvPr/>
        </p:nvSpPr>
        <p:spPr>
          <a:xfrm>
            <a:off x="5100746" y="4080630"/>
            <a:ext cx="3550563" cy="2178994"/>
          </a:xfrm>
          <a:prstGeom prst="rect">
            <a:avLst/>
          </a:prstGeom>
        </p:spPr>
        <p:txBody>
          <a:bodyPr lIns="0" tIns="0" rIns="0" bIns="0" rtlCol="0" anchor="t">
            <a:spAutoFit/>
          </a:bodyPr>
          <a:lstStyle/>
          <a:p>
            <a:pPr algn="ctr">
              <a:lnSpc>
                <a:spcPts val="18172"/>
              </a:lnSpc>
              <a:spcBef>
                <a:spcPct val="0"/>
              </a:spcBef>
            </a:pPr>
            <a:r>
              <a:rPr lang="en-US" sz="13978" dirty="0" err="1">
                <a:solidFill>
                  <a:srgbClr val="FFFFFF"/>
                </a:solidFill>
                <a:latin typeface="PMingLiU" panose="02020500000000000000" pitchFamily="18" charset="-120"/>
                <a:ea typeface="PMingLiU" panose="02020500000000000000" pitchFamily="18" charset="-120"/>
              </a:rPr>
              <a:t>創造</a:t>
            </a:r>
            <a:endParaRPr lang="en-US" sz="13978" dirty="0">
              <a:solidFill>
                <a:srgbClr val="FFFFFF"/>
              </a:solidFill>
              <a:latin typeface="PMingLiU" panose="02020500000000000000" pitchFamily="18" charset="-120"/>
              <a:ea typeface="PMingLiU" panose="02020500000000000000" pitchFamily="18" charset="-12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l="55" r="55"/>
          <a:stretch>
            <a:fillRect/>
          </a:stretch>
        </p:blipFill>
        <p:spPr>
          <a:xfrm>
            <a:off x="0" y="0"/>
            <a:ext cx="18288000" cy="10287000"/>
          </a:xfrm>
          <a:prstGeom prst="rect">
            <a:avLst/>
          </a:prstGeom>
        </p:spPr>
      </p:pic>
      <p:sp>
        <p:nvSpPr>
          <p:cNvPr id="3" name="TextBox 3"/>
          <p:cNvSpPr txBox="1"/>
          <p:nvPr/>
        </p:nvSpPr>
        <p:spPr>
          <a:xfrm>
            <a:off x="628650" y="413505"/>
            <a:ext cx="13489788" cy="9452248"/>
          </a:xfrm>
          <a:prstGeom prst="rect">
            <a:avLst/>
          </a:prstGeom>
        </p:spPr>
        <p:txBody>
          <a:bodyPr lIns="0" tIns="0" rIns="0" bIns="0" rtlCol="0" anchor="t">
            <a:spAutoFit/>
          </a:bodyPr>
          <a:lstStyle/>
          <a:p>
            <a:pPr>
              <a:lnSpc>
                <a:spcPts val="18172"/>
              </a:lnSpc>
              <a:spcBef>
                <a:spcPct val="0"/>
              </a:spcBef>
            </a:pPr>
            <a:r>
              <a:rPr lang="en-US" sz="13978" dirty="0">
                <a:solidFill>
                  <a:srgbClr val="FFFFFF"/>
                </a:solidFill>
                <a:latin typeface="PMingLiU" panose="02020500000000000000" pitchFamily="18" charset="-120"/>
                <a:ea typeface="PMingLiU" panose="02020500000000000000" pitchFamily="18" charset="-120"/>
              </a:rPr>
              <a:t>   你    </a:t>
            </a:r>
          </a:p>
          <a:p>
            <a:pPr>
              <a:lnSpc>
                <a:spcPts val="18172"/>
              </a:lnSpc>
              <a:spcBef>
                <a:spcPct val="0"/>
              </a:spcBef>
            </a:pPr>
            <a:r>
              <a:rPr lang="en-US" sz="13978" dirty="0">
                <a:solidFill>
                  <a:srgbClr val="FFFFFF"/>
                </a:solidFill>
                <a:latin typeface="PMingLiU" panose="02020500000000000000" pitchFamily="18" charset="-120"/>
                <a:ea typeface="PMingLiU" panose="02020500000000000000" pitchFamily="18" charset="-120"/>
              </a:rPr>
              <a:t>   我         </a:t>
            </a:r>
          </a:p>
          <a:p>
            <a:pPr>
              <a:lnSpc>
                <a:spcPts val="18172"/>
              </a:lnSpc>
              <a:spcBef>
                <a:spcPct val="0"/>
              </a:spcBef>
            </a:pPr>
            <a:r>
              <a:rPr lang="en-US" sz="13978" dirty="0">
                <a:solidFill>
                  <a:srgbClr val="FFFFFF"/>
                </a:solidFill>
                <a:latin typeface="PMingLiU" panose="02020500000000000000" pitchFamily="18" charset="-120"/>
                <a:ea typeface="PMingLiU" panose="02020500000000000000" pitchFamily="18" charset="-120"/>
              </a:rPr>
              <a:t>   他</a:t>
            </a:r>
          </a:p>
          <a:p>
            <a:pPr>
              <a:lnSpc>
                <a:spcPts val="18172"/>
              </a:lnSpc>
              <a:spcBef>
                <a:spcPct val="0"/>
              </a:spcBef>
            </a:pPr>
            <a:r>
              <a:rPr lang="en-US" sz="13978" dirty="0">
                <a:solidFill>
                  <a:srgbClr val="FFFFFF"/>
                </a:solidFill>
                <a:latin typeface="PMingLiU" panose="02020500000000000000" pitchFamily="18" charset="-120"/>
                <a:ea typeface="PMingLiU" panose="02020500000000000000" pitchFamily="18" charset="-120"/>
              </a:rPr>
              <a:t>   它 </a:t>
            </a:r>
          </a:p>
        </p:txBody>
      </p:sp>
      <p:sp>
        <p:nvSpPr>
          <p:cNvPr id="5" name="TextBox 5"/>
          <p:cNvSpPr txBox="1"/>
          <p:nvPr/>
        </p:nvSpPr>
        <p:spPr>
          <a:xfrm>
            <a:off x="912012" y="1842255"/>
            <a:ext cx="13489788" cy="4512967"/>
          </a:xfrm>
          <a:prstGeom prst="rect">
            <a:avLst/>
          </a:prstGeom>
        </p:spPr>
        <p:txBody>
          <a:bodyPr lIns="0" tIns="0" rIns="0" bIns="0" rtlCol="0" anchor="t">
            <a:spAutoFit/>
          </a:bodyPr>
          <a:lstStyle/>
          <a:p>
            <a:pPr>
              <a:lnSpc>
                <a:spcPts val="18172"/>
              </a:lnSpc>
              <a:spcBef>
                <a:spcPct val="0"/>
              </a:spcBef>
            </a:pPr>
            <a:endParaRPr dirty="0">
              <a:latin typeface="PMingLiU" panose="02020500000000000000" pitchFamily="18" charset="-120"/>
              <a:ea typeface="PMingLiU" panose="02020500000000000000" pitchFamily="18" charset="-120"/>
            </a:endParaRPr>
          </a:p>
          <a:p>
            <a:pPr>
              <a:lnSpc>
                <a:spcPts val="18172"/>
              </a:lnSpc>
              <a:spcBef>
                <a:spcPct val="0"/>
              </a:spcBef>
            </a:pPr>
            <a:r>
              <a:rPr lang="en-US" sz="13978" dirty="0">
                <a:solidFill>
                  <a:srgbClr val="FFFFFF"/>
                </a:solidFill>
                <a:latin typeface="PMingLiU" panose="02020500000000000000" pitchFamily="18" charset="-120"/>
                <a:ea typeface="PMingLiU" panose="02020500000000000000" pitchFamily="18" charset="-120"/>
              </a:rPr>
              <a:t>                 </a:t>
            </a:r>
            <a:r>
              <a:rPr lang="en-US" sz="13978" dirty="0" err="1">
                <a:solidFill>
                  <a:srgbClr val="FFFFFF"/>
                </a:solidFill>
                <a:latin typeface="PMingLiU" panose="02020500000000000000" pitchFamily="18" charset="-120"/>
                <a:ea typeface="PMingLiU" panose="02020500000000000000" pitchFamily="18" charset="-120"/>
              </a:rPr>
              <a:t>天地</a:t>
            </a:r>
            <a:r>
              <a:rPr lang="en-US" sz="13978" dirty="0">
                <a:solidFill>
                  <a:srgbClr val="FFFFFF"/>
                </a:solidFill>
                <a:latin typeface="PMingLiU" panose="02020500000000000000" pitchFamily="18" charset="-120"/>
                <a:ea typeface="PMingLiU" panose="02020500000000000000" pitchFamily="18" charset="-120"/>
              </a:rPr>
              <a:t>。</a:t>
            </a:r>
          </a:p>
        </p:txBody>
      </p:sp>
      <p:sp>
        <p:nvSpPr>
          <p:cNvPr id="4" name="TextBox 4"/>
          <p:cNvSpPr txBox="1"/>
          <p:nvPr/>
        </p:nvSpPr>
        <p:spPr>
          <a:xfrm>
            <a:off x="5100746" y="4080630"/>
            <a:ext cx="3550563" cy="2178994"/>
          </a:xfrm>
          <a:prstGeom prst="rect">
            <a:avLst/>
          </a:prstGeom>
        </p:spPr>
        <p:txBody>
          <a:bodyPr lIns="0" tIns="0" rIns="0" bIns="0" rtlCol="0" anchor="t">
            <a:spAutoFit/>
          </a:bodyPr>
          <a:lstStyle/>
          <a:p>
            <a:pPr algn="ctr">
              <a:lnSpc>
                <a:spcPts val="18172"/>
              </a:lnSpc>
              <a:spcBef>
                <a:spcPct val="0"/>
              </a:spcBef>
            </a:pPr>
            <a:r>
              <a:rPr lang="en-US" sz="13978" dirty="0" err="1">
                <a:solidFill>
                  <a:srgbClr val="FFFFFF"/>
                </a:solidFill>
                <a:latin typeface="PMingLiU" panose="02020500000000000000" pitchFamily="18" charset="-120"/>
                <a:ea typeface="PMingLiU" panose="02020500000000000000" pitchFamily="18" charset="-120"/>
              </a:rPr>
              <a:t>創造</a:t>
            </a:r>
            <a:endParaRPr lang="en-US" sz="13978" dirty="0">
              <a:solidFill>
                <a:srgbClr val="FFFFFF"/>
              </a:solidFill>
              <a:latin typeface="PMingLiU" panose="02020500000000000000" pitchFamily="18" charset="-120"/>
              <a:ea typeface="PMingLiU" panose="02020500000000000000" pitchFamily="18" charset="-120"/>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l="55" r="55"/>
          <a:stretch>
            <a:fillRect/>
          </a:stretch>
        </p:blipFill>
        <p:spPr>
          <a:xfrm>
            <a:off x="0" y="0"/>
            <a:ext cx="18288000" cy="10287000"/>
          </a:xfrm>
          <a:prstGeom prst="rect">
            <a:avLst/>
          </a:prstGeom>
        </p:spPr>
      </p:pic>
      <p:grpSp>
        <p:nvGrpSpPr>
          <p:cNvPr id="3" name="Group 3"/>
          <p:cNvGrpSpPr/>
          <p:nvPr/>
        </p:nvGrpSpPr>
        <p:grpSpPr>
          <a:xfrm>
            <a:off x="4996341" y="2976715"/>
            <a:ext cx="3759375" cy="3385303"/>
            <a:chOff x="0" y="-381000"/>
            <a:chExt cx="5012499" cy="4513737"/>
          </a:xfrm>
        </p:grpSpPr>
        <p:sp>
          <p:nvSpPr>
            <p:cNvPr id="4" name="TextBox 4"/>
            <p:cNvSpPr txBox="1"/>
            <p:nvPr/>
          </p:nvSpPr>
          <p:spPr>
            <a:xfrm>
              <a:off x="0" y="-381000"/>
              <a:ext cx="5012499" cy="2698089"/>
            </a:xfrm>
            <a:prstGeom prst="rect">
              <a:avLst/>
            </a:prstGeom>
          </p:spPr>
          <p:txBody>
            <a:bodyPr lIns="0" tIns="0" rIns="0" bIns="0" rtlCol="0" anchor="t">
              <a:spAutoFit/>
            </a:bodyPr>
            <a:lstStyle/>
            <a:p>
              <a:pPr algn="ctr">
                <a:lnSpc>
                  <a:spcPts val="16882"/>
                </a:lnSpc>
                <a:spcBef>
                  <a:spcPct val="0"/>
                </a:spcBef>
              </a:pPr>
              <a:r>
                <a:rPr lang="en-US" sz="12986" dirty="0">
                  <a:solidFill>
                    <a:srgbClr val="FFFFFF"/>
                  </a:solidFill>
                  <a:latin typeface="PMingLiU" panose="02020500000000000000" pitchFamily="18" charset="-120"/>
                  <a:ea typeface="PMingLiU" panose="02020500000000000000" pitchFamily="18" charset="-120"/>
                </a:rPr>
                <a:t>bara</a:t>
              </a:r>
            </a:p>
          </p:txBody>
        </p:sp>
        <p:sp>
          <p:nvSpPr>
            <p:cNvPr id="5" name="TextBox 5"/>
            <p:cNvSpPr txBox="1"/>
            <p:nvPr/>
          </p:nvSpPr>
          <p:spPr>
            <a:xfrm>
              <a:off x="139208" y="1227412"/>
              <a:ext cx="4734084" cy="2905325"/>
            </a:xfrm>
            <a:prstGeom prst="rect">
              <a:avLst/>
            </a:prstGeom>
          </p:spPr>
          <p:txBody>
            <a:bodyPr lIns="0" tIns="0" rIns="0" bIns="0" rtlCol="0" anchor="t">
              <a:spAutoFit/>
            </a:bodyPr>
            <a:lstStyle/>
            <a:p>
              <a:pPr algn="ctr">
                <a:lnSpc>
                  <a:spcPts val="18172"/>
                </a:lnSpc>
                <a:spcBef>
                  <a:spcPct val="0"/>
                </a:spcBef>
              </a:pPr>
              <a:r>
                <a:rPr lang="en-US" sz="13978" dirty="0" err="1">
                  <a:solidFill>
                    <a:srgbClr val="FFFFFF"/>
                  </a:solidFill>
                  <a:latin typeface="PMingLiU" panose="02020500000000000000" pitchFamily="18" charset="-120"/>
                  <a:ea typeface="PMingLiU" panose="02020500000000000000" pitchFamily="18" charset="-120"/>
                </a:rPr>
                <a:t>創造</a:t>
              </a:r>
              <a:endParaRPr lang="en-US" sz="13978" dirty="0">
                <a:solidFill>
                  <a:srgbClr val="FFFFFF"/>
                </a:solidFill>
                <a:latin typeface="PMingLiU" panose="02020500000000000000" pitchFamily="18" charset="-120"/>
                <a:ea typeface="PMingLiU" panose="02020500000000000000" pitchFamily="18" charset="-120"/>
              </a:endParaRPr>
            </a:p>
          </p:txBody>
        </p:sp>
      </p:gr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l="55" r="55"/>
          <a:stretch>
            <a:fillRect/>
          </a:stretch>
        </p:blipFill>
        <p:spPr>
          <a:xfrm>
            <a:off x="0" y="0"/>
            <a:ext cx="18288000" cy="10287000"/>
          </a:xfrm>
          <a:prstGeom prst="rect">
            <a:avLst/>
          </a:prstGeom>
        </p:spPr>
      </p:pic>
      <p:sp>
        <p:nvSpPr>
          <p:cNvPr id="3" name="TextBox 3"/>
          <p:cNvSpPr txBox="1"/>
          <p:nvPr/>
        </p:nvSpPr>
        <p:spPr>
          <a:xfrm>
            <a:off x="1826412" y="872852"/>
            <a:ext cx="13489788" cy="9452248"/>
          </a:xfrm>
          <a:prstGeom prst="rect">
            <a:avLst/>
          </a:prstGeom>
        </p:spPr>
        <p:txBody>
          <a:bodyPr lIns="0" tIns="0" rIns="0" bIns="0" rtlCol="0" anchor="t">
            <a:spAutoFit/>
          </a:bodyPr>
          <a:lstStyle/>
          <a:p>
            <a:pPr>
              <a:lnSpc>
                <a:spcPts val="18172"/>
              </a:lnSpc>
              <a:spcBef>
                <a:spcPct val="0"/>
              </a:spcBef>
            </a:pPr>
            <a:r>
              <a:rPr lang="en-US" sz="13978" dirty="0">
                <a:solidFill>
                  <a:srgbClr val="FFFFFF"/>
                </a:solidFill>
                <a:latin typeface="PMingLiU" panose="02020500000000000000" pitchFamily="18" charset="-120"/>
                <a:ea typeface="PMingLiU" panose="02020500000000000000" pitchFamily="18" charset="-120"/>
              </a:rPr>
              <a:t>   你    </a:t>
            </a:r>
          </a:p>
          <a:p>
            <a:pPr>
              <a:lnSpc>
                <a:spcPts val="18172"/>
              </a:lnSpc>
              <a:spcBef>
                <a:spcPct val="0"/>
              </a:spcBef>
            </a:pPr>
            <a:r>
              <a:rPr lang="en-US" sz="13978" dirty="0">
                <a:solidFill>
                  <a:srgbClr val="FFFFFF"/>
                </a:solidFill>
                <a:latin typeface="PMingLiU" panose="02020500000000000000" pitchFamily="18" charset="-120"/>
                <a:ea typeface="PMingLiU" panose="02020500000000000000" pitchFamily="18" charset="-120"/>
              </a:rPr>
              <a:t>   我         </a:t>
            </a:r>
          </a:p>
          <a:p>
            <a:pPr>
              <a:lnSpc>
                <a:spcPts val="18172"/>
              </a:lnSpc>
              <a:spcBef>
                <a:spcPct val="0"/>
              </a:spcBef>
            </a:pPr>
            <a:r>
              <a:rPr lang="en-US" sz="13978" dirty="0">
                <a:solidFill>
                  <a:srgbClr val="FFFFFF"/>
                </a:solidFill>
                <a:latin typeface="PMingLiU" panose="02020500000000000000" pitchFamily="18" charset="-120"/>
                <a:ea typeface="PMingLiU" panose="02020500000000000000" pitchFamily="18" charset="-120"/>
              </a:rPr>
              <a:t>   他</a:t>
            </a:r>
          </a:p>
          <a:p>
            <a:pPr>
              <a:lnSpc>
                <a:spcPts val="18172"/>
              </a:lnSpc>
              <a:spcBef>
                <a:spcPct val="0"/>
              </a:spcBef>
            </a:pPr>
            <a:r>
              <a:rPr lang="en-US" sz="13978" dirty="0">
                <a:solidFill>
                  <a:srgbClr val="FFFFFF"/>
                </a:solidFill>
                <a:latin typeface="PMingLiU" panose="02020500000000000000" pitchFamily="18" charset="-120"/>
                <a:ea typeface="PMingLiU" panose="02020500000000000000" pitchFamily="18" charset="-120"/>
              </a:rPr>
              <a:t>   它 </a:t>
            </a:r>
          </a:p>
        </p:txBody>
      </p:sp>
      <p:sp>
        <p:nvSpPr>
          <p:cNvPr id="4" name="TextBox 4"/>
          <p:cNvSpPr txBox="1"/>
          <p:nvPr/>
        </p:nvSpPr>
        <p:spPr>
          <a:xfrm>
            <a:off x="4995130" y="4080630"/>
            <a:ext cx="9406670" cy="2178994"/>
          </a:xfrm>
          <a:prstGeom prst="rect">
            <a:avLst/>
          </a:prstGeom>
        </p:spPr>
        <p:txBody>
          <a:bodyPr wrap="square" lIns="0" tIns="0" rIns="0" bIns="0" rtlCol="0" anchor="t">
            <a:spAutoFit/>
          </a:bodyPr>
          <a:lstStyle/>
          <a:p>
            <a:pPr algn="ctr">
              <a:lnSpc>
                <a:spcPts val="18172"/>
              </a:lnSpc>
              <a:spcBef>
                <a:spcPct val="0"/>
              </a:spcBef>
            </a:pPr>
            <a:r>
              <a:rPr lang="en-US" altLang="zh-CN" sz="13978" dirty="0">
                <a:solidFill>
                  <a:srgbClr val="FFFFFF"/>
                </a:solidFill>
                <a:latin typeface="PMingLiU" panose="02020500000000000000" pitchFamily="18" charset="-120"/>
                <a:ea typeface="PMingLiU" panose="02020500000000000000" pitchFamily="18" charset="-120"/>
              </a:rPr>
              <a:t>b</a:t>
            </a:r>
            <a:r>
              <a:rPr lang="en-US" sz="13978" dirty="0">
                <a:solidFill>
                  <a:srgbClr val="FFFFFF"/>
                </a:solidFill>
                <a:latin typeface="PMingLiU" panose="02020500000000000000" pitchFamily="18" charset="-120"/>
                <a:ea typeface="PMingLiU" panose="02020500000000000000" pitchFamily="18" charset="-120"/>
              </a:rPr>
              <a:t>ara</a:t>
            </a:r>
            <a:r>
              <a:rPr lang="zh-CN" altLang="en-US" sz="13978" dirty="0">
                <a:solidFill>
                  <a:srgbClr val="FFFFFF"/>
                </a:solidFill>
                <a:latin typeface="PMingLiU" panose="02020500000000000000" pitchFamily="18" charset="-120"/>
                <a:ea typeface="PMingLiU" panose="02020500000000000000" pitchFamily="18" charset="-120"/>
              </a:rPr>
              <a:t>天地</a:t>
            </a:r>
            <a:r>
              <a:rPr lang="en-US" sz="13978" dirty="0">
                <a:solidFill>
                  <a:srgbClr val="FFFFFF"/>
                </a:solidFill>
                <a:latin typeface="PMingLiU" panose="02020500000000000000" pitchFamily="18" charset="-120"/>
                <a:ea typeface="PMingLiU" panose="02020500000000000000" pitchFamily="18" charset="-120"/>
              </a:rPr>
              <a:t>。</a:t>
            </a:r>
          </a:p>
        </p:txBody>
      </p:sp>
      <p:pic>
        <p:nvPicPr>
          <p:cNvPr id="5" name="Picture 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099816" y="1009650"/>
            <a:ext cx="2191431" cy="2294333"/>
          </a:xfrm>
          <a:prstGeom prst="rect">
            <a:avLst/>
          </a:prstGeom>
        </p:spPr>
      </p:pic>
      <p:pic>
        <p:nvPicPr>
          <p:cNvPr id="6" name="Picture 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109341" y="3415309"/>
            <a:ext cx="2191431" cy="2294333"/>
          </a:xfrm>
          <a:prstGeom prst="rect">
            <a:avLst/>
          </a:prstGeom>
        </p:spPr>
      </p:pic>
      <p:pic>
        <p:nvPicPr>
          <p:cNvPr id="7" name="Picture 7"/>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022774" y="5652491"/>
            <a:ext cx="2191431" cy="2294333"/>
          </a:xfrm>
          <a:prstGeom prst="rect">
            <a:avLst/>
          </a:prstGeom>
        </p:spPr>
      </p:pic>
      <p:pic>
        <p:nvPicPr>
          <p:cNvPr id="8" name="Picture 8"/>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156465" y="7878367"/>
            <a:ext cx="2191431" cy="2294333"/>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l="55" r="55"/>
          <a:stretch>
            <a:fillRect/>
          </a:stretch>
        </p:blipFill>
        <p:spPr>
          <a:xfrm>
            <a:off x="0" y="0"/>
            <a:ext cx="18288000" cy="10287000"/>
          </a:xfrm>
          <a:prstGeom prst="rect">
            <a:avLst/>
          </a:prstGeom>
        </p:spPr>
      </p:pic>
      <p:sp>
        <p:nvSpPr>
          <p:cNvPr id="3" name="TextBox 3"/>
          <p:cNvSpPr txBox="1"/>
          <p:nvPr/>
        </p:nvSpPr>
        <p:spPr>
          <a:xfrm>
            <a:off x="381000" y="2014258"/>
            <a:ext cx="14782800" cy="4512967"/>
          </a:xfrm>
          <a:prstGeom prst="rect">
            <a:avLst/>
          </a:prstGeom>
        </p:spPr>
        <p:txBody>
          <a:bodyPr wrap="square" lIns="0" tIns="0" rIns="0" bIns="0" rtlCol="0" anchor="t">
            <a:spAutoFit/>
          </a:bodyPr>
          <a:lstStyle/>
          <a:p>
            <a:pPr>
              <a:lnSpc>
                <a:spcPts val="18172"/>
              </a:lnSpc>
              <a:spcBef>
                <a:spcPct val="0"/>
              </a:spcBef>
            </a:pPr>
            <a:endParaRPr dirty="0">
              <a:latin typeface="PMingLiU" panose="02020500000000000000" pitchFamily="18" charset="-120"/>
              <a:ea typeface="PMingLiU" panose="02020500000000000000" pitchFamily="18" charset="-120"/>
            </a:endParaRPr>
          </a:p>
          <a:p>
            <a:pPr>
              <a:lnSpc>
                <a:spcPts val="18172"/>
              </a:lnSpc>
              <a:spcBef>
                <a:spcPct val="0"/>
              </a:spcBef>
            </a:pPr>
            <a:r>
              <a:rPr lang="en-US" sz="13978" dirty="0">
                <a:solidFill>
                  <a:srgbClr val="FFFFFF"/>
                </a:solidFill>
                <a:latin typeface="PMingLiU" panose="02020500000000000000" pitchFamily="18" charset="-120"/>
                <a:ea typeface="PMingLiU" panose="02020500000000000000" pitchFamily="18" charset="-120"/>
              </a:rPr>
              <a:t>  </a:t>
            </a:r>
            <a:r>
              <a:rPr lang="zh-CN" altLang="en-US" sz="13978" dirty="0">
                <a:solidFill>
                  <a:srgbClr val="FFFFFF"/>
                </a:solidFill>
                <a:latin typeface="PMingLiU" panose="02020500000000000000" pitchFamily="18" charset="-120"/>
                <a:ea typeface="PMingLiU" panose="02020500000000000000" pitchFamily="18" charset="-120"/>
              </a:rPr>
              <a:t>上帝</a:t>
            </a:r>
            <a:r>
              <a:rPr lang="en-US" sz="13978" dirty="0">
                <a:solidFill>
                  <a:srgbClr val="FFFFFF"/>
                </a:solidFill>
                <a:latin typeface="PMingLiU" panose="02020500000000000000" pitchFamily="18" charset="-120"/>
                <a:ea typeface="PMingLiU" panose="02020500000000000000" pitchFamily="18" charset="-120"/>
              </a:rPr>
              <a:t>          </a:t>
            </a:r>
            <a:r>
              <a:rPr lang="zh-CN" altLang="en-US" sz="13978" dirty="0">
                <a:solidFill>
                  <a:srgbClr val="FFFFFF"/>
                </a:solidFill>
                <a:latin typeface="PMingLiU" panose="02020500000000000000" pitchFamily="18" charset="-120"/>
                <a:ea typeface="PMingLiU" panose="02020500000000000000" pitchFamily="18" charset="-120"/>
              </a:rPr>
              <a:t>天地</a:t>
            </a:r>
            <a:r>
              <a:rPr lang="en-US" sz="13978" dirty="0">
                <a:solidFill>
                  <a:srgbClr val="FFFFFF"/>
                </a:solidFill>
                <a:latin typeface="PMingLiU" panose="02020500000000000000" pitchFamily="18" charset="-120"/>
                <a:ea typeface="PMingLiU" panose="02020500000000000000" pitchFamily="18" charset="-120"/>
              </a:rPr>
              <a:t>。</a:t>
            </a:r>
          </a:p>
        </p:txBody>
      </p:sp>
      <p:sp>
        <p:nvSpPr>
          <p:cNvPr id="4" name="TextBox 4"/>
          <p:cNvSpPr txBox="1"/>
          <p:nvPr/>
        </p:nvSpPr>
        <p:spPr>
          <a:xfrm>
            <a:off x="5011744" y="4083104"/>
            <a:ext cx="3619857" cy="2178994"/>
          </a:xfrm>
          <a:prstGeom prst="rect">
            <a:avLst/>
          </a:prstGeom>
        </p:spPr>
        <p:txBody>
          <a:bodyPr lIns="0" tIns="0" rIns="0" bIns="0" rtlCol="0" anchor="t">
            <a:spAutoFit/>
          </a:bodyPr>
          <a:lstStyle/>
          <a:p>
            <a:pPr algn="ctr">
              <a:lnSpc>
                <a:spcPts val="18172"/>
              </a:lnSpc>
              <a:spcBef>
                <a:spcPct val="0"/>
              </a:spcBef>
            </a:pPr>
            <a:r>
              <a:rPr lang="en-US" sz="13978" dirty="0">
                <a:solidFill>
                  <a:srgbClr val="FFFFFF"/>
                </a:solidFill>
                <a:latin typeface="PMingLiU" panose="02020500000000000000" pitchFamily="18" charset="-120"/>
                <a:ea typeface="PMingLiU" panose="02020500000000000000" pitchFamily="18" charset="-120"/>
              </a:rPr>
              <a:t>bara</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l="55" r="55"/>
          <a:stretch>
            <a:fillRect/>
          </a:stretch>
        </p:blipFill>
        <p:spPr>
          <a:xfrm>
            <a:off x="0" y="0"/>
            <a:ext cx="18288000" cy="10287000"/>
          </a:xfrm>
          <a:prstGeom prst="rect">
            <a:avLst/>
          </a:prstGeom>
        </p:spPr>
      </p:pic>
      <p:grpSp>
        <p:nvGrpSpPr>
          <p:cNvPr id="3" name="Group 3"/>
          <p:cNvGrpSpPr/>
          <p:nvPr/>
        </p:nvGrpSpPr>
        <p:grpSpPr>
          <a:xfrm>
            <a:off x="-176237" y="1379718"/>
            <a:ext cx="9263087" cy="3353735"/>
            <a:chOff x="0" y="-352425"/>
            <a:chExt cx="12350783" cy="4471645"/>
          </a:xfrm>
        </p:grpSpPr>
        <p:sp>
          <p:nvSpPr>
            <p:cNvPr id="4" name="TextBox 4"/>
            <p:cNvSpPr txBox="1"/>
            <p:nvPr/>
          </p:nvSpPr>
          <p:spPr>
            <a:xfrm>
              <a:off x="0" y="1628966"/>
              <a:ext cx="12350783" cy="2490254"/>
            </a:xfrm>
            <a:prstGeom prst="rect">
              <a:avLst/>
            </a:prstGeom>
          </p:spPr>
          <p:txBody>
            <a:bodyPr lIns="0" tIns="0" rIns="0" bIns="0" rtlCol="0" anchor="t">
              <a:spAutoFit/>
            </a:bodyPr>
            <a:lstStyle/>
            <a:p>
              <a:pPr>
                <a:lnSpc>
                  <a:spcPts val="15572"/>
                </a:lnSpc>
                <a:spcBef>
                  <a:spcPct val="0"/>
                </a:spcBef>
              </a:pPr>
              <a:r>
                <a:rPr lang="en-US" sz="11979" dirty="0">
                  <a:solidFill>
                    <a:srgbClr val="FFFFFF"/>
                  </a:solidFill>
                  <a:latin typeface="PMingLiU" panose="02020500000000000000" pitchFamily="18" charset="-120"/>
                  <a:ea typeface="PMingLiU" panose="02020500000000000000" pitchFamily="18" charset="-120"/>
                </a:rPr>
                <a:t>「</a:t>
              </a:r>
              <a:r>
                <a:rPr lang="en-US" sz="11979" dirty="0" err="1">
                  <a:solidFill>
                    <a:srgbClr val="FFFFFF"/>
                  </a:solidFill>
                  <a:latin typeface="PMingLiU" panose="02020500000000000000" pitchFamily="18" charset="-120"/>
                  <a:ea typeface="PMingLiU" panose="02020500000000000000" pitchFamily="18" charset="-120"/>
                </a:rPr>
                <a:t>唯有上帝是</a:t>
              </a:r>
              <a:endParaRPr lang="en-US" sz="11979" dirty="0">
                <a:solidFill>
                  <a:srgbClr val="FFFFFF"/>
                </a:solidFill>
                <a:latin typeface="PMingLiU" panose="02020500000000000000" pitchFamily="18" charset="-120"/>
                <a:ea typeface="PMingLiU" panose="02020500000000000000" pitchFamily="18" charset="-120"/>
              </a:endParaRPr>
            </a:p>
          </p:txBody>
        </p:sp>
        <p:sp>
          <p:nvSpPr>
            <p:cNvPr id="5" name="TextBox 5"/>
            <p:cNvSpPr txBox="1"/>
            <p:nvPr/>
          </p:nvSpPr>
          <p:spPr>
            <a:xfrm>
              <a:off x="682931" y="-352425"/>
              <a:ext cx="2914053" cy="2490254"/>
            </a:xfrm>
            <a:prstGeom prst="rect">
              <a:avLst/>
            </a:prstGeom>
          </p:spPr>
          <p:txBody>
            <a:bodyPr lIns="0" tIns="0" rIns="0" bIns="0" rtlCol="0" anchor="t">
              <a:spAutoFit/>
            </a:bodyPr>
            <a:lstStyle/>
            <a:p>
              <a:pPr algn="ctr">
                <a:lnSpc>
                  <a:spcPts val="15572"/>
                </a:lnSpc>
                <a:spcBef>
                  <a:spcPct val="0"/>
                </a:spcBef>
              </a:pPr>
              <a:r>
                <a:rPr lang="en-US" sz="11979" dirty="0">
                  <a:solidFill>
                    <a:srgbClr val="FFFFFF"/>
                  </a:solidFill>
                  <a:latin typeface="PMingLiU" panose="02020500000000000000" pitchFamily="18" charset="-120"/>
                  <a:ea typeface="PMingLiU" panose="02020500000000000000" pitchFamily="18" charset="-120"/>
                </a:rPr>
                <a:t>#1</a:t>
              </a:r>
            </a:p>
          </p:txBody>
        </p:sp>
      </p:grpSp>
      <p:sp>
        <p:nvSpPr>
          <p:cNvPr id="6" name="TextBox 6"/>
          <p:cNvSpPr txBox="1"/>
          <p:nvPr/>
        </p:nvSpPr>
        <p:spPr>
          <a:xfrm>
            <a:off x="8449986" y="5220422"/>
            <a:ext cx="4746537" cy="1868268"/>
          </a:xfrm>
          <a:prstGeom prst="rect">
            <a:avLst/>
          </a:prstGeom>
        </p:spPr>
        <p:txBody>
          <a:bodyPr lIns="0" tIns="0" rIns="0" bIns="0" rtlCol="0" anchor="t">
            <a:spAutoFit/>
          </a:bodyPr>
          <a:lstStyle/>
          <a:p>
            <a:pPr algn="ctr">
              <a:lnSpc>
                <a:spcPts val="15600"/>
              </a:lnSpc>
              <a:spcBef>
                <a:spcPct val="0"/>
              </a:spcBef>
            </a:pPr>
            <a:r>
              <a:rPr lang="en-US" sz="12000" dirty="0" err="1">
                <a:solidFill>
                  <a:srgbClr val="FFFFFF"/>
                </a:solidFill>
                <a:latin typeface="PMingLiU" panose="02020500000000000000" pitchFamily="18" charset="-120"/>
                <a:ea typeface="PMingLiU" panose="02020500000000000000" pitchFamily="18" charset="-120"/>
              </a:rPr>
              <a:t>之主</a:t>
            </a:r>
            <a:r>
              <a:rPr lang="en-US" sz="12000" dirty="0">
                <a:solidFill>
                  <a:srgbClr val="FFFFFF"/>
                </a:solidFill>
                <a:latin typeface="PMingLiU" panose="02020500000000000000" pitchFamily="18" charset="-120"/>
                <a:ea typeface="PMingLiU" panose="02020500000000000000" pitchFamily="18" charset="-120"/>
              </a:rPr>
              <a:t>」</a:t>
            </a:r>
          </a:p>
        </p:txBody>
      </p:sp>
      <p:grpSp>
        <p:nvGrpSpPr>
          <p:cNvPr id="7" name="Group 7"/>
          <p:cNvGrpSpPr/>
          <p:nvPr/>
        </p:nvGrpSpPr>
        <p:grpSpPr>
          <a:xfrm>
            <a:off x="4911847" y="2983859"/>
            <a:ext cx="3843868" cy="3378159"/>
            <a:chOff x="0" y="-371475"/>
            <a:chExt cx="5125157" cy="4504212"/>
          </a:xfrm>
        </p:grpSpPr>
        <p:sp>
          <p:nvSpPr>
            <p:cNvPr id="8" name="TextBox 8"/>
            <p:cNvSpPr txBox="1"/>
            <p:nvPr/>
          </p:nvSpPr>
          <p:spPr>
            <a:xfrm>
              <a:off x="0" y="-371475"/>
              <a:ext cx="5125157" cy="2879522"/>
            </a:xfrm>
            <a:prstGeom prst="rect">
              <a:avLst/>
            </a:prstGeom>
          </p:spPr>
          <p:txBody>
            <a:bodyPr lIns="0" tIns="0" rIns="0" bIns="0" rtlCol="0" anchor="t">
              <a:spAutoFit/>
            </a:bodyPr>
            <a:lstStyle/>
            <a:p>
              <a:pPr algn="ctr">
                <a:lnSpc>
                  <a:spcPts val="16103"/>
                </a:lnSpc>
                <a:spcBef>
                  <a:spcPct val="0"/>
                </a:spcBef>
              </a:pPr>
              <a:endParaRPr/>
            </a:p>
          </p:txBody>
        </p:sp>
        <p:sp>
          <p:nvSpPr>
            <p:cNvPr id="9" name="TextBox 9"/>
            <p:cNvSpPr txBox="1"/>
            <p:nvPr/>
          </p:nvSpPr>
          <p:spPr>
            <a:xfrm>
              <a:off x="142336" y="1227412"/>
              <a:ext cx="4840484" cy="2905325"/>
            </a:xfrm>
            <a:prstGeom prst="rect">
              <a:avLst/>
            </a:prstGeom>
          </p:spPr>
          <p:txBody>
            <a:bodyPr lIns="0" tIns="0" rIns="0" bIns="0" rtlCol="0" anchor="t">
              <a:spAutoFit/>
            </a:bodyPr>
            <a:lstStyle/>
            <a:p>
              <a:pPr algn="ctr">
                <a:lnSpc>
                  <a:spcPts val="18172"/>
                </a:lnSpc>
                <a:spcBef>
                  <a:spcPct val="0"/>
                </a:spcBef>
              </a:pPr>
              <a:r>
                <a:rPr lang="en-US" sz="13978" dirty="0">
                  <a:solidFill>
                    <a:srgbClr val="FFFFFF"/>
                  </a:solidFill>
                  <a:latin typeface="PMingLiU" panose="02020500000000000000" pitchFamily="18" charset="-120"/>
                  <a:ea typeface="PMingLiU" panose="02020500000000000000" pitchFamily="18" charset="-120"/>
                </a:rPr>
                <a:t>bara</a:t>
              </a:r>
            </a:p>
          </p:txBody>
        </p:sp>
      </p:gr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1437</TotalTime>
  <Words>928</Words>
  <Application>Microsoft Office PowerPoint</Application>
  <PresentationFormat>Custom</PresentationFormat>
  <Paragraphs>112</Paragraphs>
  <Slides>19</Slides>
  <Notes>18</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19</vt:i4>
      </vt:variant>
    </vt:vector>
  </HeadingPairs>
  <TitlesOfParts>
    <vt:vector size="24" baseType="lpstr">
      <vt:lpstr>Arial</vt:lpstr>
      <vt:lpstr>PMingLiU</vt:lpstr>
      <vt:lpstr>Calibri</vt:lpstr>
      <vt:lpstr>PMingLiU</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原來如此</dc:title>
  <cp:lastModifiedBy>Jc</cp:lastModifiedBy>
  <cp:revision>38</cp:revision>
  <dcterms:created xsi:type="dcterms:W3CDTF">2006-08-16T00:00:00Z</dcterms:created>
  <dcterms:modified xsi:type="dcterms:W3CDTF">2022-06-05T04:23:21Z</dcterms:modified>
  <dc:identifier>DAE78VC2Ixc</dc:identifier>
</cp:coreProperties>
</file>