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56" r:id="rId2"/>
    <p:sldId id="257" r:id="rId3"/>
    <p:sldId id="275" r:id="rId4"/>
    <p:sldId id="258" r:id="rId5"/>
    <p:sldId id="281" r:id="rId6"/>
    <p:sldId id="277" r:id="rId7"/>
    <p:sldId id="279" r:id="rId8"/>
    <p:sldId id="286" r:id="rId9"/>
    <p:sldId id="282" r:id="rId10"/>
    <p:sldId id="289" r:id="rId11"/>
    <p:sldId id="291" r:id="rId12"/>
    <p:sldId id="292" r:id="rId13"/>
    <p:sldId id="287" r:id="rId14"/>
    <p:sldId id="270" r:id="rId15"/>
    <p:sldId id="294" r:id="rId16"/>
    <p:sldId id="297" r:id="rId17"/>
    <p:sldId id="295" r:id="rId18"/>
    <p:sldId id="296" r:id="rId19"/>
    <p:sldId id="298" r:id="rId20"/>
    <p:sldId id="288" r:id="rId21"/>
    <p:sldId id="293" r:id="rId22"/>
    <p:sldId id="273" r:id="rId23"/>
    <p:sldId id="272" r:id="rId24"/>
    <p:sldId id="274" r:id="rId25"/>
    <p:sldId id="280" r:id="rId26"/>
  </p:sldIdLst>
  <p:sldSz cx="18288000" cy="10287000"/>
  <p:notesSz cx="6858000" cy="9144000"/>
  <p:embeddedFontLst>
    <p:embeddedFont>
      <p:font typeface="Calibri" panose="020F0502020204030204" pitchFamily="34" charset="0"/>
      <p:regular r:id="rId28"/>
      <p:bold r:id="rId29"/>
      <p:italic r:id="rId30"/>
      <p:boldItalic r:id="rId31"/>
    </p:embeddedFont>
    <p:embeddedFont>
      <p:font typeface="ＭＳ Ｐゴシック" panose="020B0502040504020204" pitchFamily="34" charset="0"/>
      <p:regular r:id="rId32"/>
    </p:embeddedFont>
    <p:embeddedFont>
      <p:font typeface="PMingLiU" panose="02020500000000000000" pitchFamily="18" charset="-120"/>
      <p:regular r:id="rId33"/>
    </p:embeddedFont>
    <p:embeddedFont>
      <p:font typeface="SimSun" panose="02010600030101010101" pitchFamily="2" charset="-122"/>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CA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2588" autoAdjust="0"/>
  </p:normalViewPr>
  <p:slideViewPr>
    <p:cSldViewPr>
      <p:cViewPr varScale="1">
        <p:scale>
          <a:sx n="44" d="100"/>
          <a:sy n="44" d="100"/>
        </p:scale>
        <p:origin x="1315"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microsoft.com/office/2016/11/relationships/changesInfo" Target="changesInfos/changesInfo1.xml" /><Relationship Id="rId3" Type="http://schemas.openxmlformats.org/officeDocument/2006/relationships/slide" Target="slides/slide2.xml" /><Relationship Id="rId21" Type="http://schemas.openxmlformats.org/officeDocument/2006/relationships/slide" Target="slides/slide20.xml" /><Relationship Id="rId34" Type="http://schemas.openxmlformats.org/officeDocument/2006/relationships/font" Target="fonts/font7.fntdata"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font" Target="fonts/font6.fntdata" /><Relationship Id="rId38" Type="http://schemas.openxmlformats.org/officeDocument/2006/relationships/tableStyles" Target="tableStyles.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font" Target="fonts/font2.fntdata"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font" Target="fonts/font5.fntdata" /><Relationship Id="rId37" Type="http://schemas.openxmlformats.org/officeDocument/2006/relationships/theme" Target="theme/theme1.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font" Target="fonts/font1.fntdata" /><Relationship Id="rId36" Type="http://schemas.openxmlformats.org/officeDocument/2006/relationships/viewProps" Target="viewProps.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font" Target="fonts/font4.fntdata"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notesMaster" Target="notesMasters/notesMaster1.xml" /><Relationship Id="rId30" Type="http://schemas.openxmlformats.org/officeDocument/2006/relationships/font" Target="fonts/font3.fntdata" /><Relationship Id="rId35" Type="http://schemas.openxmlformats.org/officeDocument/2006/relationships/presProps" Target="presProps.xml" /></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Y Chen" userId="S::j.chen@lowell.church::ab0fdd4b-4330-43f7-a976-03f1f0900fcd" providerId="AD" clId="Web-{2EC95238-FAE0-4536-9275-EA36A47C1AB3}"/>
    <pc:docChg chg="addSld delSld modSld sldOrd">
      <pc:chgData name="JY Chen" userId="S::j.chen@lowell.church::ab0fdd4b-4330-43f7-a976-03f1f0900fcd" providerId="AD" clId="Web-{2EC95238-FAE0-4536-9275-EA36A47C1AB3}" dt="2022-06-07T20:54:39.646" v="926"/>
      <pc:docMkLst>
        <pc:docMk/>
      </pc:docMkLst>
      <pc:sldChg chg="modNotes">
        <pc:chgData name="JY Chen" userId="S::j.chen@lowell.church::ab0fdd4b-4330-43f7-a976-03f1f0900fcd" providerId="AD" clId="Web-{2EC95238-FAE0-4536-9275-EA36A47C1AB3}" dt="2022-06-07T18:59:48.295" v="770"/>
        <pc:sldMkLst>
          <pc:docMk/>
          <pc:sldMk cId="0" sldId="257"/>
        </pc:sldMkLst>
      </pc:sldChg>
      <pc:sldChg chg="addSp delSp modSp ord modNotes">
        <pc:chgData name="JY Chen" userId="S::j.chen@lowell.church::ab0fdd4b-4330-43f7-a976-03f1f0900fcd" providerId="AD" clId="Web-{2EC95238-FAE0-4536-9275-EA36A47C1AB3}" dt="2022-06-07T20:48:21.307" v="888"/>
        <pc:sldMkLst>
          <pc:docMk/>
          <pc:sldMk cId="0" sldId="258"/>
        </pc:sldMkLst>
        <pc:spChg chg="del">
          <ac:chgData name="JY Chen" userId="S::j.chen@lowell.church::ab0fdd4b-4330-43f7-a976-03f1f0900fcd" providerId="AD" clId="Web-{2EC95238-FAE0-4536-9275-EA36A47C1AB3}" dt="2022-06-07T17:00:12.303" v="6"/>
          <ac:spMkLst>
            <pc:docMk/>
            <pc:sldMk cId="0" sldId="258"/>
            <ac:spMk id="3" creationId="{00000000-0000-0000-0000-000000000000}"/>
          </ac:spMkLst>
        </pc:spChg>
        <pc:spChg chg="del">
          <ac:chgData name="JY Chen" userId="S::j.chen@lowell.church::ab0fdd4b-4330-43f7-a976-03f1f0900fcd" providerId="AD" clId="Web-{2EC95238-FAE0-4536-9275-EA36A47C1AB3}" dt="2022-06-07T17:00:06.772" v="5"/>
          <ac:spMkLst>
            <pc:docMk/>
            <pc:sldMk cId="0" sldId="258"/>
            <ac:spMk id="4" creationId="{00000000-0000-0000-0000-000000000000}"/>
          </ac:spMkLst>
        </pc:spChg>
        <pc:spChg chg="add">
          <ac:chgData name="JY Chen" userId="S::j.chen@lowell.church::ab0fdd4b-4330-43f7-a976-03f1f0900fcd" providerId="AD" clId="Web-{2EC95238-FAE0-4536-9275-EA36A47C1AB3}" dt="2022-06-07T20:39:29.370" v="854"/>
          <ac:spMkLst>
            <pc:docMk/>
            <pc:sldMk cId="0" sldId="258"/>
            <ac:spMk id="4" creationId="{3F0467B7-D193-2A4A-DBE0-2BF86E20290C}"/>
          </ac:spMkLst>
        </pc:spChg>
        <pc:spChg chg="mod">
          <ac:chgData name="JY Chen" userId="S::j.chen@lowell.church::ab0fdd4b-4330-43f7-a976-03f1f0900fcd" providerId="AD" clId="Web-{2EC95238-FAE0-4536-9275-EA36A47C1AB3}" dt="2022-06-07T20:39:48.605" v="857" actId="1076"/>
          <ac:spMkLst>
            <pc:docMk/>
            <pc:sldMk cId="0" sldId="258"/>
            <ac:spMk id="10" creationId="{1FA4D370-08F2-E5AA-4F40-5A864C1FB258}"/>
          </ac:spMkLst>
        </pc:spChg>
      </pc:sldChg>
      <pc:sldChg chg="addSp delSp modSp del ord modNotes">
        <pc:chgData name="JY Chen" userId="S::j.chen@lowell.church::ab0fdd4b-4330-43f7-a976-03f1f0900fcd" providerId="AD" clId="Web-{2EC95238-FAE0-4536-9275-EA36A47C1AB3}" dt="2022-06-07T20:19:06.479" v="833"/>
        <pc:sldMkLst>
          <pc:docMk/>
          <pc:sldMk cId="0" sldId="259"/>
        </pc:sldMkLst>
        <pc:spChg chg="add mod">
          <ac:chgData name="JY Chen" userId="S::j.chen@lowell.church::ab0fdd4b-4330-43f7-a976-03f1f0900fcd" providerId="AD" clId="Web-{2EC95238-FAE0-4536-9275-EA36A47C1AB3}" dt="2022-06-07T17:06:58.327" v="66" actId="20577"/>
          <ac:spMkLst>
            <pc:docMk/>
            <pc:sldMk cId="0" sldId="259"/>
            <ac:spMk id="4" creationId="{3E0F206F-C734-B0DD-CC5A-76C7C3CA19EF}"/>
          </ac:spMkLst>
        </pc:spChg>
        <pc:spChg chg="mod">
          <ac:chgData name="JY Chen" userId="S::j.chen@lowell.church::ab0fdd4b-4330-43f7-a976-03f1f0900fcd" providerId="AD" clId="Web-{2EC95238-FAE0-4536-9275-EA36A47C1AB3}" dt="2022-06-07T17:28:49.259" v="336" actId="20577"/>
          <ac:spMkLst>
            <pc:docMk/>
            <pc:sldMk cId="0" sldId="259"/>
            <ac:spMk id="6" creationId="{FCB95701-245F-46BC-8299-8994A380BBBE}"/>
          </ac:spMkLst>
        </pc:spChg>
        <pc:spChg chg="del mod">
          <ac:chgData name="JY Chen" userId="S::j.chen@lowell.church::ab0fdd4b-4330-43f7-a976-03f1f0900fcd" providerId="AD" clId="Web-{2EC95238-FAE0-4536-9275-EA36A47C1AB3}" dt="2022-06-07T17:00:46.460" v="10"/>
          <ac:spMkLst>
            <pc:docMk/>
            <pc:sldMk cId="0" sldId="259"/>
            <ac:spMk id="8" creationId="{757F94B7-D8BE-1484-8136-FE24CBB00FBD}"/>
          </ac:spMkLst>
        </pc:spChg>
      </pc:sldChg>
      <pc:sldChg chg="del">
        <pc:chgData name="JY Chen" userId="S::j.chen@lowell.church::ab0fdd4b-4330-43f7-a976-03f1f0900fcd" providerId="AD" clId="Web-{2EC95238-FAE0-4536-9275-EA36A47C1AB3}" dt="2022-06-07T17:21:53.860" v="239"/>
        <pc:sldMkLst>
          <pc:docMk/>
          <pc:sldMk cId="0" sldId="260"/>
        </pc:sldMkLst>
      </pc:sldChg>
      <pc:sldChg chg="del">
        <pc:chgData name="JY Chen" userId="S::j.chen@lowell.church::ab0fdd4b-4330-43f7-a976-03f1f0900fcd" providerId="AD" clId="Web-{2EC95238-FAE0-4536-9275-EA36A47C1AB3}" dt="2022-06-07T17:33:55.249" v="397"/>
        <pc:sldMkLst>
          <pc:docMk/>
          <pc:sldMk cId="0" sldId="261"/>
        </pc:sldMkLst>
      </pc:sldChg>
      <pc:sldChg chg="del">
        <pc:chgData name="JY Chen" userId="S::j.chen@lowell.church::ab0fdd4b-4330-43f7-a976-03f1f0900fcd" providerId="AD" clId="Web-{2EC95238-FAE0-4536-9275-EA36A47C1AB3}" dt="2022-06-07T18:43:07.705" v="664"/>
        <pc:sldMkLst>
          <pc:docMk/>
          <pc:sldMk cId="0" sldId="262"/>
        </pc:sldMkLst>
      </pc:sldChg>
      <pc:sldChg chg="del">
        <pc:chgData name="JY Chen" userId="S::j.chen@lowell.church::ab0fdd4b-4330-43f7-a976-03f1f0900fcd" providerId="AD" clId="Web-{2EC95238-FAE0-4536-9275-EA36A47C1AB3}" dt="2022-06-07T18:43:11.642" v="665"/>
        <pc:sldMkLst>
          <pc:docMk/>
          <pc:sldMk cId="0" sldId="263"/>
        </pc:sldMkLst>
      </pc:sldChg>
      <pc:sldChg chg="del">
        <pc:chgData name="JY Chen" userId="S::j.chen@lowell.church::ab0fdd4b-4330-43f7-a976-03f1f0900fcd" providerId="AD" clId="Web-{2EC95238-FAE0-4536-9275-EA36A47C1AB3}" dt="2022-06-07T18:43:13.283" v="666"/>
        <pc:sldMkLst>
          <pc:docMk/>
          <pc:sldMk cId="0" sldId="264"/>
        </pc:sldMkLst>
      </pc:sldChg>
      <pc:sldChg chg="del">
        <pc:chgData name="JY Chen" userId="S::j.chen@lowell.church::ab0fdd4b-4330-43f7-a976-03f1f0900fcd" providerId="AD" clId="Web-{2EC95238-FAE0-4536-9275-EA36A47C1AB3}" dt="2022-06-07T18:43:14.111" v="667"/>
        <pc:sldMkLst>
          <pc:docMk/>
          <pc:sldMk cId="0" sldId="265"/>
        </pc:sldMkLst>
      </pc:sldChg>
      <pc:sldChg chg="del">
        <pc:chgData name="JY Chen" userId="S::j.chen@lowell.church::ab0fdd4b-4330-43f7-a976-03f1f0900fcd" providerId="AD" clId="Web-{2EC95238-FAE0-4536-9275-EA36A47C1AB3}" dt="2022-06-07T18:43:15.939" v="668"/>
        <pc:sldMkLst>
          <pc:docMk/>
          <pc:sldMk cId="0" sldId="266"/>
        </pc:sldMkLst>
      </pc:sldChg>
      <pc:sldChg chg="del">
        <pc:chgData name="JY Chen" userId="S::j.chen@lowell.church::ab0fdd4b-4330-43f7-a976-03f1f0900fcd" providerId="AD" clId="Web-{2EC95238-FAE0-4536-9275-EA36A47C1AB3}" dt="2022-06-07T18:43:17.267" v="669"/>
        <pc:sldMkLst>
          <pc:docMk/>
          <pc:sldMk cId="0" sldId="267"/>
        </pc:sldMkLst>
      </pc:sldChg>
      <pc:sldChg chg="del">
        <pc:chgData name="JY Chen" userId="S::j.chen@lowell.church::ab0fdd4b-4330-43f7-a976-03f1f0900fcd" providerId="AD" clId="Web-{2EC95238-FAE0-4536-9275-EA36A47C1AB3}" dt="2022-06-07T18:43:18.158" v="670"/>
        <pc:sldMkLst>
          <pc:docMk/>
          <pc:sldMk cId="0" sldId="268"/>
        </pc:sldMkLst>
      </pc:sldChg>
      <pc:sldChg chg="addSp delSp modSp modNotes">
        <pc:chgData name="JY Chen" userId="S::j.chen@lowell.church::ab0fdd4b-4330-43f7-a976-03f1f0900fcd" providerId="AD" clId="Web-{2EC95238-FAE0-4536-9275-EA36A47C1AB3}" dt="2022-06-07T18:59:08.122" v="756" actId="20577"/>
        <pc:sldMkLst>
          <pc:docMk/>
          <pc:sldMk cId="0" sldId="274"/>
        </pc:sldMkLst>
        <pc:spChg chg="add del mod">
          <ac:chgData name="JY Chen" userId="S::j.chen@lowell.church::ab0fdd4b-4330-43f7-a976-03f1f0900fcd" providerId="AD" clId="Web-{2EC95238-FAE0-4536-9275-EA36A47C1AB3}" dt="2022-06-07T18:59:08.122" v="756" actId="20577"/>
          <ac:spMkLst>
            <pc:docMk/>
            <pc:sldMk cId="0" sldId="274"/>
            <ac:spMk id="4" creationId="{00000000-0000-0000-0000-000000000000}"/>
          </ac:spMkLst>
        </pc:spChg>
        <pc:picChg chg="add del mod">
          <ac:chgData name="JY Chen" userId="S::j.chen@lowell.church::ab0fdd4b-4330-43f7-a976-03f1f0900fcd" providerId="AD" clId="Web-{2EC95238-FAE0-4536-9275-EA36A47C1AB3}" dt="2022-06-07T17:48:04.094" v="492"/>
          <ac:picMkLst>
            <pc:docMk/>
            <pc:sldMk cId="0" sldId="274"/>
            <ac:picMk id="5" creationId="{4F6C845A-CB77-869C-8EA9-A9A738BD8378}"/>
          </ac:picMkLst>
        </pc:picChg>
      </pc:sldChg>
      <pc:sldChg chg="add ord replId modNotes">
        <pc:chgData name="JY Chen" userId="S::j.chen@lowell.church::ab0fdd4b-4330-43f7-a976-03f1f0900fcd" providerId="AD" clId="Web-{2EC95238-FAE0-4536-9275-EA36A47C1AB3}" dt="2022-06-07T17:00:35.491" v="8"/>
        <pc:sldMkLst>
          <pc:docMk/>
          <pc:sldMk cId="466182913" sldId="275"/>
        </pc:sldMkLst>
      </pc:sldChg>
      <pc:sldChg chg="modSp add del ord replId modNotes">
        <pc:chgData name="JY Chen" userId="S::j.chen@lowell.church::ab0fdd4b-4330-43f7-a976-03f1f0900fcd" providerId="AD" clId="Web-{2EC95238-FAE0-4536-9275-EA36A47C1AB3}" dt="2022-06-07T20:19:02.432" v="832"/>
        <pc:sldMkLst>
          <pc:docMk/>
          <pc:sldMk cId="2403976954" sldId="276"/>
        </pc:sldMkLst>
        <pc:spChg chg="mod">
          <ac:chgData name="JY Chen" userId="S::j.chen@lowell.church::ab0fdd4b-4330-43f7-a976-03f1f0900fcd" providerId="AD" clId="Web-{2EC95238-FAE0-4536-9275-EA36A47C1AB3}" dt="2022-06-07T18:59:15.060" v="758" actId="1076"/>
          <ac:spMkLst>
            <pc:docMk/>
            <pc:sldMk cId="2403976954" sldId="276"/>
            <ac:spMk id="6" creationId="{FCB95701-245F-46BC-8299-8994A380BBBE}"/>
          </ac:spMkLst>
        </pc:spChg>
      </pc:sldChg>
      <pc:sldChg chg="addSp delSp modSp add ord replId modNotes">
        <pc:chgData name="JY Chen" userId="S::j.chen@lowell.church::ab0fdd4b-4330-43f7-a976-03f1f0900fcd" providerId="AD" clId="Web-{2EC95238-FAE0-4536-9275-EA36A47C1AB3}" dt="2022-06-07T20:50:07.544" v="916"/>
        <pc:sldMkLst>
          <pc:docMk/>
          <pc:sldMk cId="3331077237" sldId="277"/>
        </pc:sldMkLst>
        <pc:spChg chg="add mod">
          <ac:chgData name="JY Chen" userId="S::j.chen@lowell.church::ab0fdd4b-4330-43f7-a976-03f1f0900fcd" providerId="AD" clId="Web-{2EC95238-FAE0-4536-9275-EA36A47C1AB3}" dt="2022-06-07T17:23:14.783" v="266" actId="1076"/>
          <ac:spMkLst>
            <pc:docMk/>
            <pc:sldMk cId="3331077237" sldId="277"/>
            <ac:spMk id="3" creationId="{9E764CB2-8EEB-5BAE-A957-81CAEC239A16}"/>
          </ac:spMkLst>
        </pc:spChg>
        <pc:spChg chg="add del mod">
          <ac:chgData name="JY Chen" userId="S::j.chen@lowell.church::ab0fdd4b-4330-43f7-a976-03f1f0900fcd" providerId="AD" clId="Web-{2EC95238-FAE0-4536-9275-EA36A47C1AB3}" dt="2022-06-07T17:43:58.104" v="481"/>
          <ac:spMkLst>
            <pc:docMk/>
            <pc:sldMk cId="3331077237" sldId="277"/>
            <ac:spMk id="4" creationId="{AE18ED7D-3039-DB1F-0D94-93B2E58BEA4F}"/>
          </ac:spMkLst>
        </pc:spChg>
        <pc:spChg chg="add">
          <ac:chgData name="JY Chen" userId="S::j.chen@lowell.church::ab0fdd4b-4330-43f7-a976-03f1f0900fcd" providerId="AD" clId="Web-{2EC95238-FAE0-4536-9275-EA36A47C1AB3}" dt="2022-06-07T20:40:23.606" v="860"/>
          <ac:spMkLst>
            <pc:docMk/>
            <pc:sldMk cId="3331077237" sldId="277"/>
            <ac:spMk id="5" creationId="{974C5289-EF6E-DBF5-EDFC-212E92D67B8B}"/>
          </ac:spMkLst>
        </pc:spChg>
        <pc:spChg chg="add ord">
          <ac:chgData name="JY Chen" userId="S::j.chen@lowell.church::ab0fdd4b-4330-43f7-a976-03f1f0900fcd" providerId="AD" clId="Web-{2EC95238-FAE0-4536-9275-EA36A47C1AB3}" dt="2022-06-07T20:39:19.963" v="853"/>
          <ac:spMkLst>
            <pc:docMk/>
            <pc:sldMk cId="3331077237" sldId="277"/>
            <ac:spMk id="6" creationId="{C8B2073E-FD60-BB25-F212-45600CC3A082}"/>
          </ac:spMkLst>
        </pc:spChg>
        <pc:spChg chg="del mod">
          <ac:chgData name="JY Chen" userId="S::j.chen@lowell.church::ab0fdd4b-4330-43f7-a976-03f1f0900fcd" providerId="AD" clId="Web-{2EC95238-FAE0-4536-9275-EA36A47C1AB3}" dt="2022-06-07T20:40:19.871" v="859"/>
          <ac:spMkLst>
            <pc:docMk/>
            <pc:sldMk cId="3331077237" sldId="277"/>
            <ac:spMk id="10" creationId="{1FA4D370-08F2-E5AA-4F40-5A864C1FB258}"/>
          </ac:spMkLst>
        </pc:spChg>
      </pc:sldChg>
      <pc:sldChg chg="addSp delSp add replId modNotes">
        <pc:chgData name="JY Chen" userId="S::j.chen@lowell.church::ab0fdd4b-4330-43f7-a976-03f1f0900fcd" providerId="AD" clId="Web-{2EC95238-FAE0-4536-9275-EA36A47C1AB3}" dt="2022-06-07T20:40:36.387" v="865"/>
        <pc:sldMkLst>
          <pc:docMk/>
          <pc:sldMk cId="2606070228" sldId="278"/>
        </pc:sldMkLst>
        <pc:spChg chg="add">
          <ac:chgData name="JY Chen" userId="S::j.chen@lowell.church::ab0fdd4b-4330-43f7-a976-03f1f0900fcd" providerId="AD" clId="Web-{2EC95238-FAE0-4536-9275-EA36A47C1AB3}" dt="2022-06-07T17:34:18.577" v="399"/>
          <ac:spMkLst>
            <pc:docMk/>
            <pc:sldMk cId="2606070228" sldId="278"/>
            <ac:spMk id="5" creationId="{62876F41-9534-828A-20CB-52B373D6CDBD}"/>
          </ac:spMkLst>
        </pc:spChg>
        <pc:spChg chg="add">
          <ac:chgData name="JY Chen" userId="S::j.chen@lowell.church::ab0fdd4b-4330-43f7-a976-03f1f0900fcd" providerId="AD" clId="Web-{2EC95238-FAE0-4536-9275-EA36A47C1AB3}" dt="2022-06-07T20:40:36.387" v="865"/>
          <ac:spMkLst>
            <pc:docMk/>
            <pc:sldMk cId="2606070228" sldId="278"/>
            <ac:spMk id="6" creationId="{F2D26937-E1EA-0BCE-C01B-34C4EC293688}"/>
          </ac:spMkLst>
        </pc:spChg>
        <pc:spChg chg="del">
          <ac:chgData name="JY Chen" userId="S::j.chen@lowell.church::ab0fdd4b-4330-43f7-a976-03f1f0900fcd" providerId="AD" clId="Web-{2EC95238-FAE0-4536-9275-EA36A47C1AB3}" dt="2022-06-07T20:40:35.465" v="864"/>
          <ac:spMkLst>
            <pc:docMk/>
            <pc:sldMk cId="2606070228" sldId="278"/>
            <ac:spMk id="10" creationId="{1FA4D370-08F2-E5AA-4F40-5A864C1FB258}"/>
          </ac:spMkLst>
        </pc:spChg>
      </pc:sldChg>
      <pc:sldChg chg="modSp add del ord replId modNotes">
        <pc:chgData name="JY Chen" userId="S::j.chen@lowell.church::ab0fdd4b-4330-43f7-a976-03f1f0900fcd" providerId="AD" clId="Web-{2EC95238-FAE0-4536-9275-EA36A47C1AB3}" dt="2022-06-07T18:52:31.815" v="746"/>
        <pc:sldMkLst>
          <pc:docMk/>
          <pc:sldMk cId="22109721" sldId="279"/>
        </pc:sldMkLst>
        <pc:spChg chg="mod">
          <ac:chgData name="JY Chen" userId="S::j.chen@lowell.church::ab0fdd4b-4330-43f7-a976-03f1f0900fcd" providerId="AD" clId="Web-{2EC95238-FAE0-4536-9275-EA36A47C1AB3}" dt="2022-06-07T18:52:10.220" v="743" actId="1076"/>
          <ac:spMkLst>
            <pc:docMk/>
            <pc:sldMk cId="22109721" sldId="279"/>
            <ac:spMk id="3" creationId="{9E764CB2-8EEB-5BAE-A957-81CAEC239A16}"/>
          </ac:spMkLst>
        </pc:spChg>
        <pc:spChg chg="ord">
          <ac:chgData name="JY Chen" userId="S::j.chen@lowell.church::ab0fdd4b-4330-43f7-a976-03f1f0900fcd" providerId="AD" clId="Web-{2EC95238-FAE0-4536-9275-EA36A47C1AB3}" dt="2022-06-07T18:50:43.109" v="707"/>
          <ac:spMkLst>
            <pc:docMk/>
            <pc:sldMk cId="22109721" sldId="279"/>
            <ac:spMk id="6" creationId="{C8B2073E-FD60-BB25-F212-45600CC3A082}"/>
          </ac:spMkLst>
        </pc:spChg>
        <pc:spChg chg="mod">
          <ac:chgData name="JY Chen" userId="S::j.chen@lowell.church::ab0fdd4b-4330-43f7-a976-03f1f0900fcd" providerId="AD" clId="Web-{2EC95238-FAE0-4536-9275-EA36A47C1AB3}" dt="2022-06-07T18:52:18.252" v="745" actId="1076"/>
          <ac:spMkLst>
            <pc:docMk/>
            <pc:sldMk cId="22109721" sldId="279"/>
            <ac:spMk id="10" creationId="{1FA4D370-08F2-E5AA-4F40-5A864C1FB258}"/>
          </ac:spMkLst>
        </pc:spChg>
      </pc:sldChg>
      <pc:sldChg chg="addSp delSp modSp add replId modNotes">
        <pc:chgData name="JY Chen" userId="S::j.chen@lowell.church::ab0fdd4b-4330-43f7-a976-03f1f0900fcd" providerId="AD" clId="Web-{2EC95238-FAE0-4536-9275-EA36A47C1AB3}" dt="2022-06-07T20:54:39.646" v="926"/>
        <pc:sldMkLst>
          <pc:docMk/>
          <pc:sldMk cId="3547477137" sldId="279"/>
        </pc:sldMkLst>
        <pc:spChg chg="add">
          <ac:chgData name="JY Chen" userId="S::j.chen@lowell.church::ab0fdd4b-4330-43f7-a976-03f1f0900fcd" providerId="AD" clId="Web-{2EC95238-FAE0-4536-9275-EA36A47C1AB3}" dt="2022-06-07T20:40:28.871" v="863"/>
          <ac:spMkLst>
            <pc:docMk/>
            <pc:sldMk cId="3547477137" sldId="279"/>
            <ac:spMk id="5" creationId="{702DAB6D-977E-26C3-BF61-1A9B4A56AA38}"/>
          </ac:spMkLst>
        </pc:spChg>
        <pc:spChg chg="del mod">
          <ac:chgData name="JY Chen" userId="S::j.chen@lowell.church::ab0fdd4b-4330-43f7-a976-03f1f0900fcd" providerId="AD" clId="Web-{2EC95238-FAE0-4536-9275-EA36A47C1AB3}" dt="2022-06-07T20:40:27.903" v="862"/>
          <ac:spMkLst>
            <pc:docMk/>
            <pc:sldMk cId="3547477137" sldId="279"/>
            <ac:spMk id="10" creationId="{1FA4D370-08F2-E5AA-4F40-5A864C1FB258}"/>
          </ac:spMkLst>
        </pc:spChg>
      </pc:sldChg>
    </pc:docChg>
  </pc:docChgLst>
  <pc:docChgLst>
    <pc:chgData name="JY Chen" userId="S::j.chen@lowell.church::ab0fdd4b-4330-43f7-a976-03f1f0900fcd" providerId="AD" clId="Web-{F5B48D6A-596D-4519-81CC-6998F22A9711}"/>
    <pc:docChg chg="modSld">
      <pc:chgData name="JY Chen" userId="S::j.chen@lowell.church::ab0fdd4b-4330-43f7-a976-03f1f0900fcd" providerId="AD" clId="Web-{F5B48D6A-596D-4519-81CC-6998F22A9711}" dt="2022-06-05T19:45:25.988" v="7" actId="14100"/>
      <pc:docMkLst>
        <pc:docMk/>
      </pc:docMkLst>
      <pc:sldChg chg="modSp">
        <pc:chgData name="JY Chen" userId="S::j.chen@lowell.church::ab0fdd4b-4330-43f7-a976-03f1f0900fcd" providerId="AD" clId="Web-{F5B48D6A-596D-4519-81CC-6998F22A9711}" dt="2022-06-05T19:45:25.988" v="7" actId="14100"/>
        <pc:sldMkLst>
          <pc:docMk/>
          <pc:sldMk cId="0" sldId="271"/>
        </pc:sldMkLst>
        <pc:spChg chg="mod">
          <ac:chgData name="JY Chen" userId="S::j.chen@lowell.church::ab0fdd4b-4330-43f7-a976-03f1f0900fcd" providerId="AD" clId="Web-{F5B48D6A-596D-4519-81CC-6998F22A9711}" dt="2022-06-05T19:45:04.675" v="6" actId="20577"/>
          <ac:spMkLst>
            <pc:docMk/>
            <pc:sldMk cId="0" sldId="271"/>
            <ac:spMk id="12" creationId="{00000000-0000-0000-0000-000000000000}"/>
          </ac:spMkLst>
        </pc:spChg>
        <pc:spChg chg="mod">
          <ac:chgData name="JY Chen" userId="S::j.chen@lowell.church::ab0fdd4b-4330-43f7-a976-03f1f0900fcd" providerId="AD" clId="Web-{F5B48D6A-596D-4519-81CC-6998F22A9711}" dt="2022-06-05T19:45:25.988" v="7" actId="14100"/>
          <ac:spMkLst>
            <pc:docMk/>
            <pc:sldMk cId="0" sldId="271"/>
            <ac:spMk id="14" creationId="{00000000-0000-0000-0000-000000000000}"/>
          </ac:spMkLst>
        </pc:spChg>
        <pc:grpChg chg="mod ord">
          <ac:chgData name="JY Chen" userId="S::j.chen@lowell.church::ab0fdd4b-4330-43f7-a976-03f1f0900fcd" providerId="AD" clId="Web-{F5B48D6A-596D-4519-81CC-6998F22A9711}" dt="2022-06-05T19:44:19.299" v="3" actId="14100"/>
          <ac:grpSpMkLst>
            <pc:docMk/>
            <pc:sldMk cId="0" sldId="271"/>
            <ac:grpSpMk id="11" creationId="{00000000-0000-0000-0000-000000000000}"/>
          </ac:grpSpMkLst>
        </pc:grpChg>
      </pc:sldChg>
    </pc:docChg>
  </pc:docChgLst>
  <pc:docChgLst>
    <pc:chgData name="JY Chen" userId="S::j.chen@lowell.church::ab0fdd4b-4330-43f7-a976-03f1f0900fcd" providerId="AD" clId="Web-{4CEBBB87-1F2C-7146-070C-CB980010DDC9}"/>
    <pc:docChg chg="addSld delSld modSld sldOrd">
      <pc:chgData name="JY Chen" userId="S::j.chen@lowell.church::ab0fdd4b-4330-43f7-a976-03f1f0900fcd" providerId="AD" clId="Web-{4CEBBB87-1F2C-7146-070C-CB980010DDC9}" dt="2022-06-10T21:21:23.726" v="675" actId="20577"/>
      <pc:docMkLst>
        <pc:docMk/>
      </pc:docMkLst>
      <pc:sldChg chg="modNotes">
        <pc:chgData name="JY Chen" userId="S::j.chen@lowell.church::ab0fdd4b-4330-43f7-a976-03f1f0900fcd" providerId="AD" clId="Web-{4CEBBB87-1F2C-7146-070C-CB980010DDC9}" dt="2022-06-10T15:59:40.987" v="334"/>
        <pc:sldMkLst>
          <pc:docMk/>
          <pc:sldMk cId="0" sldId="258"/>
        </pc:sldMkLst>
      </pc:sldChg>
      <pc:sldChg chg="modSp">
        <pc:chgData name="JY Chen" userId="S::j.chen@lowell.church::ab0fdd4b-4330-43f7-a976-03f1f0900fcd" providerId="AD" clId="Web-{4CEBBB87-1F2C-7146-070C-CB980010DDC9}" dt="2022-06-10T20:56:39.889" v="566" actId="1076"/>
        <pc:sldMkLst>
          <pc:docMk/>
          <pc:sldMk cId="466182913" sldId="275"/>
        </pc:sldMkLst>
        <pc:spChg chg="mod">
          <ac:chgData name="JY Chen" userId="S::j.chen@lowell.church::ab0fdd4b-4330-43f7-a976-03f1f0900fcd" providerId="AD" clId="Web-{4CEBBB87-1F2C-7146-070C-CB980010DDC9}" dt="2022-06-10T20:56:39.889" v="566" actId="1076"/>
          <ac:spMkLst>
            <pc:docMk/>
            <pc:sldMk cId="466182913" sldId="275"/>
            <ac:spMk id="4" creationId="{00000000-0000-0000-0000-000000000000}"/>
          </ac:spMkLst>
        </pc:spChg>
      </pc:sldChg>
      <pc:sldChg chg="modSp modNotes">
        <pc:chgData name="JY Chen" userId="S::j.chen@lowell.church::ab0fdd4b-4330-43f7-a976-03f1f0900fcd" providerId="AD" clId="Web-{4CEBBB87-1F2C-7146-070C-CB980010DDC9}" dt="2022-06-10T16:17:17.874" v="424" actId="20577"/>
        <pc:sldMkLst>
          <pc:docMk/>
          <pc:sldMk cId="3331077237" sldId="277"/>
        </pc:sldMkLst>
        <pc:spChg chg="mod">
          <ac:chgData name="JY Chen" userId="S::j.chen@lowell.church::ab0fdd4b-4330-43f7-a976-03f1f0900fcd" providerId="AD" clId="Web-{4CEBBB87-1F2C-7146-070C-CB980010DDC9}" dt="2022-06-10T16:17:17.874" v="424" actId="20577"/>
          <ac:spMkLst>
            <pc:docMk/>
            <pc:sldMk cId="3331077237" sldId="277"/>
            <ac:spMk id="4" creationId="{0B370896-7A37-5793-2DD7-AE36EC9A40ED}"/>
          </ac:spMkLst>
        </pc:spChg>
      </pc:sldChg>
      <pc:sldChg chg="addSp delSp modNotes">
        <pc:chgData name="JY Chen" userId="S::j.chen@lowell.church::ab0fdd4b-4330-43f7-a976-03f1f0900fcd" providerId="AD" clId="Web-{4CEBBB87-1F2C-7146-070C-CB980010DDC9}" dt="2022-06-10T20:58:28.376" v="571"/>
        <pc:sldMkLst>
          <pc:docMk/>
          <pc:sldMk cId="2606070228" sldId="278"/>
        </pc:sldMkLst>
        <pc:spChg chg="del">
          <ac:chgData name="JY Chen" userId="S::j.chen@lowell.church::ab0fdd4b-4330-43f7-a976-03f1f0900fcd" providerId="AD" clId="Web-{4CEBBB87-1F2C-7146-070C-CB980010DDC9}" dt="2022-06-10T15:57:16.170" v="296"/>
          <ac:spMkLst>
            <pc:docMk/>
            <pc:sldMk cId="2606070228" sldId="278"/>
            <ac:spMk id="4" creationId="{5B595126-AE49-7536-2D07-92D9604C73AE}"/>
          </ac:spMkLst>
        </pc:spChg>
        <pc:spChg chg="del">
          <ac:chgData name="JY Chen" userId="S::j.chen@lowell.church::ab0fdd4b-4330-43f7-a976-03f1f0900fcd" providerId="AD" clId="Web-{4CEBBB87-1F2C-7146-070C-CB980010DDC9}" dt="2022-06-10T16:17:44.031" v="427"/>
          <ac:spMkLst>
            <pc:docMk/>
            <pc:sldMk cId="2606070228" sldId="278"/>
            <ac:spMk id="5" creationId="{62876F41-9534-828A-20CB-52B373D6CDBD}"/>
          </ac:spMkLst>
        </pc:spChg>
        <pc:spChg chg="add">
          <ac:chgData name="JY Chen" userId="S::j.chen@lowell.church::ab0fdd4b-4330-43f7-a976-03f1f0900fcd" providerId="AD" clId="Web-{4CEBBB87-1F2C-7146-070C-CB980010DDC9}" dt="2022-06-10T15:57:17.186" v="297"/>
          <ac:spMkLst>
            <pc:docMk/>
            <pc:sldMk cId="2606070228" sldId="278"/>
            <ac:spMk id="8" creationId="{CF2CF7B9-7982-5C15-F1C7-7DDCC9C4EC89}"/>
          </ac:spMkLst>
        </pc:spChg>
        <pc:spChg chg="add">
          <ac:chgData name="JY Chen" userId="S::j.chen@lowell.church::ab0fdd4b-4330-43f7-a976-03f1f0900fcd" providerId="AD" clId="Web-{4CEBBB87-1F2C-7146-070C-CB980010DDC9}" dt="2022-06-10T16:17:45.327" v="428"/>
          <ac:spMkLst>
            <pc:docMk/>
            <pc:sldMk cId="2606070228" sldId="278"/>
            <ac:spMk id="10" creationId="{3424D732-E032-B079-A51F-529CF8EB1FB9}"/>
          </ac:spMkLst>
        </pc:spChg>
      </pc:sldChg>
      <pc:sldChg chg="addSp delSp modSp modNotes">
        <pc:chgData name="JY Chen" userId="S::j.chen@lowell.church::ab0fdd4b-4330-43f7-a976-03f1f0900fcd" providerId="AD" clId="Web-{4CEBBB87-1F2C-7146-070C-CB980010DDC9}" dt="2022-06-10T16:01:02.317" v="357"/>
        <pc:sldMkLst>
          <pc:docMk/>
          <pc:sldMk cId="3547477137" sldId="279"/>
        </pc:sldMkLst>
        <pc:spChg chg="del">
          <ac:chgData name="JY Chen" userId="S::j.chen@lowell.church::ab0fdd4b-4330-43f7-a976-03f1f0900fcd" providerId="AD" clId="Web-{4CEBBB87-1F2C-7146-070C-CB980010DDC9}" dt="2022-06-10T15:08:00.906" v="84"/>
          <ac:spMkLst>
            <pc:docMk/>
            <pc:sldMk cId="3547477137" sldId="279"/>
            <ac:spMk id="4" creationId="{2B452BE1-3532-1E76-0A0F-EDDEAC20278C}"/>
          </ac:spMkLst>
        </pc:spChg>
        <pc:spChg chg="add mod">
          <ac:chgData name="JY Chen" userId="S::j.chen@lowell.church::ab0fdd4b-4330-43f7-a976-03f1f0900fcd" providerId="AD" clId="Web-{4CEBBB87-1F2C-7146-070C-CB980010DDC9}" dt="2022-06-10T15:51:16.302" v="280" actId="1076"/>
          <ac:spMkLst>
            <pc:docMk/>
            <pc:sldMk cId="3547477137" sldId="279"/>
            <ac:spMk id="6" creationId="{4FBE03FE-F911-818B-2D38-035E770764FD}"/>
          </ac:spMkLst>
        </pc:spChg>
      </pc:sldChg>
      <pc:sldChg chg="modNotes">
        <pc:chgData name="JY Chen" userId="S::j.chen@lowell.church::ab0fdd4b-4330-43f7-a976-03f1f0900fcd" providerId="AD" clId="Web-{4CEBBB87-1F2C-7146-070C-CB980010DDC9}" dt="2022-06-10T16:00:22.925" v="339"/>
        <pc:sldMkLst>
          <pc:docMk/>
          <pc:sldMk cId="1181965251" sldId="281"/>
        </pc:sldMkLst>
      </pc:sldChg>
      <pc:sldChg chg="delSp modSp modNotes">
        <pc:chgData name="JY Chen" userId="S::j.chen@lowell.church::ab0fdd4b-4330-43f7-a976-03f1f0900fcd" providerId="AD" clId="Web-{4CEBBB87-1F2C-7146-070C-CB980010DDC9}" dt="2022-06-10T21:03:46.260" v="625"/>
        <pc:sldMkLst>
          <pc:docMk/>
          <pc:sldMk cId="4144336701" sldId="282"/>
        </pc:sldMkLst>
        <pc:spChg chg="mod">
          <ac:chgData name="JY Chen" userId="S::j.chen@lowell.church::ab0fdd4b-4330-43f7-a976-03f1f0900fcd" providerId="AD" clId="Web-{4CEBBB87-1F2C-7146-070C-CB980010DDC9}" dt="2022-06-10T16:19:33.424" v="440" actId="1076"/>
          <ac:spMkLst>
            <pc:docMk/>
            <pc:sldMk cId="4144336701" sldId="282"/>
            <ac:spMk id="3" creationId="{9E764CB2-8EEB-5BAE-A957-81CAEC239A16}"/>
          </ac:spMkLst>
        </pc:spChg>
        <pc:spChg chg="mod">
          <ac:chgData name="JY Chen" userId="S::j.chen@lowell.church::ab0fdd4b-4330-43f7-a976-03f1f0900fcd" providerId="AD" clId="Web-{4CEBBB87-1F2C-7146-070C-CB980010DDC9}" dt="2022-06-10T16:19:09.111" v="437" actId="1076"/>
          <ac:spMkLst>
            <pc:docMk/>
            <pc:sldMk cId="4144336701" sldId="282"/>
            <ac:spMk id="4" creationId="{9FC19DBF-42A5-4370-ABDA-C5123DA96E4C}"/>
          </ac:spMkLst>
        </pc:spChg>
        <pc:spChg chg="del">
          <ac:chgData name="JY Chen" userId="S::j.chen@lowell.church::ab0fdd4b-4330-43f7-a976-03f1f0900fcd" providerId="AD" clId="Web-{4CEBBB87-1F2C-7146-070C-CB980010DDC9}" dt="2022-06-10T16:19:22.017" v="438"/>
          <ac:spMkLst>
            <pc:docMk/>
            <pc:sldMk cId="4144336701" sldId="282"/>
            <ac:spMk id="6" creationId="{F2D26937-E1EA-0BCE-C01B-34C4EC293688}"/>
          </ac:spMkLst>
        </pc:spChg>
        <pc:spChg chg="mod">
          <ac:chgData name="JY Chen" userId="S::j.chen@lowell.church::ab0fdd4b-4330-43f7-a976-03f1f0900fcd" providerId="AD" clId="Web-{4CEBBB87-1F2C-7146-070C-CB980010DDC9}" dt="2022-06-10T16:19:03.142" v="436" actId="1076"/>
          <ac:spMkLst>
            <pc:docMk/>
            <pc:sldMk cId="4144336701" sldId="282"/>
            <ac:spMk id="8" creationId="{CD4313D8-26BF-CE6D-7E42-F4F10470CA3A}"/>
          </ac:spMkLst>
        </pc:spChg>
        <pc:spChg chg="mod">
          <ac:chgData name="JY Chen" userId="S::j.chen@lowell.church::ab0fdd4b-4330-43f7-a976-03f1f0900fcd" providerId="AD" clId="Web-{4CEBBB87-1F2C-7146-070C-CB980010DDC9}" dt="2022-06-10T16:20:00.128" v="443" actId="1076"/>
          <ac:spMkLst>
            <pc:docMk/>
            <pc:sldMk cId="4144336701" sldId="282"/>
            <ac:spMk id="10" creationId="{60C9A2CE-24CD-3AA2-4622-C5F2B536CFF5}"/>
          </ac:spMkLst>
        </pc:spChg>
        <pc:spChg chg="mod">
          <ac:chgData name="JY Chen" userId="S::j.chen@lowell.church::ab0fdd4b-4330-43f7-a976-03f1f0900fcd" providerId="AD" clId="Web-{4CEBBB87-1F2C-7146-070C-CB980010DDC9}" dt="2022-06-10T16:18:51.392" v="435" actId="1076"/>
          <ac:spMkLst>
            <pc:docMk/>
            <pc:sldMk cId="4144336701" sldId="282"/>
            <ac:spMk id="11" creationId="{979EE68A-E226-5835-AE4D-EF31E3281F10}"/>
          </ac:spMkLst>
        </pc:spChg>
        <pc:spChg chg="mod">
          <ac:chgData name="JY Chen" userId="S::j.chen@lowell.church::ab0fdd4b-4330-43f7-a976-03f1f0900fcd" providerId="AD" clId="Web-{4CEBBB87-1F2C-7146-070C-CB980010DDC9}" dt="2022-06-10T16:19:45.815" v="441" actId="1076"/>
          <ac:spMkLst>
            <pc:docMk/>
            <pc:sldMk cId="4144336701" sldId="282"/>
            <ac:spMk id="12" creationId="{69437F64-3B15-B4BF-DDF8-30580FCBAA27}"/>
          </ac:spMkLst>
        </pc:spChg>
      </pc:sldChg>
      <pc:sldChg chg="del">
        <pc:chgData name="JY Chen" userId="S::j.chen@lowell.church::ab0fdd4b-4330-43f7-a976-03f1f0900fcd" providerId="AD" clId="Web-{4CEBBB87-1F2C-7146-070C-CB980010DDC9}" dt="2022-06-10T16:20:12.206" v="444"/>
        <pc:sldMkLst>
          <pc:docMk/>
          <pc:sldMk cId="4274887181" sldId="283"/>
        </pc:sldMkLst>
      </pc:sldChg>
      <pc:sldChg chg="del">
        <pc:chgData name="JY Chen" userId="S::j.chen@lowell.church::ab0fdd4b-4330-43f7-a976-03f1f0900fcd" providerId="AD" clId="Web-{4CEBBB87-1F2C-7146-070C-CB980010DDC9}" dt="2022-06-10T16:20:16.785" v="445"/>
        <pc:sldMkLst>
          <pc:docMk/>
          <pc:sldMk cId="1435221313" sldId="284"/>
        </pc:sldMkLst>
      </pc:sldChg>
      <pc:sldChg chg="addSp delSp modSp add replId modNotes">
        <pc:chgData name="JY Chen" userId="S::j.chen@lowell.church::ab0fdd4b-4330-43f7-a976-03f1f0900fcd" providerId="AD" clId="Web-{4CEBBB87-1F2C-7146-070C-CB980010DDC9}" dt="2022-06-10T20:57:43.750" v="568"/>
        <pc:sldMkLst>
          <pc:docMk/>
          <pc:sldMk cId="152767630" sldId="286"/>
        </pc:sldMkLst>
        <pc:spChg chg="add del mod">
          <ac:chgData name="JY Chen" userId="S::j.chen@lowell.church::ab0fdd4b-4330-43f7-a976-03f1f0900fcd" providerId="AD" clId="Web-{4CEBBB87-1F2C-7146-070C-CB980010DDC9}" dt="2022-06-10T15:57:03.654" v="294"/>
          <ac:spMkLst>
            <pc:docMk/>
            <pc:sldMk cId="152767630" sldId="286"/>
            <ac:spMk id="5" creationId="{618CA86B-123E-A5A4-CC39-19381BA53229}"/>
          </ac:spMkLst>
        </pc:spChg>
        <pc:spChg chg="add">
          <ac:chgData name="JY Chen" userId="S::j.chen@lowell.church::ab0fdd4b-4330-43f7-a976-03f1f0900fcd" providerId="AD" clId="Web-{4CEBBB87-1F2C-7146-070C-CB980010DDC9}" dt="2022-06-10T15:57:07.139" v="295"/>
          <ac:spMkLst>
            <pc:docMk/>
            <pc:sldMk cId="152767630" sldId="286"/>
            <ac:spMk id="7" creationId="{16B3EA39-CA06-B683-EB06-3BFE8C91A2E4}"/>
          </ac:spMkLst>
        </pc:spChg>
        <pc:spChg chg="add del mod">
          <ac:chgData name="JY Chen" userId="S::j.chen@lowell.church::ab0fdd4b-4330-43f7-a976-03f1f0900fcd" providerId="AD" clId="Web-{4CEBBB87-1F2C-7146-070C-CB980010DDC9}" dt="2022-06-10T16:17:33.546" v="425"/>
          <ac:spMkLst>
            <pc:docMk/>
            <pc:sldMk cId="152767630" sldId="286"/>
            <ac:spMk id="8" creationId="{D293D1B2-BFCD-4971-96E9-18B70D5148A5}"/>
          </ac:spMkLst>
        </pc:spChg>
        <pc:spChg chg="add">
          <ac:chgData name="JY Chen" userId="S::j.chen@lowell.church::ab0fdd4b-4330-43f7-a976-03f1f0900fcd" providerId="AD" clId="Web-{4CEBBB87-1F2C-7146-070C-CB980010DDC9}" dt="2022-06-10T16:17:33.608" v="426"/>
          <ac:spMkLst>
            <pc:docMk/>
            <pc:sldMk cId="152767630" sldId="286"/>
            <ac:spMk id="10" creationId="{E6DE666A-E9F6-BD6A-65C9-827E9C5BA214}"/>
          </ac:spMkLst>
        </pc:spChg>
      </pc:sldChg>
      <pc:sldChg chg="modSp add replId">
        <pc:chgData name="JY Chen" userId="S::j.chen@lowell.church::ab0fdd4b-4330-43f7-a976-03f1f0900fcd" providerId="AD" clId="Web-{4CEBBB87-1F2C-7146-070C-CB980010DDC9}" dt="2022-06-10T16:20:32.222" v="448" actId="20577"/>
        <pc:sldMkLst>
          <pc:docMk/>
          <pc:sldMk cId="2023121906" sldId="287"/>
        </pc:sldMkLst>
        <pc:spChg chg="mod">
          <ac:chgData name="JY Chen" userId="S::j.chen@lowell.church::ab0fdd4b-4330-43f7-a976-03f1f0900fcd" providerId="AD" clId="Web-{4CEBBB87-1F2C-7146-070C-CB980010DDC9}" dt="2022-06-10T16:20:32.222" v="448" actId="20577"/>
          <ac:spMkLst>
            <pc:docMk/>
            <pc:sldMk cId="2023121906" sldId="287"/>
            <ac:spMk id="4" creationId="{9FC19DBF-42A5-4370-ABDA-C5123DA96E4C}"/>
          </ac:spMkLst>
        </pc:spChg>
      </pc:sldChg>
      <pc:sldChg chg="modSp add ord replId">
        <pc:chgData name="JY Chen" userId="S::j.chen@lowell.church::ab0fdd4b-4330-43f7-a976-03f1f0900fcd" providerId="AD" clId="Web-{4CEBBB87-1F2C-7146-070C-CB980010DDC9}" dt="2022-06-10T16:20:49.598" v="451"/>
        <pc:sldMkLst>
          <pc:docMk/>
          <pc:sldMk cId="1957621322" sldId="288"/>
        </pc:sldMkLst>
        <pc:spChg chg="mod">
          <ac:chgData name="JY Chen" userId="S::j.chen@lowell.church::ab0fdd4b-4330-43f7-a976-03f1f0900fcd" providerId="AD" clId="Web-{4CEBBB87-1F2C-7146-070C-CB980010DDC9}" dt="2022-06-10T16:20:45.426" v="450" actId="20577"/>
          <ac:spMkLst>
            <pc:docMk/>
            <pc:sldMk cId="1957621322" sldId="288"/>
            <ac:spMk id="4" creationId="{9FC19DBF-42A5-4370-ABDA-C5123DA96E4C}"/>
          </ac:spMkLst>
        </pc:spChg>
      </pc:sldChg>
      <pc:sldChg chg="addSp delSp modSp add replId modNotes">
        <pc:chgData name="JY Chen" userId="S::j.chen@lowell.church::ab0fdd4b-4330-43f7-a976-03f1f0900fcd" providerId="AD" clId="Web-{4CEBBB87-1F2C-7146-070C-CB980010DDC9}" dt="2022-06-10T21:19:58.505" v="650"/>
        <pc:sldMkLst>
          <pc:docMk/>
          <pc:sldMk cId="3489701731" sldId="289"/>
        </pc:sldMkLst>
        <pc:spChg chg="del">
          <ac:chgData name="JY Chen" userId="S::j.chen@lowell.church::ab0fdd4b-4330-43f7-a976-03f1f0900fcd" providerId="AD" clId="Web-{4CEBBB87-1F2C-7146-070C-CB980010DDC9}" dt="2022-06-10T16:32:05.819" v="474"/>
          <ac:spMkLst>
            <pc:docMk/>
            <pc:sldMk cId="3489701731" sldId="289"/>
            <ac:spMk id="3" creationId="{9E764CB2-8EEB-5BAE-A957-81CAEC239A16}"/>
          </ac:spMkLst>
        </pc:spChg>
        <pc:spChg chg="del">
          <ac:chgData name="JY Chen" userId="S::j.chen@lowell.church::ab0fdd4b-4330-43f7-a976-03f1f0900fcd" providerId="AD" clId="Web-{4CEBBB87-1F2C-7146-070C-CB980010DDC9}" dt="2022-06-10T16:31:55.725" v="472"/>
          <ac:spMkLst>
            <pc:docMk/>
            <pc:sldMk cId="3489701731" sldId="289"/>
            <ac:spMk id="4" creationId="{0B370896-7A37-5793-2DD7-AE36EC9A40ED}"/>
          </ac:spMkLst>
        </pc:spChg>
        <pc:spChg chg="del">
          <ac:chgData name="JY Chen" userId="S::j.chen@lowell.church::ab0fdd4b-4330-43f7-a976-03f1f0900fcd" providerId="AD" clId="Web-{4CEBBB87-1F2C-7146-070C-CB980010DDC9}" dt="2022-06-10T16:32:00.615" v="473"/>
          <ac:spMkLst>
            <pc:docMk/>
            <pc:sldMk cId="3489701731" sldId="289"/>
            <ac:spMk id="5" creationId="{974C5289-EF6E-DBF5-EDFC-212E92D67B8B}"/>
          </ac:spMkLst>
        </pc:spChg>
        <pc:spChg chg="add del mod">
          <ac:chgData name="JY Chen" userId="S::j.chen@lowell.church::ab0fdd4b-4330-43f7-a976-03f1f0900fcd" providerId="AD" clId="Web-{4CEBBB87-1F2C-7146-070C-CB980010DDC9}" dt="2022-06-10T16:33:53.243" v="518"/>
          <ac:spMkLst>
            <pc:docMk/>
            <pc:sldMk cId="3489701731" sldId="289"/>
            <ac:spMk id="6" creationId="{649FE202-3605-B903-991C-EB10005DDDFA}"/>
          </ac:spMkLst>
        </pc:spChg>
        <pc:spChg chg="add mod">
          <ac:chgData name="JY Chen" userId="S::j.chen@lowell.church::ab0fdd4b-4330-43f7-a976-03f1f0900fcd" providerId="AD" clId="Web-{4CEBBB87-1F2C-7146-070C-CB980010DDC9}" dt="2022-06-10T16:33:32.149" v="517" actId="14100"/>
          <ac:spMkLst>
            <pc:docMk/>
            <pc:sldMk cId="3489701731" sldId="289"/>
            <ac:spMk id="8" creationId="{83F09C9B-6477-77BE-90A1-9A5B925F7A01}"/>
          </ac:spMkLst>
        </pc:spChg>
        <pc:spChg chg="add mod">
          <ac:chgData name="JY Chen" userId="S::j.chen@lowell.church::ab0fdd4b-4330-43f7-a976-03f1f0900fcd" providerId="AD" clId="Web-{4CEBBB87-1F2C-7146-070C-CB980010DDC9}" dt="2022-06-10T20:55:32.184" v="565" actId="1076"/>
          <ac:spMkLst>
            <pc:docMk/>
            <pc:sldMk cId="3489701731" sldId="289"/>
            <ac:spMk id="10" creationId="{63AB2669-EF37-7AB6-FE92-92C282CB3A7F}"/>
          </ac:spMkLst>
        </pc:spChg>
      </pc:sldChg>
      <pc:sldChg chg="add replId modNotes">
        <pc:chgData name="JY Chen" userId="S::j.chen@lowell.church::ab0fdd4b-4330-43f7-a976-03f1f0900fcd" providerId="AD" clId="Web-{4CEBBB87-1F2C-7146-070C-CB980010DDC9}" dt="2022-06-10T21:20:04.443" v="652"/>
        <pc:sldMkLst>
          <pc:docMk/>
          <pc:sldMk cId="1452894584" sldId="290"/>
        </pc:sldMkLst>
      </pc:sldChg>
      <pc:sldChg chg="modSp add ord replId">
        <pc:chgData name="JY Chen" userId="S::j.chen@lowell.church::ab0fdd4b-4330-43f7-a976-03f1f0900fcd" providerId="AD" clId="Web-{4CEBBB87-1F2C-7146-070C-CB980010DDC9}" dt="2022-06-10T21:21:23.726" v="675" actId="20577"/>
        <pc:sldMkLst>
          <pc:docMk/>
          <pc:sldMk cId="317876055" sldId="291"/>
        </pc:sldMkLst>
        <pc:spChg chg="mod">
          <ac:chgData name="JY Chen" userId="S::j.chen@lowell.church::ab0fdd4b-4330-43f7-a976-03f1f0900fcd" providerId="AD" clId="Web-{4CEBBB87-1F2C-7146-070C-CB980010DDC9}" dt="2022-06-10T21:21:23.726" v="675" actId="20577"/>
          <ac:spMkLst>
            <pc:docMk/>
            <pc:sldMk cId="317876055" sldId="291"/>
            <ac:spMk id="10" creationId="{63AB2669-EF37-7AB6-FE92-92C282CB3A7F}"/>
          </ac:spMkLst>
        </pc:spChg>
      </pc:sldChg>
    </pc:docChg>
  </pc:docChgLst>
  <pc:docChgLst>
    <pc:chgData name="JY Chen" userId="S::j.chen@lowell.church::ab0fdd4b-4330-43f7-a976-03f1f0900fcd" providerId="AD" clId="Web-{40209F51-9BC1-5BE3-25E9-36D6443F22A1}"/>
    <pc:docChg chg="modSld">
      <pc:chgData name="JY Chen" userId="S::j.chen@lowell.church::ab0fdd4b-4330-43f7-a976-03f1f0900fcd" providerId="AD" clId="Web-{40209F51-9BC1-5BE3-25E9-36D6443F22A1}" dt="2022-06-05T20:42:56.867" v="54" actId="20577"/>
      <pc:docMkLst>
        <pc:docMk/>
      </pc:docMkLst>
      <pc:sldChg chg="modSp">
        <pc:chgData name="JY Chen" userId="S::j.chen@lowell.church::ab0fdd4b-4330-43f7-a976-03f1f0900fcd" providerId="AD" clId="Web-{40209F51-9BC1-5BE3-25E9-36D6443F22A1}" dt="2022-06-05T20:16:54.110" v="11" actId="20577"/>
        <pc:sldMkLst>
          <pc:docMk/>
          <pc:sldMk cId="0" sldId="256"/>
        </pc:sldMkLst>
        <pc:spChg chg="mod">
          <ac:chgData name="JY Chen" userId="S::j.chen@lowell.church::ab0fdd4b-4330-43f7-a976-03f1f0900fcd" providerId="AD" clId="Web-{40209F51-9BC1-5BE3-25E9-36D6443F22A1}" dt="2022-06-05T20:16:54.110" v="11" actId="20577"/>
          <ac:spMkLst>
            <pc:docMk/>
            <pc:sldMk cId="0" sldId="256"/>
            <ac:spMk id="3" creationId="{00000000-0000-0000-0000-000000000000}"/>
          </ac:spMkLst>
        </pc:spChg>
      </pc:sldChg>
      <pc:sldChg chg="modSp modNotes">
        <pc:chgData name="JY Chen" userId="S::j.chen@lowell.church::ab0fdd4b-4330-43f7-a976-03f1f0900fcd" providerId="AD" clId="Web-{40209F51-9BC1-5BE3-25E9-36D6443F22A1}" dt="2022-06-05T20:42:56.867" v="54" actId="20577"/>
        <pc:sldMkLst>
          <pc:docMk/>
          <pc:sldMk cId="0" sldId="259"/>
        </pc:sldMkLst>
        <pc:spChg chg="mod">
          <ac:chgData name="JY Chen" userId="S::j.chen@lowell.church::ab0fdd4b-4330-43f7-a976-03f1f0900fcd" providerId="AD" clId="Web-{40209F51-9BC1-5BE3-25E9-36D6443F22A1}" dt="2022-06-05T20:42:56.867" v="54" actId="20577"/>
          <ac:spMkLst>
            <pc:docMk/>
            <pc:sldMk cId="0" sldId="259"/>
            <ac:spMk id="6" creationId="{FCB95701-245F-46BC-8299-8994A380BBBE}"/>
          </ac:spMkLst>
        </pc:spChg>
        <pc:spChg chg="ord">
          <ac:chgData name="JY Chen" userId="S::j.chen@lowell.church::ab0fdd4b-4330-43f7-a976-03f1f0900fcd" providerId="AD" clId="Web-{40209F51-9BC1-5BE3-25E9-36D6443F22A1}" dt="2022-06-05T20:41:17.428" v="33"/>
          <ac:spMkLst>
            <pc:docMk/>
            <pc:sldMk cId="0" sldId="259"/>
            <ac:spMk id="8" creationId="{757F94B7-D8BE-1484-8136-FE24CBB00FBD}"/>
          </ac:spMkLst>
        </pc:spChg>
        <pc:picChg chg="mod">
          <ac:chgData name="JY Chen" userId="S::j.chen@lowell.church::ab0fdd4b-4330-43f7-a976-03f1f0900fcd" providerId="AD" clId="Web-{40209F51-9BC1-5BE3-25E9-36D6443F22A1}" dt="2022-06-05T20:42:37.882" v="51" actId="1076"/>
          <ac:picMkLst>
            <pc:docMk/>
            <pc:sldMk cId="0" sldId="259"/>
            <ac:picMk id="2" creationId="{00000000-0000-0000-0000-000000000000}"/>
          </ac:picMkLst>
        </pc:picChg>
      </pc:sldChg>
    </pc:docChg>
  </pc:docChgLst>
  <pc:docChgLst>
    <pc:chgData name="JY Chen" userId="S::j.chen@lowell.church::ab0fdd4b-4330-43f7-a976-03f1f0900fcd" providerId="AD" clId="Web-{F9DBB7DA-8D93-3264-335D-59049918F061}"/>
    <pc:docChg chg="modSld">
      <pc:chgData name="JY Chen" userId="S::j.chen@lowell.church::ab0fdd4b-4330-43f7-a976-03f1f0900fcd" providerId="AD" clId="Web-{F9DBB7DA-8D93-3264-335D-59049918F061}" dt="2022-06-08T14:42:10.577" v="11"/>
      <pc:docMkLst>
        <pc:docMk/>
      </pc:docMkLst>
      <pc:sldChg chg="modNotes">
        <pc:chgData name="JY Chen" userId="S::j.chen@lowell.church::ab0fdd4b-4330-43f7-a976-03f1f0900fcd" providerId="AD" clId="Web-{F9DBB7DA-8D93-3264-335D-59049918F061}" dt="2022-06-08T14:41:37.405" v="6"/>
        <pc:sldMkLst>
          <pc:docMk/>
          <pc:sldMk cId="3331077237" sldId="277"/>
        </pc:sldMkLst>
      </pc:sldChg>
      <pc:sldChg chg="modNotes">
        <pc:chgData name="JY Chen" userId="S::j.chen@lowell.church::ab0fdd4b-4330-43f7-a976-03f1f0900fcd" providerId="AD" clId="Web-{F9DBB7DA-8D93-3264-335D-59049918F061}" dt="2022-06-08T14:42:10.577" v="11"/>
        <pc:sldMkLst>
          <pc:docMk/>
          <pc:sldMk cId="3547477137" sldId="279"/>
        </pc:sldMkLst>
      </pc:sldChg>
    </pc:docChg>
  </pc:docChgLst>
  <pc:docChgLst>
    <pc:chgData name="JY Chen" userId="S::j.chen@lowell.church::ab0fdd4b-4330-43f7-a976-03f1f0900fcd" providerId="AD" clId="Web-{DECBC9D6-836C-4511-9953-09671A210C91}"/>
    <pc:docChg chg="addSld delSld modSld sldOrd">
      <pc:chgData name="JY Chen" userId="S::j.chen@lowell.church::ab0fdd4b-4330-43f7-a976-03f1f0900fcd" providerId="AD" clId="Web-{DECBC9D6-836C-4511-9953-09671A210C91}" dt="2022-06-10T04:02:37.785" v="1096"/>
      <pc:docMkLst>
        <pc:docMk/>
      </pc:docMkLst>
      <pc:sldChg chg="modNotes">
        <pc:chgData name="JY Chen" userId="S::j.chen@lowell.church::ab0fdd4b-4330-43f7-a976-03f1f0900fcd" providerId="AD" clId="Web-{DECBC9D6-836C-4511-9953-09671A210C91}" dt="2022-06-09T18:43:37.674" v="445"/>
        <pc:sldMkLst>
          <pc:docMk/>
          <pc:sldMk cId="0" sldId="258"/>
        </pc:sldMkLst>
      </pc:sldChg>
      <pc:sldChg chg="del">
        <pc:chgData name="JY Chen" userId="S::j.chen@lowell.church::ab0fdd4b-4330-43f7-a976-03f1f0900fcd" providerId="AD" clId="Web-{DECBC9D6-836C-4511-9953-09671A210C91}" dt="2022-06-09T19:27:59.599" v="640"/>
        <pc:sldMkLst>
          <pc:docMk/>
          <pc:sldMk cId="0" sldId="269"/>
        </pc:sldMkLst>
      </pc:sldChg>
      <pc:sldChg chg="delSp modSp ord">
        <pc:chgData name="JY Chen" userId="S::j.chen@lowell.church::ab0fdd4b-4330-43f7-a976-03f1f0900fcd" providerId="AD" clId="Web-{DECBC9D6-836C-4511-9953-09671A210C91}" dt="2022-06-10T02:59:36.107" v="1043"/>
        <pc:sldMkLst>
          <pc:docMk/>
          <pc:sldMk cId="0" sldId="270"/>
        </pc:sldMkLst>
        <pc:spChg chg="mod">
          <ac:chgData name="JY Chen" userId="S::j.chen@lowell.church::ab0fdd4b-4330-43f7-a976-03f1f0900fcd" providerId="AD" clId="Web-{DECBC9D6-836C-4511-9953-09671A210C91}" dt="2022-06-09T19:53:42.873" v="657" actId="14100"/>
          <ac:spMkLst>
            <pc:docMk/>
            <pc:sldMk cId="0" sldId="270"/>
            <ac:spMk id="3" creationId="{00000000-0000-0000-0000-000000000000}"/>
          </ac:spMkLst>
        </pc:spChg>
        <pc:spChg chg="mod">
          <ac:chgData name="JY Chen" userId="S::j.chen@lowell.church::ab0fdd4b-4330-43f7-a976-03f1f0900fcd" providerId="AD" clId="Web-{DECBC9D6-836C-4511-9953-09671A210C91}" dt="2022-06-09T19:53:49.451" v="658" actId="20577"/>
          <ac:spMkLst>
            <pc:docMk/>
            <pc:sldMk cId="0" sldId="270"/>
            <ac:spMk id="4" creationId="{00000000-0000-0000-0000-000000000000}"/>
          </ac:spMkLst>
        </pc:spChg>
        <pc:spChg chg="del">
          <ac:chgData name="JY Chen" userId="S::j.chen@lowell.church::ab0fdd4b-4330-43f7-a976-03f1f0900fcd" providerId="AD" clId="Web-{DECBC9D6-836C-4511-9953-09671A210C91}" dt="2022-06-09T19:51:19.463" v="648"/>
          <ac:spMkLst>
            <pc:docMk/>
            <pc:sldMk cId="0" sldId="270"/>
            <ac:spMk id="5" creationId="{00000000-0000-0000-0000-000000000000}"/>
          </ac:spMkLst>
        </pc:spChg>
      </pc:sldChg>
      <pc:sldChg chg="addSp delSp modNotes">
        <pc:chgData name="JY Chen" userId="S::j.chen@lowell.church::ab0fdd4b-4330-43f7-a976-03f1f0900fcd" providerId="AD" clId="Web-{DECBC9D6-836C-4511-9953-09671A210C91}" dt="2022-06-09T18:47:39.572" v="521"/>
        <pc:sldMkLst>
          <pc:docMk/>
          <pc:sldMk cId="3331077237" sldId="277"/>
        </pc:sldMkLst>
        <pc:spChg chg="add">
          <ac:chgData name="JY Chen" userId="S::j.chen@lowell.church::ab0fdd4b-4330-43f7-a976-03f1f0900fcd" providerId="AD" clId="Web-{DECBC9D6-836C-4511-9953-09671A210C91}" dt="2022-06-08T16:23:54.114" v="191"/>
          <ac:spMkLst>
            <pc:docMk/>
            <pc:sldMk cId="3331077237" sldId="277"/>
            <ac:spMk id="4" creationId="{0B370896-7A37-5793-2DD7-AE36EC9A40ED}"/>
          </ac:spMkLst>
        </pc:spChg>
        <pc:spChg chg="del">
          <ac:chgData name="JY Chen" userId="S::j.chen@lowell.church::ab0fdd4b-4330-43f7-a976-03f1f0900fcd" providerId="AD" clId="Web-{DECBC9D6-836C-4511-9953-09671A210C91}" dt="2022-06-08T16:23:53.223" v="190"/>
          <ac:spMkLst>
            <pc:docMk/>
            <pc:sldMk cId="3331077237" sldId="277"/>
            <ac:spMk id="6" creationId="{C8B2073E-FD60-BB25-F212-45600CC3A082}"/>
          </ac:spMkLst>
        </pc:spChg>
      </pc:sldChg>
      <pc:sldChg chg="addSp modSp modNotes">
        <pc:chgData name="JY Chen" userId="S::j.chen@lowell.church::ab0fdd4b-4330-43f7-a976-03f1f0900fcd" providerId="AD" clId="Web-{DECBC9D6-836C-4511-9953-09671A210C91}" dt="2022-06-09T21:18:08.790" v="736" actId="20577"/>
        <pc:sldMkLst>
          <pc:docMk/>
          <pc:sldMk cId="2606070228" sldId="278"/>
        </pc:sldMkLst>
        <pc:spChg chg="add mod">
          <ac:chgData name="JY Chen" userId="S::j.chen@lowell.church::ab0fdd4b-4330-43f7-a976-03f1f0900fcd" providerId="AD" clId="Web-{DECBC9D6-836C-4511-9953-09671A210C91}" dt="2022-06-09T21:18:08.790" v="736" actId="20577"/>
          <ac:spMkLst>
            <pc:docMk/>
            <pc:sldMk cId="2606070228" sldId="278"/>
            <ac:spMk id="4" creationId="{5B595126-AE49-7536-2D07-92D9604C73AE}"/>
          </ac:spMkLst>
        </pc:spChg>
        <pc:spChg chg="mod">
          <ac:chgData name="JY Chen" userId="S::j.chen@lowell.church::ab0fdd4b-4330-43f7-a976-03f1f0900fcd" providerId="AD" clId="Web-{DECBC9D6-836C-4511-9953-09671A210C91}" dt="2022-06-08T16:23:29.957" v="187" actId="1076"/>
          <ac:spMkLst>
            <pc:docMk/>
            <pc:sldMk cId="2606070228" sldId="278"/>
            <ac:spMk id="5" creationId="{62876F41-9534-828A-20CB-52B373D6CDBD}"/>
          </ac:spMkLst>
        </pc:spChg>
        <pc:spChg chg="mod">
          <ac:chgData name="JY Chen" userId="S::j.chen@lowell.church::ab0fdd4b-4330-43f7-a976-03f1f0900fcd" providerId="AD" clId="Web-{DECBC9D6-836C-4511-9953-09671A210C91}" dt="2022-06-09T21:15:54.115" v="714" actId="20577"/>
          <ac:spMkLst>
            <pc:docMk/>
            <pc:sldMk cId="2606070228" sldId="278"/>
            <ac:spMk id="6" creationId="{F2D26937-E1EA-0BCE-C01B-34C4EC293688}"/>
          </ac:spMkLst>
        </pc:spChg>
      </pc:sldChg>
      <pc:sldChg chg="addSp delSp modSp modNotes">
        <pc:chgData name="JY Chen" userId="S::j.chen@lowell.church::ab0fdd4b-4330-43f7-a976-03f1f0900fcd" providerId="AD" clId="Web-{DECBC9D6-836C-4511-9953-09671A210C91}" dt="2022-06-09T21:18:35.056" v="737"/>
        <pc:sldMkLst>
          <pc:docMk/>
          <pc:sldMk cId="3547477137" sldId="279"/>
        </pc:sldMkLst>
        <pc:spChg chg="add">
          <ac:chgData name="JY Chen" userId="S::j.chen@lowell.church::ab0fdd4b-4330-43f7-a976-03f1f0900fcd" providerId="AD" clId="Web-{DECBC9D6-836C-4511-9953-09671A210C91}" dt="2022-06-08T16:23:47.207" v="189"/>
          <ac:spMkLst>
            <pc:docMk/>
            <pc:sldMk cId="3547477137" sldId="279"/>
            <ac:spMk id="4" creationId="{2B452BE1-3532-1E76-0A0F-EDDEAC20278C}"/>
          </ac:spMkLst>
        </pc:spChg>
        <pc:spChg chg="del">
          <ac:chgData name="JY Chen" userId="S::j.chen@lowell.church::ab0fdd4b-4330-43f7-a976-03f1f0900fcd" providerId="AD" clId="Web-{DECBC9D6-836C-4511-9953-09671A210C91}" dt="2022-06-09T21:15:46.724" v="710"/>
          <ac:spMkLst>
            <pc:docMk/>
            <pc:sldMk cId="3547477137" sldId="279"/>
            <ac:spMk id="5" creationId="{702DAB6D-977E-26C3-BF61-1A9B4A56AA38}"/>
          </ac:spMkLst>
        </pc:spChg>
        <pc:spChg chg="add del mod">
          <ac:chgData name="JY Chen" userId="S::j.chen@lowell.church::ab0fdd4b-4330-43f7-a976-03f1f0900fcd" providerId="AD" clId="Web-{DECBC9D6-836C-4511-9953-09671A210C91}" dt="2022-06-09T21:17:24.430" v="730"/>
          <ac:spMkLst>
            <pc:docMk/>
            <pc:sldMk cId="3547477137" sldId="279"/>
            <ac:spMk id="6" creationId="{B60DEAA7-6868-FE1A-AEF0-1682191976B7}"/>
          </ac:spMkLst>
        </pc:spChg>
        <pc:spChg chg="del">
          <ac:chgData name="JY Chen" userId="S::j.chen@lowell.church::ab0fdd4b-4330-43f7-a976-03f1f0900fcd" providerId="AD" clId="Web-{DECBC9D6-836C-4511-9953-09671A210C91}" dt="2022-06-08T16:23:46.223" v="188"/>
          <ac:spMkLst>
            <pc:docMk/>
            <pc:sldMk cId="3547477137" sldId="279"/>
            <ac:spMk id="6" creationId="{C8B2073E-FD60-BB25-F212-45600CC3A082}"/>
          </ac:spMkLst>
        </pc:spChg>
        <pc:spChg chg="add del mod">
          <ac:chgData name="JY Chen" userId="S::j.chen@lowell.church::ab0fdd4b-4330-43f7-a976-03f1f0900fcd" providerId="AD" clId="Web-{DECBC9D6-836C-4511-9953-09671A210C91}" dt="2022-06-09T21:18:35.056" v="737"/>
          <ac:spMkLst>
            <pc:docMk/>
            <pc:sldMk cId="3547477137" sldId="279"/>
            <ac:spMk id="8" creationId="{4EE9F946-6DEB-F9FF-12BD-E8F234D59E83}"/>
          </ac:spMkLst>
        </pc:spChg>
      </pc:sldChg>
      <pc:sldChg chg="addSp modSp add replId modNotes">
        <pc:chgData name="JY Chen" userId="S::j.chen@lowell.church::ab0fdd4b-4330-43f7-a976-03f1f0900fcd" providerId="AD" clId="Web-{DECBC9D6-836C-4511-9953-09671A210C91}" dt="2022-06-09T14:37:18.483" v="231"/>
        <pc:sldMkLst>
          <pc:docMk/>
          <pc:sldMk cId="2116106569" sldId="280"/>
        </pc:sldMkLst>
        <pc:picChg chg="add mod">
          <ac:chgData name="JY Chen" userId="S::j.chen@lowell.church::ab0fdd4b-4330-43f7-a976-03f1f0900fcd" providerId="AD" clId="Web-{DECBC9D6-836C-4511-9953-09671A210C91}" dt="2022-06-09T14:36:48.310" v="230" actId="14100"/>
          <ac:picMkLst>
            <pc:docMk/>
            <pc:sldMk cId="2116106569" sldId="280"/>
            <ac:picMk id="5" creationId="{63677AEC-9951-6E07-CA2E-F2AF15534292}"/>
          </ac:picMkLst>
        </pc:picChg>
      </pc:sldChg>
      <pc:sldChg chg="addSp delSp modSp add replId modNotes">
        <pc:chgData name="JY Chen" userId="S::j.chen@lowell.church::ab0fdd4b-4330-43f7-a976-03f1f0900fcd" providerId="AD" clId="Web-{DECBC9D6-836C-4511-9953-09671A210C91}" dt="2022-06-10T03:02:56.395" v="1088"/>
        <pc:sldMkLst>
          <pc:docMk/>
          <pc:sldMk cId="1181965251" sldId="281"/>
        </pc:sldMkLst>
        <pc:spChg chg="add mod">
          <ac:chgData name="JY Chen" userId="S::j.chen@lowell.church::ab0fdd4b-4330-43f7-a976-03f1f0900fcd" providerId="AD" clId="Web-{DECBC9D6-836C-4511-9953-09671A210C91}" dt="2022-06-09T18:45:35.678" v="486"/>
          <ac:spMkLst>
            <pc:docMk/>
            <pc:sldMk cId="1181965251" sldId="281"/>
            <ac:spMk id="3" creationId="{A2A19B61-240E-8802-3071-DE0234053FCC}"/>
          </ac:spMkLst>
        </pc:spChg>
        <pc:spChg chg="del">
          <ac:chgData name="JY Chen" userId="S::j.chen@lowell.church::ab0fdd4b-4330-43f7-a976-03f1f0900fcd" providerId="AD" clId="Web-{DECBC9D6-836C-4511-9953-09671A210C91}" dt="2022-06-09T18:43:44.112" v="446"/>
          <ac:spMkLst>
            <pc:docMk/>
            <pc:sldMk cId="1181965251" sldId="281"/>
            <ac:spMk id="10" creationId="{1FA4D370-08F2-E5AA-4F40-5A864C1FB258}"/>
          </ac:spMkLst>
        </pc:spChg>
      </pc:sldChg>
      <pc:sldChg chg="addSp delSp modSp add replId modNotes">
        <pc:chgData name="JY Chen" userId="S::j.chen@lowell.church::ab0fdd4b-4330-43f7-a976-03f1f0900fcd" providerId="AD" clId="Web-{DECBC9D6-836C-4511-9953-09671A210C91}" dt="2022-06-09T21:14:35.535" v="709"/>
        <pc:sldMkLst>
          <pc:docMk/>
          <pc:sldMk cId="4144336701" sldId="282"/>
        </pc:sldMkLst>
        <pc:spChg chg="mod">
          <ac:chgData name="JY Chen" userId="S::j.chen@lowell.church::ab0fdd4b-4330-43f7-a976-03f1f0900fcd" providerId="AD" clId="Web-{DECBC9D6-836C-4511-9953-09671A210C91}" dt="2022-06-09T19:27:40.614" v="636" actId="1076"/>
          <ac:spMkLst>
            <pc:docMk/>
            <pc:sldMk cId="4144336701" sldId="282"/>
            <ac:spMk id="3" creationId="{9E764CB2-8EEB-5BAE-A957-81CAEC239A16}"/>
          </ac:spMkLst>
        </pc:spChg>
        <pc:spChg chg="add mod">
          <ac:chgData name="JY Chen" userId="S::j.chen@lowell.church::ab0fdd4b-4330-43f7-a976-03f1f0900fcd" providerId="AD" clId="Web-{DECBC9D6-836C-4511-9953-09671A210C91}" dt="2022-06-09T19:16:39.939" v="561" actId="20577"/>
          <ac:spMkLst>
            <pc:docMk/>
            <pc:sldMk cId="4144336701" sldId="282"/>
            <ac:spMk id="4" creationId="{9FC19DBF-42A5-4370-ABDA-C5123DA96E4C}"/>
          </ac:spMkLst>
        </pc:spChg>
        <pc:spChg chg="del">
          <ac:chgData name="JY Chen" userId="S::j.chen@lowell.church::ab0fdd4b-4330-43f7-a976-03f1f0900fcd" providerId="AD" clId="Web-{DECBC9D6-836C-4511-9953-09671A210C91}" dt="2022-06-09T18:49:43.606" v="541"/>
          <ac:spMkLst>
            <pc:docMk/>
            <pc:sldMk cId="4144336701" sldId="282"/>
            <ac:spMk id="5" creationId="{62876F41-9534-828A-20CB-52B373D6CDBD}"/>
          </ac:spMkLst>
        </pc:spChg>
        <pc:spChg chg="add del mod">
          <ac:chgData name="JY Chen" userId="S::j.chen@lowell.church::ab0fdd4b-4330-43f7-a976-03f1f0900fcd" providerId="AD" clId="Web-{DECBC9D6-836C-4511-9953-09671A210C91}" dt="2022-06-09T21:14:13.566" v="707"/>
          <ac:spMkLst>
            <pc:docMk/>
            <pc:sldMk cId="4144336701" sldId="282"/>
            <ac:spMk id="5" creationId="{A4279EEB-3E7A-15F7-0D51-4203E38366D9}"/>
          </ac:spMkLst>
        </pc:spChg>
        <pc:spChg chg="mod">
          <ac:chgData name="JY Chen" userId="S::j.chen@lowell.church::ab0fdd4b-4330-43f7-a976-03f1f0900fcd" providerId="AD" clId="Web-{DECBC9D6-836C-4511-9953-09671A210C91}" dt="2022-06-09T19:25:45.579" v="567" actId="20577"/>
          <ac:spMkLst>
            <pc:docMk/>
            <pc:sldMk cId="4144336701" sldId="282"/>
            <ac:spMk id="6" creationId="{F2D26937-E1EA-0BCE-C01B-34C4EC293688}"/>
          </ac:spMkLst>
        </pc:spChg>
        <pc:spChg chg="add mod">
          <ac:chgData name="JY Chen" userId="S::j.chen@lowell.church::ab0fdd4b-4330-43f7-a976-03f1f0900fcd" providerId="AD" clId="Web-{DECBC9D6-836C-4511-9953-09671A210C91}" dt="2022-06-09T19:16:51.986" v="563" actId="1076"/>
          <ac:spMkLst>
            <pc:docMk/>
            <pc:sldMk cId="4144336701" sldId="282"/>
            <ac:spMk id="8" creationId="{CD4313D8-26BF-CE6D-7E42-F4F10470CA3A}"/>
          </ac:spMkLst>
        </pc:spChg>
        <pc:spChg chg="add mod">
          <ac:chgData name="JY Chen" userId="S::j.chen@lowell.church::ab0fdd4b-4330-43f7-a976-03f1f0900fcd" providerId="AD" clId="Web-{DECBC9D6-836C-4511-9953-09671A210C91}" dt="2022-06-09T19:25:36.751" v="566" actId="20577"/>
          <ac:spMkLst>
            <pc:docMk/>
            <pc:sldMk cId="4144336701" sldId="282"/>
            <ac:spMk id="10" creationId="{60C9A2CE-24CD-3AA2-4622-C5F2B536CFF5}"/>
          </ac:spMkLst>
        </pc:spChg>
        <pc:spChg chg="add mod">
          <ac:chgData name="JY Chen" userId="S::j.chen@lowell.church::ab0fdd4b-4330-43f7-a976-03f1f0900fcd" providerId="AD" clId="Web-{DECBC9D6-836C-4511-9953-09671A210C91}" dt="2022-06-09T19:27:08.972" v="620" actId="1076"/>
          <ac:spMkLst>
            <pc:docMk/>
            <pc:sldMk cId="4144336701" sldId="282"/>
            <ac:spMk id="11" creationId="{979EE68A-E226-5835-AE4D-EF31E3281F10}"/>
          </ac:spMkLst>
        </pc:spChg>
        <pc:spChg chg="add mod">
          <ac:chgData name="JY Chen" userId="S::j.chen@lowell.church::ab0fdd4b-4330-43f7-a976-03f1f0900fcd" providerId="AD" clId="Web-{DECBC9D6-836C-4511-9953-09671A210C91}" dt="2022-06-09T20:58:39.498" v="681" actId="1076"/>
          <ac:spMkLst>
            <pc:docMk/>
            <pc:sldMk cId="4144336701" sldId="282"/>
            <ac:spMk id="12" creationId="{69437F64-3B15-B4BF-DDF8-30580FCBAA27}"/>
          </ac:spMkLst>
        </pc:spChg>
      </pc:sldChg>
      <pc:sldChg chg="modSp add replId">
        <pc:chgData name="JY Chen" userId="S::j.chen@lowell.church::ab0fdd4b-4330-43f7-a976-03f1f0900fcd" providerId="AD" clId="Web-{DECBC9D6-836C-4511-9953-09671A210C91}" dt="2022-06-09T19:27:50.911" v="639" actId="20577"/>
        <pc:sldMkLst>
          <pc:docMk/>
          <pc:sldMk cId="4274887181" sldId="283"/>
        </pc:sldMkLst>
        <pc:spChg chg="mod">
          <ac:chgData name="JY Chen" userId="S::j.chen@lowell.church::ab0fdd4b-4330-43f7-a976-03f1f0900fcd" providerId="AD" clId="Web-{DECBC9D6-836C-4511-9953-09671A210C91}" dt="2022-06-09T19:27:50.911" v="639" actId="20577"/>
          <ac:spMkLst>
            <pc:docMk/>
            <pc:sldMk cId="4274887181" sldId="283"/>
            <ac:spMk id="4" creationId="{9FC19DBF-42A5-4370-ABDA-C5123DA96E4C}"/>
          </ac:spMkLst>
        </pc:spChg>
      </pc:sldChg>
      <pc:sldChg chg="modSp add replId">
        <pc:chgData name="JY Chen" userId="S::j.chen@lowell.church::ab0fdd4b-4330-43f7-a976-03f1f0900fcd" providerId="AD" clId="Web-{DECBC9D6-836C-4511-9953-09671A210C91}" dt="2022-06-09T19:28:09.974" v="643" actId="20577"/>
        <pc:sldMkLst>
          <pc:docMk/>
          <pc:sldMk cId="1435221313" sldId="284"/>
        </pc:sldMkLst>
        <pc:spChg chg="mod">
          <ac:chgData name="JY Chen" userId="S::j.chen@lowell.church::ab0fdd4b-4330-43f7-a976-03f1f0900fcd" providerId="AD" clId="Web-{DECBC9D6-836C-4511-9953-09671A210C91}" dt="2022-06-09T19:28:09.974" v="643" actId="20577"/>
          <ac:spMkLst>
            <pc:docMk/>
            <pc:sldMk cId="1435221313" sldId="284"/>
            <ac:spMk id="4" creationId="{9FC19DBF-42A5-4370-ABDA-C5123DA96E4C}"/>
          </ac:spMkLst>
        </pc:spChg>
      </pc:sldChg>
      <pc:sldChg chg="delSp modSp add ord replId modNotes">
        <pc:chgData name="JY Chen" userId="S::j.chen@lowell.church::ab0fdd4b-4330-43f7-a976-03f1f0900fcd" providerId="AD" clId="Web-{DECBC9D6-836C-4511-9953-09671A210C91}" dt="2022-06-10T04:02:37.785" v="1096"/>
        <pc:sldMkLst>
          <pc:docMk/>
          <pc:sldMk cId="88547290" sldId="285"/>
        </pc:sldMkLst>
        <pc:spChg chg="del">
          <ac:chgData name="JY Chen" userId="S::j.chen@lowell.church::ab0fdd4b-4330-43f7-a976-03f1f0900fcd" providerId="AD" clId="Web-{DECBC9D6-836C-4511-9953-09671A210C91}" dt="2022-06-10T01:38:05.668" v="919"/>
          <ac:spMkLst>
            <pc:docMk/>
            <pc:sldMk cId="88547290" sldId="285"/>
            <ac:spMk id="3" creationId="{9E764CB2-8EEB-5BAE-A957-81CAEC239A16}"/>
          </ac:spMkLst>
        </pc:spChg>
        <pc:spChg chg="mod">
          <ac:chgData name="JY Chen" userId="S::j.chen@lowell.church::ab0fdd4b-4330-43f7-a976-03f1f0900fcd" providerId="AD" clId="Web-{DECBC9D6-836C-4511-9953-09671A210C91}" dt="2022-06-10T01:37:57.527" v="918" actId="20577"/>
          <ac:spMkLst>
            <pc:docMk/>
            <pc:sldMk cId="88547290" sldId="285"/>
            <ac:spMk id="5" creationId="{62876F41-9534-828A-20CB-52B373D6CDBD}"/>
          </ac:spMkLst>
        </pc:spChg>
        <pc:spChg chg="del">
          <ac:chgData name="JY Chen" userId="S::j.chen@lowell.church::ab0fdd4b-4330-43f7-a976-03f1f0900fcd" providerId="AD" clId="Web-{DECBC9D6-836C-4511-9953-09671A210C91}" dt="2022-06-09T21:19:02.885" v="738"/>
          <ac:spMkLst>
            <pc:docMk/>
            <pc:sldMk cId="88547290" sldId="285"/>
            <ac:spMk id="6" creationId="{F2D26937-E1EA-0BCE-C01B-34C4EC293688}"/>
          </ac:spMkLst>
        </pc:spChg>
      </pc:sldChg>
    </pc:docChg>
  </pc:docChgLst>
  <pc:docChgLst>
    <pc:chgData name="JY Chen" userId="S::j.chen@lowell.church::ab0fdd4b-4330-43f7-a976-03f1f0900fcd" providerId="AD" clId="Web-{07028472-6C53-962A-987B-EF5058CC4990}"/>
    <pc:docChg chg="modSld">
      <pc:chgData name="JY Chen" userId="S::j.chen@lowell.church::ab0fdd4b-4330-43f7-a976-03f1f0900fcd" providerId="AD" clId="Web-{07028472-6C53-962A-987B-EF5058CC4990}" dt="2022-06-05T20:12:48.913" v="135"/>
      <pc:docMkLst>
        <pc:docMk/>
      </pc:docMkLst>
      <pc:sldChg chg="modSp">
        <pc:chgData name="JY Chen" userId="S::j.chen@lowell.church::ab0fdd4b-4330-43f7-a976-03f1f0900fcd" providerId="AD" clId="Web-{07028472-6C53-962A-987B-EF5058CC4990}" dt="2022-06-05T20:04:28.322" v="98" actId="20577"/>
        <pc:sldMkLst>
          <pc:docMk/>
          <pc:sldMk cId="0" sldId="256"/>
        </pc:sldMkLst>
        <pc:spChg chg="mod">
          <ac:chgData name="JY Chen" userId="S::j.chen@lowell.church::ab0fdd4b-4330-43f7-a976-03f1f0900fcd" providerId="AD" clId="Web-{07028472-6C53-962A-987B-EF5058CC4990}" dt="2022-06-05T20:04:21.634" v="97" actId="20577"/>
          <ac:spMkLst>
            <pc:docMk/>
            <pc:sldMk cId="0" sldId="256"/>
            <ac:spMk id="3" creationId="{00000000-0000-0000-0000-000000000000}"/>
          </ac:spMkLst>
        </pc:spChg>
        <pc:spChg chg="mod">
          <ac:chgData name="JY Chen" userId="S::j.chen@lowell.church::ab0fdd4b-4330-43f7-a976-03f1f0900fcd" providerId="AD" clId="Web-{07028472-6C53-962A-987B-EF5058CC4990}" dt="2022-06-05T20:04:28.322" v="98" actId="20577"/>
          <ac:spMkLst>
            <pc:docMk/>
            <pc:sldMk cId="0" sldId="256"/>
            <ac:spMk id="4" creationId="{00000000-0000-0000-0000-000000000000}"/>
          </ac:spMkLst>
        </pc:spChg>
      </pc:sldChg>
      <pc:sldChg chg="modSp">
        <pc:chgData name="JY Chen" userId="S::j.chen@lowell.church::ab0fdd4b-4330-43f7-a976-03f1f0900fcd" providerId="AD" clId="Web-{07028472-6C53-962A-987B-EF5058CC4990}" dt="2022-06-05T20:04:43.182" v="100" actId="20577"/>
        <pc:sldMkLst>
          <pc:docMk/>
          <pc:sldMk cId="0" sldId="257"/>
        </pc:sldMkLst>
        <pc:spChg chg="mod">
          <ac:chgData name="JY Chen" userId="S::j.chen@lowell.church::ab0fdd4b-4330-43f7-a976-03f1f0900fcd" providerId="AD" clId="Web-{07028472-6C53-962A-987B-EF5058CC4990}" dt="2022-06-05T20:04:36.744" v="99" actId="20577"/>
          <ac:spMkLst>
            <pc:docMk/>
            <pc:sldMk cId="0" sldId="257"/>
            <ac:spMk id="3" creationId="{00000000-0000-0000-0000-000000000000}"/>
          </ac:spMkLst>
        </pc:spChg>
        <pc:spChg chg="mod">
          <ac:chgData name="JY Chen" userId="S::j.chen@lowell.church::ab0fdd4b-4330-43f7-a976-03f1f0900fcd" providerId="AD" clId="Web-{07028472-6C53-962A-987B-EF5058CC4990}" dt="2022-06-05T20:04:43.182" v="100" actId="20577"/>
          <ac:spMkLst>
            <pc:docMk/>
            <pc:sldMk cId="0" sldId="257"/>
            <ac:spMk id="4" creationId="{00000000-0000-0000-0000-000000000000}"/>
          </ac:spMkLst>
        </pc:spChg>
      </pc:sldChg>
      <pc:sldChg chg="addSp delSp modSp modNotes">
        <pc:chgData name="JY Chen" userId="S::j.chen@lowell.church::ab0fdd4b-4330-43f7-a976-03f1f0900fcd" providerId="AD" clId="Web-{07028472-6C53-962A-987B-EF5058CC4990}" dt="2022-06-05T20:10:28.847" v="124" actId="20577"/>
        <pc:sldMkLst>
          <pc:docMk/>
          <pc:sldMk cId="0" sldId="258"/>
        </pc:sldMkLst>
        <pc:spChg chg="mod">
          <ac:chgData name="JY Chen" userId="S::j.chen@lowell.church::ab0fdd4b-4330-43f7-a976-03f1f0900fcd" providerId="AD" clId="Web-{07028472-6C53-962A-987B-EF5058CC4990}" dt="2022-06-05T20:05:23.433" v="109" actId="14100"/>
          <ac:spMkLst>
            <pc:docMk/>
            <pc:sldMk cId="0" sldId="258"/>
            <ac:spMk id="3" creationId="{00000000-0000-0000-0000-000000000000}"/>
          </ac:spMkLst>
        </pc:spChg>
        <pc:spChg chg="mod">
          <ac:chgData name="JY Chen" userId="S::j.chen@lowell.church::ab0fdd4b-4330-43f7-a976-03f1f0900fcd" providerId="AD" clId="Web-{07028472-6C53-962A-987B-EF5058CC4990}" dt="2022-06-05T20:10:28.847" v="124" actId="20577"/>
          <ac:spMkLst>
            <pc:docMk/>
            <pc:sldMk cId="0" sldId="258"/>
            <ac:spMk id="4" creationId="{00000000-0000-0000-0000-000000000000}"/>
          </ac:spMkLst>
        </pc:spChg>
        <pc:spChg chg="del">
          <ac:chgData name="JY Chen" userId="S::j.chen@lowell.church::ab0fdd4b-4330-43f7-a976-03f1f0900fcd" providerId="AD" clId="Web-{07028472-6C53-962A-987B-EF5058CC4990}" dt="2022-06-05T19:49:37.169" v="4"/>
          <ac:spMkLst>
            <pc:docMk/>
            <pc:sldMk cId="0" sldId="258"/>
            <ac:spMk id="5" creationId="{00000000-0000-0000-0000-000000000000}"/>
          </ac:spMkLst>
        </pc:spChg>
        <pc:spChg chg="add del mod">
          <ac:chgData name="JY Chen" userId="S::j.chen@lowell.church::ab0fdd4b-4330-43f7-a976-03f1f0900fcd" providerId="AD" clId="Web-{07028472-6C53-962A-987B-EF5058CC4990}" dt="2022-06-05T20:03:43.055" v="89"/>
          <ac:spMkLst>
            <pc:docMk/>
            <pc:sldMk cId="0" sldId="258"/>
            <ac:spMk id="6" creationId="{59E3D8F8-15CD-E371-5DFA-AE6F0DB564CE}"/>
          </ac:spMkLst>
        </pc:spChg>
        <pc:spChg chg="add del mod">
          <ac:chgData name="JY Chen" userId="S::j.chen@lowell.church::ab0fdd4b-4330-43f7-a976-03f1f0900fcd" providerId="AD" clId="Web-{07028472-6C53-962A-987B-EF5058CC4990}" dt="2022-06-05T20:03:30.773" v="88"/>
          <ac:spMkLst>
            <pc:docMk/>
            <pc:sldMk cId="0" sldId="258"/>
            <ac:spMk id="7" creationId="{7EA969D7-EF91-DE34-7FAF-7BA4F2FC52E7}"/>
          </ac:spMkLst>
        </pc:spChg>
        <pc:spChg chg="add del mod">
          <ac:chgData name="JY Chen" userId="S::j.chen@lowell.church::ab0fdd4b-4330-43f7-a976-03f1f0900fcd" providerId="AD" clId="Web-{07028472-6C53-962A-987B-EF5058CC4990}" dt="2022-06-05T20:03:25.976" v="86"/>
          <ac:spMkLst>
            <pc:docMk/>
            <pc:sldMk cId="0" sldId="258"/>
            <ac:spMk id="8" creationId="{4A6C8BBE-358B-966F-B1E5-550A1A756FE2}"/>
          </ac:spMkLst>
        </pc:spChg>
        <pc:spChg chg="add mod">
          <ac:chgData name="JY Chen" userId="S::j.chen@lowell.church::ab0fdd4b-4330-43f7-a976-03f1f0900fcd" providerId="AD" clId="Web-{07028472-6C53-962A-987B-EF5058CC4990}" dt="2022-06-05T20:04:12.384" v="96" actId="14100"/>
          <ac:spMkLst>
            <pc:docMk/>
            <pc:sldMk cId="0" sldId="258"/>
            <ac:spMk id="10" creationId="{1FA4D370-08F2-E5AA-4F40-5A864C1FB258}"/>
          </ac:spMkLst>
        </pc:spChg>
      </pc:sldChg>
      <pc:sldChg chg="addSp delSp modSp modNotes">
        <pc:chgData name="JY Chen" userId="S::j.chen@lowell.church::ab0fdd4b-4330-43f7-a976-03f1f0900fcd" providerId="AD" clId="Web-{07028472-6C53-962A-987B-EF5058CC4990}" dt="2022-06-05T20:12:01.428" v="133"/>
        <pc:sldMkLst>
          <pc:docMk/>
          <pc:sldMk cId="0" sldId="259"/>
        </pc:sldMkLst>
        <pc:spChg chg="del mod">
          <ac:chgData name="JY Chen" userId="S::j.chen@lowell.church::ab0fdd4b-4330-43f7-a976-03f1f0900fcd" providerId="AD" clId="Web-{07028472-6C53-962A-987B-EF5058CC4990}" dt="2022-06-05T20:10:49.145" v="125"/>
          <ac:spMkLst>
            <pc:docMk/>
            <pc:sldMk cId="0" sldId="259"/>
            <ac:spMk id="3" creationId="{00000000-0000-0000-0000-000000000000}"/>
          </ac:spMkLst>
        </pc:spChg>
        <pc:spChg chg="del mod">
          <ac:chgData name="JY Chen" userId="S::j.chen@lowell.church::ab0fdd4b-4330-43f7-a976-03f1f0900fcd" providerId="AD" clId="Web-{07028472-6C53-962A-987B-EF5058CC4990}" dt="2022-06-05T20:10:57.926" v="127"/>
          <ac:spMkLst>
            <pc:docMk/>
            <pc:sldMk cId="0" sldId="259"/>
            <ac:spMk id="4" creationId="{00000000-0000-0000-0000-000000000000}"/>
          </ac:spMkLst>
        </pc:spChg>
        <pc:spChg chg="add">
          <ac:chgData name="JY Chen" userId="S::j.chen@lowell.church::ab0fdd4b-4330-43f7-a976-03f1f0900fcd" providerId="AD" clId="Web-{07028472-6C53-962A-987B-EF5058CC4990}" dt="2022-06-05T20:10:52.113" v="126"/>
          <ac:spMkLst>
            <pc:docMk/>
            <pc:sldMk cId="0" sldId="259"/>
            <ac:spMk id="6" creationId="{FCB95701-245F-46BC-8299-8994A380BBBE}"/>
          </ac:spMkLst>
        </pc:spChg>
        <pc:spChg chg="add mod">
          <ac:chgData name="JY Chen" userId="S::j.chen@lowell.church::ab0fdd4b-4330-43f7-a976-03f1f0900fcd" providerId="AD" clId="Web-{07028472-6C53-962A-987B-EF5058CC4990}" dt="2022-06-05T20:11:29.442" v="132" actId="20577"/>
          <ac:spMkLst>
            <pc:docMk/>
            <pc:sldMk cId="0" sldId="259"/>
            <ac:spMk id="8" creationId="{757F94B7-D8BE-1484-8136-FE24CBB00FBD}"/>
          </ac:spMkLst>
        </pc:spChg>
      </pc:sldChg>
      <pc:sldChg chg="modNotes">
        <pc:chgData name="JY Chen" userId="S::j.chen@lowell.church::ab0fdd4b-4330-43f7-a976-03f1f0900fcd" providerId="AD" clId="Web-{07028472-6C53-962A-987B-EF5058CC4990}" dt="2022-06-05T20:12:08.334" v="134"/>
        <pc:sldMkLst>
          <pc:docMk/>
          <pc:sldMk cId="0" sldId="260"/>
        </pc:sldMkLst>
      </pc:sldChg>
      <pc:sldChg chg="delSp delAnim">
        <pc:chgData name="JY Chen" userId="S::j.chen@lowell.church::ab0fdd4b-4330-43f7-a976-03f1f0900fcd" providerId="AD" clId="Web-{07028472-6C53-962A-987B-EF5058CC4990}" dt="2022-06-05T20:12:48.913" v="135"/>
        <pc:sldMkLst>
          <pc:docMk/>
          <pc:sldMk cId="0" sldId="274"/>
        </pc:sldMkLst>
        <pc:picChg chg="del">
          <ac:chgData name="JY Chen" userId="S::j.chen@lowell.church::ab0fdd4b-4330-43f7-a976-03f1f0900fcd" providerId="AD" clId="Web-{07028472-6C53-962A-987B-EF5058CC4990}" dt="2022-06-05T20:12:48.913" v="135"/>
          <ac:picMkLst>
            <pc:docMk/>
            <pc:sldMk cId="0" sldId="274"/>
            <ac:picMk id="5" creationId="{BFE49DD1-1648-0DCE-3B15-FF43E7611E3C}"/>
          </ac:picMkLst>
        </pc:picChg>
      </pc:sldChg>
    </pc:docChg>
  </pc:docChgLst>
  <pc:docChgLst>
    <pc:chgData name="JY Chen" userId="ab0fdd4b-4330-43f7-a976-03f1f0900fcd" providerId="ADAL" clId="{824C9EBA-4257-E84C-94BB-700E74203888}"/>
    <pc:docChg chg="modSld">
      <pc:chgData name="JY Chen" userId="ab0fdd4b-4330-43f7-a976-03f1f0900fcd" providerId="ADAL" clId="{824C9EBA-4257-E84C-94BB-700E74203888}" dt="2022-06-12T04:09:57.179" v="0" actId="14100"/>
      <pc:docMkLst>
        <pc:docMk/>
      </pc:docMkLst>
      <pc:sldChg chg="modSp">
        <pc:chgData name="JY Chen" userId="ab0fdd4b-4330-43f7-a976-03f1f0900fcd" providerId="ADAL" clId="{824C9EBA-4257-E84C-94BB-700E74203888}" dt="2022-06-12T04:09:57.179" v="0" actId="14100"/>
        <pc:sldMkLst>
          <pc:docMk/>
          <pc:sldMk cId="423286222" sldId="293"/>
        </pc:sldMkLst>
        <pc:spChg chg="mod">
          <ac:chgData name="JY Chen" userId="ab0fdd4b-4330-43f7-a976-03f1f0900fcd" providerId="ADAL" clId="{824C9EBA-4257-E84C-94BB-700E74203888}" dt="2022-06-12T04:09:57.179" v="0" actId="14100"/>
          <ac:spMkLst>
            <pc:docMk/>
            <pc:sldMk cId="423286222" sldId="293"/>
            <ac:spMk id="9" creationId="{C060A187-BA07-DE7A-0634-26C5839963F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12.06.2022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 /><Relationship Id="rId1"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 /><Relationship Id="rId1" Type="http://schemas.openxmlformats.org/officeDocument/2006/relationships/notesMaster" Target="../notesMasters/notesMaster1.xml" /></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 /><Relationship Id="rId1" Type="http://schemas.openxmlformats.org/officeDocument/2006/relationships/notesMaster" Target="../notesMasters/notesMaster1.xml" /></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 /><Relationship Id="rId1" Type="http://schemas.openxmlformats.org/officeDocument/2006/relationships/notesMaster" Target="../notesMasters/notesMaster1.xml" /></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12.06.2022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ja-JP" altLang="en-US">
                <a:ea typeface="ＭＳ Ｐゴシック"/>
                <a:cs typeface="Calibri"/>
              </a:rPr>
              <a:t>今天看的經文是，</a:t>
            </a:r>
            <a:endParaRPr lang="en-US" altLang="ja-JP">
              <a:ea typeface="ＭＳ Ｐゴシック"/>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a:t>
            </a:fld>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12.06.2022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zh-CN" altLang="en-US" dirty="0"/>
              <a:t>希伯來文</a:t>
            </a:r>
            <a:r>
              <a:rPr lang="en-US" altLang="zh-CN" dirty="0" err="1"/>
              <a:t>rachaph</a:t>
            </a:r>
            <a:r>
              <a:rPr lang="zh-CN" altLang="en-US" dirty="0"/>
              <a:t>在申命記</a:t>
            </a:r>
            <a:r>
              <a:rPr lang="en-US" altLang="zh-CN" dirty="0"/>
              <a:t>32:11</a:t>
            </a:r>
            <a:r>
              <a:rPr lang="zh-CN" altLang="en-US" dirty="0"/>
              <a:t>這裏被翻譯成，“搧。”這個動詞不太能表達摩西要說的真理。也有中文聖經譯本用，“展開”，不過也不能展示更多摩西通過</a:t>
            </a:r>
            <a:r>
              <a:rPr lang="en-US" altLang="zh-CN" dirty="0" err="1"/>
              <a:t>rachaph</a:t>
            </a:r>
            <a:r>
              <a:rPr lang="zh-CN" altLang="en-US" dirty="0"/>
              <a:t>要表達的真理。想要知道</a:t>
            </a:r>
            <a:r>
              <a:rPr lang="en-US" altLang="zh-CN" dirty="0" err="1"/>
              <a:t>rachaph</a:t>
            </a:r>
            <a:r>
              <a:rPr lang="zh-CN" altLang="en-US" dirty="0"/>
              <a:t>更多的内涵，需要從摩西在這一節用</a:t>
            </a:r>
            <a:r>
              <a:rPr lang="en-US" altLang="zh-CN" dirty="0" err="1"/>
              <a:t>rachaph</a:t>
            </a:r>
            <a:r>
              <a:rPr lang="zh-CN" altLang="en-US" dirty="0"/>
              <a:t>的背景來明白他要表達的真理。</a:t>
            </a:r>
            <a:endParaRPr lang="zh-CN"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11</a:t>
            </a:fld>
            <a:endParaRPr lang="cs-CZ"/>
          </a:p>
        </p:txBody>
      </p:sp>
    </p:spTree>
    <p:extLst>
      <p:ext uri="{BB962C8B-B14F-4D97-AF65-F5344CB8AC3E}">
        <p14:creationId xmlns:p14="http://schemas.microsoft.com/office/powerpoint/2010/main" val="34876574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12.06.2022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zh-CN" altLang="en-US" dirty="0"/>
              <a:t>這一節的經文是摩西總結上帝</a:t>
            </a:r>
            <a:r>
              <a:rPr lang="en-US" altLang="zh-CN" dirty="0"/>
              <a:t>40</a:t>
            </a:r>
            <a:r>
              <a:rPr lang="zh-CN" altLang="en-US" dirty="0"/>
              <a:t>年在曠野引導，守護，拯救，和幫助以色列人的一個比喻。不過鷹</a:t>
            </a:r>
            <a:r>
              <a:rPr lang="ja-JP" altLang="en-US" sz="1200" dirty="0">
                <a:solidFill>
                  <a:schemeClr val="bg1"/>
                </a:solidFill>
                <a:latin typeface="SimSun"/>
                <a:ea typeface="SimSun"/>
                <a:cs typeface="+mn-lt"/>
              </a:rPr>
              <a:t>在雛鷹以上兩翅</a:t>
            </a:r>
            <a:r>
              <a:rPr lang="zh-CN" altLang="en-US" sz="1200" dirty="0">
                <a:solidFill>
                  <a:schemeClr val="bg1"/>
                </a:solidFill>
                <a:latin typeface="SimSun"/>
                <a:ea typeface="SimSun"/>
                <a:cs typeface="+mn-lt"/>
              </a:rPr>
              <a:t>搧展表達不只是一個守護的想法，而是强調它處於隨時守護的狀態和行爲。在半空中，雛鷹除了靠自己還沒有用過的翅膀之外，就是鷹隨時守護。在曠野，以色列人的情況跟雛鷹差不多，神也像鷹對雛鷹一樣在他們身邊隨時守護著他們。</a:t>
            </a:r>
            <a:endParaRPr lang="zh-CN"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12</a:t>
            </a:fld>
            <a:endParaRPr lang="cs-CZ"/>
          </a:p>
        </p:txBody>
      </p:sp>
    </p:spTree>
    <p:extLst>
      <p:ext uri="{BB962C8B-B14F-4D97-AF65-F5344CB8AC3E}">
        <p14:creationId xmlns:p14="http://schemas.microsoft.com/office/powerpoint/2010/main" val="1096354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12.06.2022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ea typeface="宋体"/>
              </a:rPr>
              <a:t>rachaph</a:t>
            </a:r>
            <a:r>
              <a:rPr lang="zh-CN" altLang="en-US" dirty="0">
                <a:ea typeface="宋体"/>
              </a:rPr>
              <a:t>表達</a:t>
            </a:r>
            <a:r>
              <a:rPr lang="zh-CN" dirty="0">
                <a:ea typeface="宋体"/>
              </a:rPr>
              <a:t>了</a:t>
            </a:r>
            <a:r>
              <a:rPr lang="zh-CN" altLang="en-US" dirty="0">
                <a:ea typeface="宋体"/>
              </a:rPr>
              <a:t>神通過搧讓自己處於隨時守護的行爲和狀態。</a:t>
            </a:r>
            <a:r>
              <a:rPr lang="en-US" altLang="zh-CN" dirty="0" err="1">
                <a:ea typeface="宋体"/>
              </a:rPr>
              <a:t>Rachaph</a:t>
            </a:r>
            <a:r>
              <a:rPr lang="zh-CN" altLang="en-US" dirty="0">
                <a:ea typeface="宋体"/>
              </a:rPr>
              <a:t>第三次出現是在耶利米書</a:t>
            </a:r>
            <a:r>
              <a:rPr lang="en-US" altLang="zh-CN" dirty="0">
                <a:ea typeface="宋体"/>
              </a:rPr>
              <a:t>23:9</a:t>
            </a:r>
            <a:r>
              <a:rPr lang="zh-CN" altLang="en-US" dirty="0">
                <a:ea typeface="宋体"/>
              </a:rPr>
              <a:t>，</a:t>
            </a:r>
            <a:endParaRPr lang="zh-CN" altLang="en-US" dirty="0">
              <a:ea typeface="宋体"/>
              <a:cs typeface="Calibri"/>
            </a:endParaRPr>
          </a:p>
          <a:p>
            <a:endParaRPr lang="zh-CN" altLang="en-US" dirty="0">
              <a:ea typeface="宋体"/>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13</a:t>
            </a:fld>
            <a:endParaRPr lang="cs-CZ"/>
          </a:p>
        </p:txBody>
      </p:sp>
    </p:spTree>
    <p:extLst>
      <p:ext uri="{BB962C8B-B14F-4D97-AF65-F5344CB8AC3E}">
        <p14:creationId xmlns:p14="http://schemas.microsoft.com/office/powerpoint/2010/main" val="1799550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12.06.2022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dirty="0"/>
              <a:t>在</a:t>
            </a:r>
            <a:r>
              <a:rPr lang="zh-CN" altLang="en-US" dirty="0"/>
              <a:t>耶利米書</a:t>
            </a:r>
            <a:r>
              <a:rPr lang="zh-CN" dirty="0"/>
              <a:t>2</a:t>
            </a:r>
            <a:r>
              <a:rPr lang="en-US" altLang="zh-CN" dirty="0"/>
              <a:t>3</a:t>
            </a:r>
            <a:r>
              <a:rPr lang="zh-CN" dirty="0"/>
              <a:t>:</a:t>
            </a:r>
            <a:r>
              <a:rPr lang="en-US" altLang="zh-CN" dirty="0"/>
              <a:t>9</a:t>
            </a:r>
            <a:r>
              <a:rPr lang="zh-CN" dirty="0"/>
              <a:t>這裏rachaph被翻譯成</a:t>
            </a:r>
            <a:r>
              <a:rPr lang="zh-CN" altLang="en-US" dirty="0"/>
              <a:t>什麽呢</a:t>
            </a:r>
            <a:r>
              <a:rPr lang="zh-CN" dirty="0"/>
              <a:t>。大家</a:t>
            </a:r>
            <a:r>
              <a:rPr lang="zh-CN" altLang="en-US" dirty="0"/>
              <a:t>又</a:t>
            </a:r>
            <a:r>
              <a:rPr lang="zh-CN" dirty="0"/>
              <a:t>估</a:t>
            </a:r>
            <a:r>
              <a:rPr lang="zh-CN" altLang="en-US" dirty="0"/>
              <a:t>不</a:t>
            </a:r>
            <a:r>
              <a:rPr lang="zh-CN" dirty="0"/>
              <a:t>估</a:t>
            </a:r>
            <a:r>
              <a:rPr lang="zh-CN" altLang="en-US" dirty="0"/>
              <a:t>到呢？</a:t>
            </a:r>
            <a:endParaRPr lang="zh-CN" dirty="0"/>
          </a:p>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14</a:t>
            </a:fld>
            <a:endParaRPr 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12.06.2022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zh-CN" altLang="en-US" dirty="0"/>
              <a:t>希伯來文</a:t>
            </a:r>
            <a:r>
              <a:rPr lang="en-US" altLang="zh-CN" dirty="0" err="1"/>
              <a:t>rachaph</a:t>
            </a:r>
            <a:r>
              <a:rPr lang="zh-CN" altLang="en-US" dirty="0"/>
              <a:t>在耶利米書</a:t>
            </a:r>
            <a:r>
              <a:rPr lang="en-US" altLang="zh-CN" dirty="0"/>
              <a:t>23:9</a:t>
            </a:r>
            <a:r>
              <a:rPr lang="zh-CN" altLang="en-US" dirty="0"/>
              <a:t>這裏被翻譯成，“</a:t>
            </a:r>
            <a:r>
              <a:rPr lang="zh-TW" altLang="en-US" sz="1200" dirty="0">
                <a:solidFill>
                  <a:schemeClr val="bg1"/>
                </a:solidFill>
                <a:latin typeface="SimSun"/>
                <a:ea typeface="SimSun"/>
                <a:cs typeface="+mn-lt"/>
              </a:rPr>
              <a:t>發顫</a:t>
            </a:r>
            <a:r>
              <a:rPr lang="zh-CN" altLang="en-US" sz="1200" dirty="0">
                <a:solidFill>
                  <a:schemeClr val="bg1"/>
                </a:solidFill>
                <a:latin typeface="SimSun"/>
                <a:ea typeface="SimSun"/>
                <a:cs typeface="+mn-lt"/>
              </a:rPr>
              <a:t>”。</a:t>
            </a:r>
            <a:r>
              <a:rPr lang="zh-CN" altLang="en-US" dirty="0"/>
              <a:t>這個動詞不太能準確表達耶利米的感受。從上下文看，耶利米在這裏要表達的他不是感受到怕。</a:t>
            </a:r>
            <a:endParaRPr lang="zh-CN"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15</a:t>
            </a:fld>
            <a:endParaRPr lang="cs-CZ"/>
          </a:p>
        </p:txBody>
      </p:sp>
    </p:spTree>
    <p:extLst>
      <p:ext uri="{BB962C8B-B14F-4D97-AF65-F5344CB8AC3E}">
        <p14:creationId xmlns:p14="http://schemas.microsoft.com/office/powerpoint/2010/main" val="1593159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12.06.2022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zh-CN" altLang="en-US" dirty="0"/>
              <a:t>“憂傷”的希伯來文是</a:t>
            </a:r>
            <a:r>
              <a:rPr lang="en-US" dirty="0" err="1"/>
              <a:t>shabar</a:t>
            </a:r>
            <a:r>
              <a:rPr lang="zh-CN" altLang="en-US" dirty="0"/>
              <a:t>。</a:t>
            </a:r>
            <a:r>
              <a:rPr lang="en-US" dirty="0" err="1"/>
              <a:t>Shabar</a:t>
            </a:r>
            <a:r>
              <a:rPr lang="zh-CN" altLang="en-US" dirty="0"/>
              <a:t>是一個很重的字。它的意思不是憂傷，而應該是，</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16</a:t>
            </a:fld>
            <a:endParaRPr lang="cs-CZ"/>
          </a:p>
        </p:txBody>
      </p:sp>
    </p:spTree>
    <p:extLst>
      <p:ext uri="{BB962C8B-B14F-4D97-AF65-F5344CB8AC3E}">
        <p14:creationId xmlns:p14="http://schemas.microsoft.com/office/powerpoint/2010/main" val="12109538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12.06.2022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zh-CN" altLang="en-US" dirty="0"/>
              <a:t>正確的翻譯應該是，我心在我裏面被打爛。自己個心被打爛是其中一種比喻，耶利米要表達的感受。因爲那些先知，耶利米個心難受到好像爆著。這樣難受的人再用一個比喻表達他的難受應該就不會用我骨頭都發顫而已。</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17</a:t>
            </a:fld>
            <a:endParaRPr lang="cs-CZ"/>
          </a:p>
        </p:txBody>
      </p:sp>
    </p:spTree>
    <p:extLst>
      <p:ext uri="{BB962C8B-B14F-4D97-AF65-F5344CB8AC3E}">
        <p14:creationId xmlns:p14="http://schemas.microsoft.com/office/powerpoint/2010/main" val="19387832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12.06.2022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ltLang="zh-CN" dirty="0" err="1"/>
              <a:t>Rachaph</a:t>
            </a:r>
            <a:r>
              <a:rPr lang="zh-CN" altLang="en-US" dirty="0"/>
              <a:t>更準確翻譯成“發軟” 。一個人的骨頭都發軟的比喻能夠表達耶利米難受到要死的感受。之前，在創世記</a:t>
            </a:r>
            <a:r>
              <a:rPr lang="en-US" altLang="zh-CN" dirty="0"/>
              <a:t>1:2</a:t>
            </a:r>
            <a:r>
              <a:rPr lang="zh-CN" altLang="en-US" dirty="0"/>
              <a:t>，</a:t>
            </a:r>
            <a:r>
              <a:rPr lang="en-US" altLang="zh-CN" dirty="0" err="1"/>
              <a:t>rachaph</a:t>
            </a:r>
            <a:r>
              <a:rPr lang="zh-CN" altLang="en-US" dirty="0"/>
              <a:t>帶出了神的靈的溫暖，愛，和生命；在申命記</a:t>
            </a:r>
            <a:r>
              <a:rPr lang="en-US" altLang="zh-CN" dirty="0"/>
              <a:t>32:11</a:t>
            </a:r>
            <a:r>
              <a:rPr lang="zh-CN" altLang="en-US" dirty="0"/>
              <a:t>，</a:t>
            </a:r>
            <a:r>
              <a:rPr lang="en-US" altLang="zh-CN" dirty="0" err="1"/>
              <a:t>rachaph</a:t>
            </a:r>
            <a:r>
              <a:rPr lang="zh-CN" altLang="en-US" dirty="0"/>
              <a:t>表達了神隨時的守護，但在耶利米書</a:t>
            </a:r>
            <a:r>
              <a:rPr lang="en-US" altLang="zh-CN" dirty="0"/>
              <a:t>23:9</a:t>
            </a:r>
            <a:r>
              <a:rPr lang="zh-CN" altLang="en-US" dirty="0"/>
              <a:t>，</a:t>
            </a:r>
            <a:r>
              <a:rPr lang="en-US" altLang="zh-CN" dirty="0" err="1"/>
              <a:t>rachaph</a:t>
            </a:r>
            <a:r>
              <a:rPr lang="zh-CN" altLang="en-US" dirty="0"/>
              <a:t>卻表達了耶利米難過到死的感受。這麽大差別的原因是什麽？</a:t>
            </a:r>
            <a:endParaRPr lang="zh-CN"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18</a:t>
            </a:fld>
            <a:endParaRPr lang="cs-CZ"/>
          </a:p>
        </p:txBody>
      </p:sp>
    </p:spTree>
    <p:extLst>
      <p:ext uri="{BB962C8B-B14F-4D97-AF65-F5344CB8AC3E}">
        <p14:creationId xmlns:p14="http://schemas.microsoft.com/office/powerpoint/2010/main" val="31900889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12.06.2022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zh-CN" altLang="en-US" dirty="0"/>
              <a:t>創世記</a:t>
            </a:r>
            <a:r>
              <a:rPr lang="en-US" altLang="zh-CN" dirty="0"/>
              <a:t>1:2</a:t>
            </a:r>
            <a:r>
              <a:rPr lang="zh-CN" altLang="en-US" dirty="0"/>
              <a:t>和申命記</a:t>
            </a:r>
            <a:r>
              <a:rPr lang="en-US" altLang="zh-CN" dirty="0"/>
              <a:t>32:11</a:t>
            </a:r>
            <a:r>
              <a:rPr lang="zh-CN" altLang="en-US" dirty="0"/>
              <a:t>，神的旨意都暢通無阻，但在耶利米書</a:t>
            </a:r>
            <a:r>
              <a:rPr lang="en-US" altLang="zh-CN" dirty="0"/>
              <a:t>23:9</a:t>
            </a:r>
            <a:r>
              <a:rPr lang="zh-CN" altLang="en-US" dirty="0"/>
              <a:t>，假先知和褻瀆神的話在神的子民當中暢通無阻。</a:t>
            </a:r>
            <a:endParaRPr lang="zh-CN"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19</a:t>
            </a:fld>
            <a:endParaRPr lang="cs-CZ"/>
          </a:p>
        </p:txBody>
      </p:sp>
    </p:spTree>
    <p:extLst>
      <p:ext uri="{BB962C8B-B14F-4D97-AF65-F5344CB8AC3E}">
        <p14:creationId xmlns:p14="http://schemas.microsoft.com/office/powerpoint/2010/main" val="3741597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12.06.2022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ltLang="zh-CN" dirty="0" err="1">
                <a:ea typeface="宋体"/>
              </a:rPr>
              <a:t>rachaph</a:t>
            </a:r>
            <a:r>
              <a:rPr lang="zh-CN" altLang="en-US" dirty="0">
                <a:ea typeface="宋体"/>
              </a:rPr>
              <a:t>表達</a:t>
            </a:r>
            <a:r>
              <a:rPr lang="zh-CN" dirty="0">
                <a:ea typeface="宋体"/>
              </a:rPr>
              <a:t>了</a:t>
            </a:r>
            <a:r>
              <a:rPr lang="zh-CN" altLang="en-US" dirty="0">
                <a:ea typeface="宋体"/>
              </a:rPr>
              <a:t>當不屬神的真理</a:t>
            </a:r>
            <a:r>
              <a:rPr lang="en-US" altLang="zh-CN" dirty="0">
                <a:ea typeface="宋体"/>
              </a:rPr>
              <a:t>/</a:t>
            </a:r>
            <a:r>
              <a:rPr lang="zh-CN" altLang="en-US" dirty="0">
                <a:ea typeface="宋体"/>
              </a:rPr>
              <a:t>教導在神的子民當中受歡迎使真的緊張神子民的人變軟，難過到死。</a:t>
            </a:r>
            <a:endParaRPr lang="zh-CN" altLang="en-US" dirty="0">
              <a:ea typeface="宋体"/>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20</a:t>
            </a:fld>
            <a:endParaRPr lang="cs-CZ"/>
          </a:p>
        </p:txBody>
      </p:sp>
    </p:spTree>
    <p:extLst>
      <p:ext uri="{BB962C8B-B14F-4D97-AF65-F5344CB8AC3E}">
        <p14:creationId xmlns:p14="http://schemas.microsoft.com/office/powerpoint/2010/main" val="3835722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12.06.2022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創世記1:2- </a:t>
            </a:r>
            <a:endParaRPr lang="en-US" dirty="0">
              <a:cs typeface="Calibri"/>
            </a:endParaRPr>
          </a:p>
          <a:p>
            <a:r>
              <a:rPr lang="ja-JP" altLang="en-US" dirty="0">
                <a:ea typeface="ＭＳ Ｐゴシック"/>
              </a:rPr>
              <a:t>地是空虛混沌</a:t>
            </a:r>
            <a:r>
              <a:rPr lang="en-US" dirty="0"/>
              <a:t>，</a:t>
            </a:r>
            <a:r>
              <a:rPr lang="zh-CN" altLang="en-US" dirty="0">
                <a:ea typeface="宋体"/>
              </a:rPr>
              <a:t>淵面黑暗；上帝的靈運行在水面上。</a:t>
            </a:r>
            <a:endParaRPr lang="zh-CN" altLang="en-US" dirty="0">
              <a:ea typeface="宋体"/>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3</a:t>
            </a:fld>
            <a:endParaRPr lang="cs-CZ"/>
          </a:p>
        </p:txBody>
      </p:sp>
    </p:spTree>
    <p:extLst>
      <p:ext uri="{BB962C8B-B14F-4D97-AF65-F5344CB8AC3E}">
        <p14:creationId xmlns:p14="http://schemas.microsoft.com/office/powerpoint/2010/main" val="22255380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12.06.2022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我給大家</a:t>
            </a:r>
            <a:r>
              <a:rPr lang="en-US" altLang="zh-CN" dirty="0"/>
              <a:t>5</a:t>
            </a:r>
            <a:r>
              <a:rPr lang="zh-CN" altLang="en-US" dirty="0"/>
              <a:t>分鐘的時間。</a:t>
            </a:r>
            <a:r>
              <a:rPr lang="zh-CN" altLang="en-US" b="0" i="0" dirty="0">
                <a:solidFill>
                  <a:srgbClr val="212529"/>
                </a:solidFill>
                <a:effectLst/>
                <a:latin typeface="新細明體" panose="02020500000000000000" pitchFamily="18" charset="-120"/>
                <a:ea typeface="新細明體" panose="02020500000000000000" pitchFamily="18" charset="-120"/>
              </a:rPr>
              <a:t>自己心裏</a:t>
            </a:r>
            <a:r>
              <a:rPr lang="zh-TW" altLang="en-US" b="0" i="0" dirty="0">
                <a:solidFill>
                  <a:srgbClr val="212529"/>
                </a:solidFill>
                <a:effectLst/>
                <a:latin typeface="新細明體" panose="02020500000000000000" pitchFamily="18" charset="-120"/>
                <a:ea typeface="新細明體" panose="02020500000000000000" pitchFamily="18" charset="-120"/>
              </a:rPr>
              <a:t>讀幾次</a:t>
            </a:r>
            <a:r>
              <a:rPr lang="zh-CN" altLang="en-US" dirty="0"/>
              <a:t>這三句經文裏面，看下神對你説什麽話？看下神邀請你作什麽回應？</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21</a:t>
            </a:fld>
            <a:endParaRPr lang="cs-CZ"/>
          </a:p>
        </p:txBody>
      </p:sp>
    </p:spTree>
    <p:extLst>
      <p:ext uri="{BB962C8B-B14F-4D97-AF65-F5344CB8AC3E}">
        <p14:creationId xmlns:p14="http://schemas.microsoft.com/office/powerpoint/2010/main" val="663183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12.06.2022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穆斯林有</a:t>
            </a:r>
            <a:r>
              <a:rPr lang="en-US" altLang="zh-CN" dirty="0"/>
              <a:t>19</a:t>
            </a:r>
            <a:r>
              <a:rPr lang="zh-CN" altLang="en-US" dirty="0"/>
              <a:t>億人，是一群福音未得之民。</a:t>
            </a:r>
            <a:r>
              <a:rPr lang="en-US" dirty="0"/>
              <a:t>未得之民的意思就是一個民族裏面基督徒的人數不超過100分之1。禱告是大有力量</a:t>
            </a:r>
            <a:r>
              <a:rPr lang="zh-CN" altLang="en-US" dirty="0"/>
              <a:t>。</a:t>
            </a:r>
            <a:r>
              <a:rPr lang="en-US" dirty="0" err="1"/>
              <a:t>我們就藉著禱告把</a:t>
            </a:r>
            <a:r>
              <a:rPr lang="zh-CN" altLang="en-US" dirty="0"/>
              <a:t>這</a:t>
            </a:r>
            <a:r>
              <a:rPr lang="en-US" dirty="0"/>
              <a:t>19億的穆斯林帶到神的面前</a:t>
            </a:r>
            <a:r>
              <a:rPr lang="zh-CN" altLang="en-US" dirty="0"/>
              <a:t>，求神祝福他們</a:t>
            </a:r>
            <a:r>
              <a:rPr lang="en-US" dirty="0"/>
              <a:t>。</a:t>
            </a:r>
            <a:r>
              <a:rPr lang="zh-CN" altLang="en-US" dirty="0"/>
              <a:t>我們也會從穆斯林的生活</a:t>
            </a:r>
            <a:r>
              <a:rPr lang="en-US" altLang="zh-CN" dirty="0"/>
              <a:t>/</a:t>
            </a:r>
            <a:r>
              <a:rPr lang="zh-CN" altLang="en-US" dirty="0"/>
              <a:t>社會認識他們。有一句話，</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22</a:t>
            </a:fld>
            <a:endParaRPr lang="cs-CZ"/>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12.06.2022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23</a:t>
            </a:fld>
            <a:endParaRPr lang="cs-CZ"/>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12.06.2022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zh-CN" altLang="en-US" dirty="0">
                <a:ea typeface="宋体"/>
              </a:rPr>
              <a:t>家庭是穆斯林最大的財富。他們們會盡一切可能互相保護、維護和支持。家庭裏面的男人有責任保護這個家庭、這個屋子裏的女人和家庭的榮譽。如果男孩子無緣無故的摸了另外一位女孩子的身體甚至跟她説話，女孩子的父兄需要找出那個男孩子報復。如果忽視了這個保護家庭裏面女性的義務，家庭裏面的男人就會感到羞耻；彆人也會説他們没有尊嚴。一個家庭的名譽也取决于女性成員的純潔性。作為一個女性如果没有用她的良好行為來維護家庭的榮譽那她的家人就會覺得有必要跟她脱離關系，把她打殘廢甚至是處死她以重建這個家庭的聲譽。</a:t>
            </a:r>
            <a:r>
              <a:rPr lang="zh-CN" dirty="0">
                <a:ea typeface="宋体"/>
              </a:rPr>
              <a:t>任何使</a:t>
            </a:r>
            <a:r>
              <a:rPr lang="zh-CN" altLang="en-US" dirty="0">
                <a:ea typeface="宋体"/>
              </a:rPr>
              <a:t>家</a:t>
            </a:r>
            <a:r>
              <a:rPr lang="zh-CN" dirty="0">
                <a:ea typeface="宋体"/>
              </a:rPr>
              <a:t>庭蒙羞的行為都會引發嚴重的後果</a:t>
            </a:r>
            <a:r>
              <a:rPr lang="zh-CN" altLang="en-US" dirty="0">
                <a:ea typeface="宋体"/>
              </a:rPr>
              <a:t>。</a:t>
            </a:r>
            <a:r>
              <a:rPr lang="zh-CN" dirty="0">
                <a:ea typeface="宋体"/>
              </a:rPr>
              <a:t>正因為如此</a:t>
            </a:r>
            <a:r>
              <a:rPr lang="zh-CN" altLang="en-US" dirty="0">
                <a:ea typeface="宋体"/>
              </a:rPr>
              <a:t>，對於</a:t>
            </a:r>
            <a:r>
              <a:rPr lang="zh-CN" dirty="0">
                <a:ea typeface="宋体"/>
              </a:rPr>
              <a:t>想要跟隨耶穌的穆斯林來說，家庭往往是最大的障礙和逼迫的根源。</a:t>
            </a:r>
            <a:endParaRPr lang="en-US" dirty="0">
              <a:ea typeface="宋体"/>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24</a:t>
            </a:fld>
            <a:endParaRPr lang="cs-CZ"/>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12.06.2022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zh-CN" altLang="en-US" dirty="0">
              <a:ea typeface="宋体"/>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25</a:t>
            </a:fld>
            <a:endParaRPr lang="cs-CZ"/>
          </a:p>
        </p:txBody>
      </p:sp>
    </p:spTree>
    <p:extLst>
      <p:ext uri="{BB962C8B-B14F-4D97-AF65-F5344CB8AC3E}">
        <p14:creationId xmlns:p14="http://schemas.microsoft.com/office/powerpoint/2010/main" val="4177695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12.06.2022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zh-CN">
                <a:ea typeface="宋体"/>
              </a:rPr>
              <a:t>運行</a:t>
            </a:r>
            <a:r>
              <a:rPr lang="zh-CN" altLang="en-US">
                <a:ea typeface="宋体"/>
              </a:rPr>
              <a:t>的希伯來文是</a:t>
            </a:r>
            <a:r>
              <a:rPr lang="zh-CN">
                <a:ea typeface="宋体"/>
              </a:rPr>
              <a:t>rachaph</a:t>
            </a:r>
            <a:r>
              <a:rPr lang="zh-CN" altLang="en-US">
                <a:ea typeface="宋体"/>
              </a:rPr>
              <a:t>。</a:t>
            </a:r>
            <a:r>
              <a:rPr lang="zh-CN">
                <a:ea typeface="宋体"/>
              </a:rPr>
              <a:t>這個</a:t>
            </a:r>
            <a:r>
              <a:rPr lang="zh-CN"/>
              <a:t>希伯來</a:t>
            </a:r>
            <a:r>
              <a:rPr lang="zh-CN" altLang="en-US">
                <a:ea typeface="宋体"/>
              </a:rPr>
              <a:t>字</a:t>
            </a:r>
            <a:r>
              <a:rPr lang="zh-CN">
                <a:ea typeface="宋体"/>
              </a:rPr>
              <a:t>在舊約裏面出現的次數非常少</a:t>
            </a:r>
            <a:r>
              <a:rPr lang="zh-CN" altLang="en-US">
                <a:ea typeface="宋体"/>
              </a:rPr>
              <a:t>，一共</a:t>
            </a:r>
            <a:r>
              <a:rPr lang="zh-CN">
                <a:ea typeface="宋体"/>
              </a:rPr>
              <a:t>就三次而已。</a:t>
            </a:r>
            <a:endParaRPr lang="en-US">
              <a:ea typeface="宋体"/>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4</a:t>
            </a:fld>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12.06.2022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zh-CN" dirty="0">
                <a:ea typeface="宋体"/>
              </a:rPr>
              <a:t>第一次是</a:t>
            </a:r>
            <a:r>
              <a:rPr lang="en-US" altLang="zh-CN" dirty="0">
                <a:ea typeface="宋体"/>
              </a:rPr>
              <a:t>1:2</a:t>
            </a:r>
            <a:r>
              <a:rPr lang="zh-CN" dirty="0">
                <a:ea typeface="宋体"/>
              </a:rPr>
              <a:t>這裏，第二次是申命記32:11，和第三次是耶利米書23:9</a:t>
            </a:r>
            <a:r>
              <a:rPr lang="zh-CN" altLang="en-US" dirty="0">
                <a:ea typeface="宋体"/>
              </a:rPr>
              <a:t>。不過申命記和耶利米書裏面</a:t>
            </a:r>
            <a:r>
              <a:rPr lang="en-US" altLang="en-US" dirty="0" err="1">
                <a:ea typeface="宋体"/>
              </a:rPr>
              <a:t>用法</a:t>
            </a:r>
            <a:r>
              <a:rPr lang="zh-CN" altLang="en-US" dirty="0">
                <a:ea typeface="宋体"/>
              </a:rPr>
              <a:t>不同</a:t>
            </a:r>
            <a:r>
              <a:rPr lang="en-US" altLang="en-US" dirty="0">
                <a:ea typeface="宋体"/>
              </a:rPr>
              <a:t>，</a:t>
            </a:r>
            <a:r>
              <a:rPr lang="en-US" altLang="en-US" dirty="0" err="1">
                <a:ea typeface="宋体"/>
              </a:rPr>
              <a:t>所以它們的意思</a:t>
            </a:r>
            <a:r>
              <a:rPr lang="zh-CN" altLang="en-US" dirty="0">
                <a:ea typeface="宋体"/>
              </a:rPr>
              <a:t>和中文翻譯都</a:t>
            </a:r>
            <a:r>
              <a:rPr lang="en-US" altLang="en-US" dirty="0" err="1">
                <a:ea typeface="宋体"/>
              </a:rPr>
              <a:t>不一樣</a:t>
            </a:r>
            <a:r>
              <a:rPr lang="en-US" altLang="en-US" dirty="0">
                <a:ea typeface="宋体"/>
              </a:rPr>
              <a:t>。</a:t>
            </a:r>
            <a:r>
              <a:rPr lang="zh-CN" altLang="en-US" dirty="0">
                <a:ea typeface="宋体"/>
              </a:rPr>
              <a:t>這三次的意思不一樣，中文翻譯也不同，</a:t>
            </a:r>
            <a:r>
              <a:rPr lang="en-US" altLang="en-US" dirty="0" err="1">
                <a:ea typeface="宋体"/>
              </a:rPr>
              <a:t>我們就從這三</a:t>
            </a:r>
            <a:r>
              <a:rPr lang="zh-CN" altLang="en-US" dirty="0">
                <a:ea typeface="宋体"/>
              </a:rPr>
              <a:t>個不同之處</a:t>
            </a:r>
            <a:r>
              <a:rPr lang="en-US" altLang="en-US" dirty="0" err="1">
                <a:ea typeface="宋体"/>
              </a:rPr>
              <a:t>入手來</a:t>
            </a:r>
            <a:r>
              <a:rPr lang="zh-CN" altLang="en-US" dirty="0">
                <a:ea typeface="宋体"/>
              </a:rPr>
              <a:t>更加全面</a:t>
            </a:r>
            <a:r>
              <a:rPr lang="en-US" altLang="en-US" dirty="0" err="1">
                <a:ea typeface="宋体"/>
              </a:rPr>
              <a:t>理解rachaph這個希伯來文要表達的真理</a:t>
            </a:r>
            <a:r>
              <a:rPr lang="zh-CN" altLang="en-US" dirty="0">
                <a:ea typeface="宋体"/>
              </a:rPr>
              <a:t>，因而更認識神</a:t>
            </a:r>
            <a:r>
              <a:rPr lang="en-US" altLang="en-US" dirty="0">
                <a:ea typeface="宋体"/>
              </a:rPr>
              <a:t>。</a:t>
            </a:r>
            <a:endParaRPr lang="zh-CN" altLang="en-US" dirty="0">
              <a:ea typeface="宋体"/>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5</a:t>
            </a:fld>
            <a:endParaRPr lang="cs-CZ"/>
          </a:p>
        </p:txBody>
      </p:sp>
    </p:spTree>
    <p:extLst>
      <p:ext uri="{BB962C8B-B14F-4D97-AF65-F5344CB8AC3E}">
        <p14:creationId xmlns:p14="http://schemas.microsoft.com/office/powerpoint/2010/main" val="4177577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12.06.2022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ja-JP" altLang="en-US" dirty="0">
                <a:ea typeface="ＭＳ Ｐゴシック"/>
              </a:rPr>
              <a:t>中文聖經大多數</a:t>
            </a:r>
            <a:r>
              <a:rPr lang="zh-CN" altLang="en-US" dirty="0">
                <a:ea typeface="宋体"/>
              </a:rPr>
              <a:t>版本的創世記1:2都是用</a:t>
            </a:r>
            <a:r>
              <a:rPr lang="en-US" altLang="zh-CN" dirty="0">
                <a:ea typeface="宋体"/>
              </a:rPr>
              <a:t>“</a:t>
            </a:r>
            <a:r>
              <a:rPr lang="zh-CN" altLang="en-US" dirty="0">
                <a:ea typeface="宋体"/>
              </a:rPr>
              <a:t>運行，</a:t>
            </a:r>
            <a:r>
              <a:rPr lang="en-US" altLang="zh-CN" dirty="0">
                <a:ea typeface="宋体"/>
              </a:rPr>
              <a:t>”</a:t>
            </a:r>
            <a:r>
              <a:rPr lang="zh-CN" altLang="en-US" dirty="0">
                <a:ea typeface="宋体"/>
              </a:rPr>
              <a:t>不過也有另外兩個中文聖經譯本用其它詞。</a:t>
            </a:r>
            <a:r>
              <a:rPr lang="ja-JP" altLang="en-US" dirty="0">
                <a:ea typeface="ＭＳ Ｐゴシック"/>
              </a:rPr>
              <a:t>字面上看</a:t>
            </a:r>
            <a:r>
              <a:rPr lang="en-US" altLang="zh-CN" dirty="0">
                <a:ea typeface="宋体"/>
              </a:rPr>
              <a:t>“</a:t>
            </a:r>
            <a:r>
              <a:rPr lang="ja-JP" altLang="en-US" dirty="0">
                <a:ea typeface="ＭＳ Ｐゴシック"/>
              </a:rPr>
              <a:t>運行</a:t>
            </a:r>
            <a:r>
              <a:rPr lang="en-US" altLang="zh-CN" dirty="0">
                <a:ea typeface="宋体"/>
              </a:rPr>
              <a:t>”</a:t>
            </a:r>
            <a:r>
              <a:rPr lang="ja-JP" altLang="en-US" dirty="0">
                <a:ea typeface="ＭＳ Ｐゴシック"/>
              </a:rPr>
              <a:t>表達的</a:t>
            </a:r>
            <a:r>
              <a:rPr lang="zh-CN" altLang="en-US" dirty="0">
                <a:ea typeface="ＭＳ Ｐゴシック"/>
              </a:rPr>
              <a:t>就</a:t>
            </a:r>
            <a:r>
              <a:rPr lang="ja-JP" altLang="en-US" dirty="0">
                <a:ea typeface="ＭＳ Ｐゴシック"/>
              </a:rPr>
              <a:t>是，神的靈像鷹一樣飛翔或</a:t>
            </a:r>
            <a:r>
              <a:rPr lang="zh-CN" altLang="en-US" dirty="0">
                <a:ea typeface="ＭＳ Ｐゴシック"/>
              </a:rPr>
              <a:t>巡邏</a:t>
            </a:r>
            <a:r>
              <a:rPr lang="ja-JP" altLang="en-US" dirty="0">
                <a:ea typeface="ＭＳ Ｐゴシック"/>
              </a:rPr>
              <a:t>在水面上</a:t>
            </a:r>
            <a:r>
              <a:rPr lang="zh-CN" dirty="0">
                <a:ea typeface="宋体"/>
              </a:rPr>
              <a:t>。</a:t>
            </a:r>
            <a:r>
              <a:rPr lang="zh-CN" altLang="en-US" dirty="0">
                <a:ea typeface="宋体"/>
              </a:rPr>
              <a:t>在這一節</a:t>
            </a:r>
            <a:r>
              <a:rPr lang="en-US" altLang="zh-CN" dirty="0" err="1">
                <a:ea typeface="宋体"/>
              </a:rPr>
              <a:t>Rachaph</a:t>
            </a:r>
            <a:r>
              <a:rPr lang="zh-CN" altLang="en-US" dirty="0">
                <a:ea typeface="宋体"/>
              </a:rPr>
              <a:t>被翻譯成</a:t>
            </a:r>
            <a:r>
              <a:rPr lang="en-US" altLang="zh-CN" dirty="0">
                <a:ea typeface="宋体"/>
              </a:rPr>
              <a:t>“</a:t>
            </a:r>
            <a:r>
              <a:rPr lang="zh-CN" altLang="en-US" dirty="0">
                <a:ea typeface="宋体"/>
              </a:rPr>
              <a:t>運行</a:t>
            </a:r>
            <a:r>
              <a:rPr lang="en-US" altLang="zh-CN" dirty="0">
                <a:ea typeface="宋体"/>
              </a:rPr>
              <a:t>”</a:t>
            </a:r>
            <a:r>
              <a:rPr lang="zh-CN" altLang="en-US" dirty="0">
                <a:ea typeface="宋体"/>
              </a:rPr>
              <a:t>其實很難描述出這個希伯來文在這一節要表達上帝到底在做什麽。</a:t>
            </a:r>
            <a:endParaRPr lang="zh-CN" dirty="0">
              <a:ea typeface="宋体"/>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6</a:t>
            </a:fld>
            <a:endParaRPr lang="cs-CZ"/>
          </a:p>
        </p:txBody>
      </p:sp>
    </p:spTree>
    <p:extLst>
      <p:ext uri="{BB962C8B-B14F-4D97-AF65-F5344CB8AC3E}">
        <p14:creationId xmlns:p14="http://schemas.microsoft.com/office/powerpoint/2010/main" val="2659677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12.06.2022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ltLang="zh-CN" dirty="0">
                <a:ea typeface="宋体"/>
              </a:rPr>
              <a:t>R</a:t>
            </a:r>
            <a:r>
              <a:rPr lang="zh-CN" dirty="0">
                <a:ea typeface="宋体"/>
              </a:rPr>
              <a:t>achaph這個希伯來文</a:t>
            </a:r>
            <a:r>
              <a:rPr lang="ja-JP" altLang="en-US" dirty="0">
                <a:ea typeface="ＭＳ Ｐゴシック"/>
              </a:rPr>
              <a:t>更好的翻譯是</a:t>
            </a:r>
            <a:r>
              <a:rPr lang="zh-CN" dirty="0">
                <a:ea typeface="宋体"/>
              </a:rPr>
              <a:t>「覆</a:t>
            </a:r>
            <a:r>
              <a:rPr lang="zh-CN" altLang="en-US" dirty="0">
                <a:ea typeface="宋体"/>
              </a:rPr>
              <a:t>煦(許)</a:t>
            </a:r>
            <a:r>
              <a:rPr lang="en-US" altLang="en-US" dirty="0">
                <a:ea typeface="宋体"/>
              </a:rPr>
              <a:t>/</a:t>
            </a:r>
            <a:r>
              <a:rPr lang="zh-CN" dirty="0">
                <a:ea typeface="宋体"/>
              </a:rPr>
              <a:t>孵」，</a:t>
            </a:r>
            <a:r>
              <a:rPr lang="zh-CN" altLang="en-US" dirty="0">
                <a:ea typeface="宋体"/>
              </a:rPr>
              <a:t>好</a:t>
            </a:r>
            <a:r>
              <a:rPr lang="zh-CN" dirty="0">
                <a:ea typeface="宋体"/>
              </a:rPr>
              <a:t>像母雞覆煦/</a:t>
            </a:r>
            <a:r>
              <a:rPr lang="zh-CN" altLang="en-US" dirty="0">
                <a:ea typeface="宋体"/>
              </a:rPr>
              <a:t>孵</a:t>
            </a:r>
            <a:r>
              <a:rPr lang="zh-CN" dirty="0">
                <a:ea typeface="宋体"/>
              </a:rPr>
              <a:t>在蛋上面的行為</a:t>
            </a:r>
            <a:r>
              <a:rPr lang="zh-CN" altLang="en-US" dirty="0">
                <a:ea typeface="宋体"/>
              </a:rPr>
              <a:t>一樣</a:t>
            </a:r>
            <a:r>
              <a:rPr lang="zh-CN" dirty="0">
                <a:ea typeface="宋体"/>
              </a:rPr>
              <a:t>。「覆煦</a:t>
            </a:r>
            <a:r>
              <a:rPr lang="en-US" altLang="zh-CN" dirty="0">
                <a:ea typeface="宋体"/>
              </a:rPr>
              <a:t>/</a:t>
            </a:r>
            <a:r>
              <a:rPr lang="zh-CN" dirty="0">
                <a:ea typeface="宋体"/>
              </a:rPr>
              <a:t>孵」更</a:t>
            </a:r>
            <a:r>
              <a:rPr lang="zh-CN" altLang="en-US" dirty="0">
                <a:ea typeface="宋体"/>
              </a:rPr>
              <a:t>能表達出rachaph的内涵。</a:t>
            </a:r>
            <a:endParaRPr lang="zh-CN" dirty="0">
              <a:ea typeface="宋体"/>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7</a:t>
            </a:fld>
            <a:endParaRPr lang="cs-CZ"/>
          </a:p>
        </p:txBody>
      </p:sp>
    </p:spTree>
    <p:extLst>
      <p:ext uri="{BB962C8B-B14F-4D97-AF65-F5344CB8AC3E}">
        <p14:creationId xmlns:p14="http://schemas.microsoft.com/office/powerpoint/2010/main" val="967579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12.06.2022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dirty="0">
                <a:ea typeface="宋体"/>
              </a:rPr>
              <a:t>呂振中譯本</a:t>
            </a:r>
            <a:r>
              <a:rPr lang="zh-CN" altLang="en-US" dirty="0">
                <a:ea typeface="宋体"/>
              </a:rPr>
              <a:t>就是</a:t>
            </a:r>
            <a:r>
              <a:rPr lang="zh-CN" dirty="0">
                <a:ea typeface="宋体"/>
              </a:rPr>
              <a:t>將</a:t>
            </a:r>
            <a:r>
              <a:rPr lang="en-US" altLang="zh-CN" dirty="0" err="1">
                <a:ea typeface="宋体"/>
              </a:rPr>
              <a:t>rachap翻譯成</a:t>
            </a:r>
            <a:r>
              <a:rPr lang="zh-CN" altLang="en-US" dirty="0">
                <a:ea typeface="宋体"/>
              </a:rPr>
              <a:t>覆煦</a:t>
            </a:r>
            <a:r>
              <a:rPr lang="en-US" dirty="0"/>
              <a:t>。</a:t>
            </a:r>
            <a:r>
              <a:rPr lang="ja-JP" altLang="en-US" dirty="0">
                <a:ea typeface="ＭＳ Ｐゴシック"/>
              </a:rPr>
              <a:t>他們用</a:t>
            </a:r>
            <a:r>
              <a:rPr lang="en-US" dirty="0"/>
              <a:t>“</a:t>
            </a:r>
            <a:r>
              <a:rPr lang="ja-JP" altLang="en-US" dirty="0">
                <a:ea typeface="ＭＳ Ｐゴシック"/>
              </a:rPr>
              <a:t>覆煦</a:t>
            </a:r>
            <a:r>
              <a:rPr lang="en-US" dirty="0"/>
              <a:t>”</a:t>
            </a:r>
            <a:r>
              <a:rPr lang="ja-JP" altLang="en-US" dirty="0">
                <a:ea typeface="ＭＳ Ｐゴシック"/>
              </a:rPr>
              <a:t>是因爲他們要表達</a:t>
            </a:r>
            <a:r>
              <a:rPr lang="en-US" altLang="ja-JP" dirty="0">
                <a:ea typeface="ＭＳ Ｐゴシック"/>
              </a:rPr>
              <a:t>“</a:t>
            </a:r>
            <a:r>
              <a:rPr lang="en-US" altLang="ja-JP" dirty="0" err="1">
                <a:ea typeface="ＭＳ Ｐゴシック"/>
              </a:rPr>
              <a:t>rachaph</a:t>
            </a:r>
            <a:r>
              <a:rPr lang="en-US" altLang="ja-JP" dirty="0">
                <a:ea typeface="ＭＳ Ｐゴシック"/>
              </a:rPr>
              <a:t>”</a:t>
            </a:r>
            <a:r>
              <a:rPr lang="ja-JP" altLang="en-US" dirty="0">
                <a:ea typeface="ＭＳ Ｐゴシック"/>
              </a:rPr>
              <a:t>含有的</a:t>
            </a:r>
            <a:r>
              <a:rPr lang="zh-CN" altLang="en-US" dirty="0">
                <a:ea typeface="ＭＳ Ｐゴシック"/>
              </a:rPr>
              <a:t>溫暖</a:t>
            </a:r>
            <a:r>
              <a:rPr lang="ja-JP" altLang="en-US" dirty="0">
                <a:ea typeface="ＭＳ Ｐゴシック"/>
              </a:rPr>
              <a:t>、愛、和生命。</a:t>
            </a:r>
            <a:r>
              <a:rPr lang="zh-CN" altLang="en-US" dirty="0">
                <a:ea typeface="宋体"/>
                <a:cs typeface="Calibri"/>
              </a:rPr>
              <a:t>運行在水面上不能表達神的靈像母鷄</a:t>
            </a:r>
            <a:r>
              <a:rPr lang="zh-CN" b="1" dirty="0">
                <a:ea typeface="宋体"/>
              </a:rPr>
              <a:t>覆煦</a:t>
            </a:r>
            <a:r>
              <a:rPr lang="en-US" altLang="zh-CN" b="1" dirty="0">
                <a:ea typeface="宋体"/>
              </a:rPr>
              <a:t>/</a:t>
            </a:r>
            <a:r>
              <a:rPr lang="zh-CN" b="1" dirty="0">
                <a:ea typeface="宋体"/>
              </a:rPr>
              <a:t>孵</a:t>
            </a:r>
            <a:r>
              <a:rPr lang="zh-CN" b="1" dirty="0">
                <a:ea typeface="宋体"/>
                <a:cs typeface="Calibri"/>
              </a:rPr>
              <a:t>在</a:t>
            </a:r>
            <a:r>
              <a:rPr lang="zh-CN" altLang="en-US" dirty="0">
                <a:ea typeface="宋体"/>
                <a:cs typeface="Calibri"/>
              </a:rPr>
              <a:t>水面上就在展現</a:t>
            </a:r>
            <a:r>
              <a:rPr lang="zh-CN" altLang="en-US" dirty="0">
                <a:ea typeface="宋体"/>
              </a:rPr>
              <a:t>溫暖</a:t>
            </a:r>
            <a:r>
              <a:rPr lang="ja-JP" altLang="en-US" dirty="0">
                <a:ea typeface="ＭＳ Ｐゴシック"/>
              </a:rPr>
              <a:t>、愛、和生命</a:t>
            </a:r>
            <a:r>
              <a:rPr lang="zh-CN" altLang="en-US" dirty="0">
                <a:ea typeface="ＭＳ Ｐゴシック"/>
              </a:rPr>
              <a:t>。創造離不開上帝的靈的溫暖，愛，和生命。摩西要人知道創造裏面，不要忽略神的靈的一份功勞。</a:t>
            </a:r>
            <a:endParaRPr lang="zh-CN" altLang="en-US" dirty="0">
              <a:ea typeface="宋体"/>
              <a:cs typeface="Calibri"/>
            </a:endParaRPr>
          </a:p>
          <a:p>
            <a:endParaRPr lang="ja-JP" dirty="0">
              <a:ea typeface="ＭＳ Ｐゴシック"/>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8</a:t>
            </a:fld>
            <a:endParaRPr lang="cs-CZ"/>
          </a:p>
        </p:txBody>
      </p:sp>
    </p:spTree>
    <p:extLst>
      <p:ext uri="{BB962C8B-B14F-4D97-AF65-F5344CB8AC3E}">
        <p14:creationId xmlns:p14="http://schemas.microsoft.com/office/powerpoint/2010/main" val="2754715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12.06.2022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ltLang="zh-CN" dirty="0" err="1">
                <a:ea typeface="宋体"/>
              </a:rPr>
              <a:t>rachaph</a:t>
            </a:r>
            <a:r>
              <a:rPr lang="zh-CN" altLang="en-US" dirty="0">
                <a:ea typeface="宋体"/>
              </a:rPr>
              <a:t>表達</a:t>
            </a:r>
            <a:r>
              <a:rPr lang="zh-CN" dirty="0">
                <a:ea typeface="宋体"/>
              </a:rPr>
              <a:t>了</a:t>
            </a:r>
            <a:r>
              <a:rPr lang="zh-CN" altLang="en-US" dirty="0">
                <a:ea typeface="宋体"/>
              </a:rPr>
              <a:t>三位一體的聖靈</a:t>
            </a:r>
            <a:r>
              <a:rPr lang="zh-CN" dirty="0">
                <a:ea typeface="宋体"/>
              </a:rPr>
              <a:t>在空虛混沌</a:t>
            </a:r>
            <a:r>
              <a:rPr lang="zh-CN" altLang="en-US" dirty="0">
                <a:ea typeface="宋体"/>
              </a:rPr>
              <a:t>，</a:t>
            </a:r>
            <a:r>
              <a:rPr lang="ja-JP" altLang="en-US" dirty="0">
                <a:ea typeface="ＭＳ Ｐゴシック"/>
              </a:rPr>
              <a:t>淵面黑暗</a:t>
            </a:r>
            <a:r>
              <a:rPr lang="zh-CN" dirty="0">
                <a:ea typeface="宋体"/>
              </a:rPr>
              <a:t>中</a:t>
            </a:r>
            <a:r>
              <a:rPr lang="zh-CN" altLang="en-US" dirty="0">
                <a:ea typeface="宋体"/>
              </a:rPr>
              <a:t>通過覆煦</a:t>
            </a:r>
            <a:r>
              <a:rPr lang="zh-CN" dirty="0">
                <a:ea typeface="宋体"/>
              </a:rPr>
              <a:t>彰顯出來</a:t>
            </a:r>
            <a:r>
              <a:rPr lang="zh-CN" altLang="en-US" dirty="0">
                <a:ea typeface="宋体"/>
              </a:rPr>
              <a:t>祂溫暖，愛，和生命的大能</a:t>
            </a:r>
            <a:r>
              <a:rPr lang="zh-CN" dirty="0">
                <a:ea typeface="宋体"/>
              </a:rPr>
              <a:t>。</a:t>
            </a:r>
            <a:r>
              <a:rPr lang="zh-CN" altLang="en-US" dirty="0">
                <a:ea typeface="宋体"/>
              </a:rPr>
              <a:t>萬有的創造也有上帝的靈在</a:t>
            </a:r>
            <a:r>
              <a:rPr lang="en-US" altLang="zh-CN" dirty="0">
                <a:ea typeface="宋体"/>
              </a:rPr>
              <a:t>r</a:t>
            </a:r>
            <a:r>
              <a:rPr lang="zh-CN" altLang="en-US" dirty="0">
                <a:ea typeface="宋体"/>
              </a:rPr>
              <a:t>achaph</a:t>
            </a:r>
            <a:r>
              <a:rPr lang="en-US" altLang="zh-CN" dirty="0">
                <a:ea typeface="宋体"/>
              </a:rPr>
              <a:t>(</a:t>
            </a:r>
            <a:r>
              <a:rPr lang="zh-CN" altLang="en-US" dirty="0">
                <a:ea typeface="宋体"/>
              </a:rPr>
              <a:t>覆煦</a:t>
            </a:r>
            <a:r>
              <a:rPr lang="en-US" altLang="zh-CN" dirty="0">
                <a:ea typeface="宋体"/>
              </a:rPr>
              <a:t>/</a:t>
            </a:r>
            <a:r>
              <a:rPr lang="zh-CN" altLang="en-US" dirty="0">
                <a:ea typeface="宋体"/>
              </a:rPr>
              <a:t>孵</a:t>
            </a:r>
            <a:r>
              <a:rPr lang="en-US" altLang="zh-CN" dirty="0">
                <a:ea typeface="宋体"/>
              </a:rPr>
              <a:t>)</a:t>
            </a:r>
            <a:r>
              <a:rPr lang="zh-CN" altLang="en-US" dirty="0">
                <a:ea typeface="宋体"/>
              </a:rPr>
              <a:t>。</a:t>
            </a:r>
            <a:r>
              <a:rPr lang="en-US" altLang="zh-CN" dirty="0" err="1">
                <a:ea typeface="宋体"/>
              </a:rPr>
              <a:t>Rachaph</a:t>
            </a:r>
            <a:r>
              <a:rPr lang="zh-CN" altLang="en-US" dirty="0">
                <a:ea typeface="宋体"/>
              </a:rPr>
              <a:t>第二次出現是在申命記</a:t>
            </a:r>
            <a:r>
              <a:rPr lang="en-US" altLang="zh-CN" dirty="0">
                <a:ea typeface="宋体"/>
              </a:rPr>
              <a:t>32:11</a:t>
            </a:r>
            <a:r>
              <a:rPr lang="zh-CN" altLang="en-US" dirty="0">
                <a:ea typeface="宋体"/>
              </a:rPr>
              <a:t>，</a:t>
            </a:r>
            <a:endParaRPr lang="zh-CN" altLang="en-US" dirty="0">
              <a:ea typeface="宋体"/>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9</a:t>
            </a:fld>
            <a:endParaRPr lang="cs-CZ"/>
          </a:p>
        </p:txBody>
      </p:sp>
    </p:spTree>
    <p:extLst>
      <p:ext uri="{BB962C8B-B14F-4D97-AF65-F5344CB8AC3E}">
        <p14:creationId xmlns:p14="http://schemas.microsoft.com/office/powerpoint/2010/main" val="3212058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12.06.2022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bg1"/>
                </a:solidFill>
                <a:latin typeface="SimSun"/>
                <a:ea typeface="SimSun"/>
                <a:cs typeface="+mn-lt"/>
              </a:rPr>
              <a:t>又如鷹攪動巢窩，在雛鷹以上兩翅搧展，接取雛鷹</a:t>
            </a:r>
            <a:r>
              <a:rPr lang="en-US" sz="1200" dirty="0">
                <a:solidFill>
                  <a:schemeClr val="bg1"/>
                </a:solidFill>
                <a:latin typeface="SimSun"/>
                <a:ea typeface="+mn-lt"/>
                <a:cs typeface="+mn-lt"/>
              </a:rPr>
              <a:t>，</a:t>
            </a:r>
            <a:r>
              <a:rPr lang="ja-JP" altLang="en-US" sz="1200" dirty="0">
                <a:solidFill>
                  <a:schemeClr val="bg1"/>
                </a:solidFill>
                <a:latin typeface="SimSun"/>
                <a:ea typeface="SimSun"/>
                <a:cs typeface="+mn-lt"/>
              </a:rPr>
              <a:t>背在兩翼之上</a:t>
            </a:r>
            <a:r>
              <a:rPr lang="en-US" sz="1200" dirty="0">
                <a:solidFill>
                  <a:schemeClr val="bg1"/>
                </a:solidFill>
                <a:latin typeface="SimSun"/>
                <a:ea typeface="+mn-lt"/>
                <a:cs typeface="+mn-lt"/>
              </a:rPr>
              <a:t>。</a:t>
            </a:r>
            <a:r>
              <a:rPr lang="zh-CN" dirty="0"/>
              <a:t>在申命記32:11這裏</a:t>
            </a:r>
            <a:r>
              <a:rPr lang="zh-CN" altLang="en-US" dirty="0"/>
              <a:t>有四個動詞，</a:t>
            </a:r>
            <a:r>
              <a:rPr lang="zh-CN" dirty="0"/>
              <a:t>rachaph被翻譯成</a:t>
            </a:r>
            <a:r>
              <a:rPr lang="zh-CN" altLang="en-US" dirty="0"/>
              <a:t>哪一個</a:t>
            </a:r>
            <a:r>
              <a:rPr lang="zh-CN" dirty="0"/>
              <a:t>。大家估</a:t>
            </a:r>
            <a:r>
              <a:rPr lang="zh-CN" altLang="en-US" dirty="0"/>
              <a:t>不</a:t>
            </a:r>
            <a:r>
              <a:rPr lang="zh-CN" dirty="0"/>
              <a:t>估</a:t>
            </a:r>
            <a:r>
              <a:rPr lang="zh-CN" altLang="en-US" dirty="0"/>
              <a:t>到？</a:t>
            </a:r>
            <a:endParaRPr lang="zh-CN" dirty="0"/>
          </a:p>
          <a:p>
            <a:endParaRPr lang="en-US" dirty="0">
              <a:solidFill>
                <a:schemeClr val="bg1"/>
              </a:solidFill>
              <a:latin typeface="SimSun"/>
              <a:ea typeface="+mn-lt"/>
              <a:cs typeface="+mn-lt"/>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10</a:t>
            </a:fld>
            <a:endParaRPr lang="cs-CZ"/>
          </a:p>
        </p:txBody>
      </p:sp>
    </p:spTree>
    <p:extLst>
      <p:ext uri="{BB962C8B-B14F-4D97-AF65-F5344CB8AC3E}">
        <p14:creationId xmlns:p14="http://schemas.microsoft.com/office/powerpoint/2010/main" val="3002220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image" Target="../media/image1.png" /><Relationship Id="rId1" Type="http://schemas.openxmlformats.org/officeDocument/2006/relationships/slideLayout" Target="../slideLayouts/slideLayout7.xml" /></Relationships>
</file>

<file path=ppt/slides/_rels/slide10.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9.xml" /><Relationship Id="rId1" Type="http://schemas.openxmlformats.org/officeDocument/2006/relationships/slideLayout" Target="../slideLayouts/slideLayout7.xml" /></Relationships>
</file>

<file path=ppt/slides/_rels/slide11.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10.xml" /><Relationship Id="rId1" Type="http://schemas.openxmlformats.org/officeDocument/2006/relationships/slideLayout" Target="../slideLayouts/slideLayout7.xml" /></Relationships>
</file>

<file path=ppt/slides/_rels/slide12.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11.xml" /><Relationship Id="rId1" Type="http://schemas.openxmlformats.org/officeDocument/2006/relationships/slideLayout" Target="../slideLayouts/slideLayout7.xml" /></Relationships>
</file>

<file path=ppt/slides/_rels/slide13.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12.xml" /><Relationship Id="rId1" Type="http://schemas.openxmlformats.org/officeDocument/2006/relationships/slideLayout" Target="../slideLayouts/slideLayout7.xml" /></Relationships>
</file>

<file path=ppt/slides/_rels/slide14.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13.xml" /><Relationship Id="rId1" Type="http://schemas.openxmlformats.org/officeDocument/2006/relationships/slideLayout" Target="../slideLayouts/slideLayout7.xml" /></Relationships>
</file>

<file path=ppt/slides/_rels/slide15.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14.xml" /><Relationship Id="rId1" Type="http://schemas.openxmlformats.org/officeDocument/2006/relationships/slideLayout" Target="../slideLayouts/slideLayout7.xml" /></Relationships>
</file>

<file path=ppt/slides/_rels/slide16.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15.xml" /><Relationship Id="rId1" Type="http://schemas.openxmlformats.org/officeDocument/2006/relationships/slideLayout" Target="../slideLayouts/slideLayout7.xml" /></Relationships>
</file>

<file path=ppt/slides/_rels/slide17.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16.xml" /><Relationship Id="rId1" Type="http://schemas.openxmlformats.org/officeDocument/2006/relationships/slideLayout" Target="../slideLayouts/slideLayout7.xml" /></Relationships>
</file>

<file path=ppt/slides/_rels/slide18.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17.xml" /><Relationship Id="rId1" Type="http://schemas.openxmlformats.org/officeDocument/2006/relationships/slideLayout" Target="../slideLayouts/slideLayout7.xml" /></Relationships>
</file>

<file path=ppt/slides/_rels/slide19.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18.xml" /><Relationship Id="rId1" Type="http://schemas.openxmlformats.org/officeDocument/2006/relationships/slideLayout" Target="../slideLayouts/slideLayout7.xml" /></Relationships>
</file>

<file path=ppt/slides/_rels/slide2.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1.xml" /><Relationship Id="rId1" Type="http://schemas.openxmlformats.org/officeDocument/2006/relationships/slideLayout" Target="../slideLayouts/slideLayout7.xml" /></Relationships>
</file>

<file path=ppt/slides/_rels/slide20.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19.xml" /><Relationship Id="rId1" Type="http://schemas.openxmlformats.org/officeDocument/2006/relationships/slideLayout" Target="../slideLayouts/slideLayout7.xml" /></Relationships>
</file>

<file path=ppt/slides/_rels/slide21.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20.xml" /><Relationship Id="rId1" Type="http://schemas.openxmlformats.org/officeDocument/2006/relationships/slideLayout" Target="../slideLayouts/slideLayout7.xml" /></Relationships>
</file>

<file path=ppt/slides/_rels/slide22.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notesSlide" Target="../notesSlides/notesSlide21.xml" /><Relationship Id="rId1" Type="http://schemas.openxmlformats.org/officeDocument/2006/relationships/slideLayout" Target="../slideLayouts/slideLayout7.xml" /></Relationships>
</file>

<file path=ppt/slides/_rels/slide23.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notesSlide" Target="../notesSlides/notesSlide22.xml" /><Relationship Id="rId1" Type="http://schemas.openxmlformats.org/officeDocument/2006/relationships/slideLayout" Target="../slideLayouts/slideLayout7.xml" /></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 /><Relationship Id="rId2" Type="http://schemas.microsoft.com/office/2007/relationships/media" Target="../media/media1.mp4" /><Relationship Id="rId1" Type="http://schemas.openxmlformats.org/officeDocument/2006/relationships/video" Target="NULL" TargetMode="External" /><Relationship Id="rId6" Type="http://schemas.openxmlformats.org/officeDocument/2006/relationships/image" Target="../media/image3.png" /><Relationship Id="rId5" Type="http://schemas.openxmlformats.org/officeDocument/2006/relationships/image" Target="../media/image2.jpeg" /><Relationship Id="rId4" Type="http://schemas.openxmlformats.org/officeDocument/2006/relationships/notesSlide" Target="../notesSlides/notesSlide23.xml" /></Relationships>
</file>

<file path=ppt/slides/_rels/slide25.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notesSlide" Target="../notesSlides/notesSlide24.xml" /><Relationship Id="rId1" Type="http://schemas.openxmlformats.org/officeDocument/2006/relationships/slideLayout" Target="../slideLayouts/slideLayout7.xml" /><Relationship Id="rId4" Type="http://schemas.openxmlformats.org/officeDocument/2006/relationships/image" Target="../media/image4.png" /></Relationships>
</file>

<file path=ppt/slides/_rels/slide3.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2.xml" /><Relationship Id="rId1" Type="http://schemas.openxmlformats.org/officeDocument/2006/relationships/slideLayout" Target="../slideLayouts/slideLayout7.xml" /></Relationships>
</file>

<file path=ppt/slides/_rels/slide4.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3.xml" /><Relationship Id="rId1" Type="http://schemas.openxmlformats.org/officeDocument/2006/relationships/slideLayout" Target="../slideLayouts/slideLayout7.xml" /></Relationships>
</file>

<file path=ppt/slides/_rels/slide5.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4.xml" /><Relationship Id="rId1" Type="http://schemas.openxmlformats.org/officeDocument/2006/relationships/slideLayout" Target="../slideLayouts/slideLayout7.xml" /></Relationships>
</file>

<file path=ppt/slides/_rels/slide6.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5.xml" /><Relationship Id="rId1" Type="http://schemas.openxmlformats.org/officeDocument/2006/relationships/slideLayout" Target="../slideLayouts/slideLayout7.xml" /></Relationships>
</file>

<file path=ppt/slides/_rels/slide7.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6.xml" /><Relationship Id="rId1" Type="http://schemas.openxmlformats.org/officeDocument/2006/relationships/slideLayout" Target="../slideLayouts/slideLayout7.xml" /></Relationships>
</file>

<file path=ppt/slides/_rels/slide8.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7.xml" /><Relationship Id="rId1" Type="http://schemas.openxmlformats.org/officeDocument/2006/relationships/slideLayout" Target="../slideLayouts/slideLayout7.xml" /></Relationships>
</file>

<file path=ppt/slides/_rels/slide9.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8.xml" /><Relationship Id="rId1" Type="http://schemas.openxmlformats.org/officeDocument/2006/relationships/slideLayout" Target="../slideLayouts/slideLayout7.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95786A0D-2074-9258-A390-595E8A0A96FF}"/>
              </a:ext>
            </a:extLst>
          </p:cNvPr>
          <p:cNvPicPr>
            <a:picLocks noChangeAspect="1"/>
          </p:cNvPicPr>
          <p:nvPr/>
        </p:nvPicPr>
        <p:blipFill rotWithShape="1">
          <a:blip r:embed="rId2"/>
          <a:srcRect l="54" r="45838"/>
          <a:stretch/>
        </p:blipFill>
        <p:spPr>
          <a:xfrm>
            <a:off x="0" y="-4764"/>
            <a:ext cx="9906000" cy="10287000"/>
          </a:xfrm>
          <a:prstGeom prst="rect">
            <a:avLst/>
          </a:prstGeom>
        </p:spPr>
      </p:pic>
      <p:sp>
        <p:nvSpPr>
          <p:cNvPr id="3" name="TextBox 3"/>
          <p:cNvSpPr txBox="1"/>
          <p:nvPr/>
        </p:nvSpPr>
        <p:spPr>
          <a:xfrm>
            <a:off x="464789" y="2203844"/>
            <a:ext cx="9966356" cy="2178994"/>
          </a:xfrm>
          <a:prstGeom prst="rect">
            <a:avLst/>
          </a:prstGeom>
        </p:spPr>
        <p:txBody>
          <a:bodyPr wrap="square" lIns="0" tIns="0" rIns="0" bIns="0" rtlCol="0" anchor="t">
            <a:spAutoFit/>
          </a:bodyPr>
          <a:lstStyle/>
          <a:p>
            <a:pPr marL="0" lvl="0" indent="0" algn="ctr">
              <a:lnSpc>
                <a:spcPts val="18172"/>
              </a:lnSpc>
            </a:pPr>
            <a:r>
              <a:rPr lang="en-US" sz="13950" dirty="0" err="1">
                <a:solidFill>
                  <a:srgbClr val="FFFFFF"/>
                </a:solidFill>
                <a:latin typeface="SimSun"/>
                <a:ea typeface="PMingLiU"/>
              </a:rPr>
              <a:t>經文看原文</a:t>
            </a:r>
            <a:endParaRPr lang="en-US" sz="13950">
              <a:solidFill>
                <a:srgbClr val="FFFFFF"/>
              </a:solidFill>
              <a:latin typeface="SimSun"/>
              <a:ea typeface="PMingLiU"/>
            </a:endParaRPr>
          </a:p>
        </p:txBody>
      </p:sp>
      <p:pic>
        <p:nvPicPr>
          <p:cNvPr id="5" name="Picture 2">
            <a:extLst>
              <a:ext uri="{FF2B5EF4-FFF2-40B4-BE49-F238E27FC236}">
                <a16:creationId xmlns:a16="http://schemas.microsoft.com/office/drawing/2014/main" id="{ECB0DB6F-97AC-22F0-128D-A3EC7C1F2617}"/>
              </a:ext>
            </a:extLst>
          </p:cNvPr>
          <p:cNvPicPr>
            <a:picLocks noChangeAspect="1"/>
          </p:cNvPicPr>
          <p:nvPr/>
        </p:nvPicPr>
        <p:blipFill rotWithShape="1">
          <a:blip r:embed="rId3">
            <a:alphaModFix amt="50000"/>
          </a:blip>
          <a:srcRect t="50218" r="54167"/>
          <a:stretch/>
        </p:blipFill>
        <p:spPr>
          <a:xfrm>
            <a:off x="9906000" y="-18096"/>
            <a:ext cx="8382000" cy="10287000"/>
          </a:xfrm>
          <a:prstGeom prst="rect">
            <a:avLst/>
          </a:prstGeom>
        </p:spPr>
      </p:pic>
      <p:sp>
        <p:nvSpPr>
          <p:cNvPr id="4" name="TextBox 4"/>
          <p:cNvSpPr txBox="1"/>
          <p:nvPr/>
        </p:nvSpPr>
        <p:spPr>
          <a:xfrm>
            <a:off x="9220200" y="3162300"/>
            <a:ext cx="8153400" cy="4289508"/>
          </a:xfrm>
          <a:prstGeom prst="rect">
            <a:avLst/>
          </a:prstGeom>
        </p:spPr>
        <p:txBody>
          <a:bodyPr wrap="square" lIns="0" tIns="0" rIns="0" bIns="0" rtlCol="0" anchor="t">
            <a:spAutoFit/>
          </a:bodyPr>
          <a:lstStyle/>
          <a:p>
            <a:pPr marL="0" lvl="0" indent="0" algn="ctr">
              <a:lnSpc>
                <a:spcPts val="17262"/>
              </a:lnSpc>
            </a:pPr>
            <a:r>
              <a:rPr lang="en-US" sz="13250" dirty="0">
                <a:solidFill>
                  <a:srgbClr val="FF0000"/>
                </a:solidFill>
                <a:latin typeface="SimSun"/>
                <a:ea typeface="PMingLiU"/>
              </a:rPr>
              <a:t>+</a:t>
            </a:r>
            <a:r>
              <a:rPr lang="zh-CN" altLang="en-US" sz="13250">
                <a:solidFill>
                  <a:srgbClr val="FF0000"/>
                </a:solidFill>
                <a:latin typeface="SimSun"/>
                <a:ea typeface="SimSun"/>
              </a:rPr>
              <a:t>福音</a:t>
            </a:r>
            <a:r>
              <a:rPr lang="en-US" sz="13250" dirty="0" err="1">
                <a:solidFill>
                  <a:srgbClr val="FF0000"/>
                </a:solidFill>
                <a:latin typeface="SimSun"/>
                <a:ea typeface="PMingLiU"/>
              </a:rPr>
              <a:t>看未得之民</a:t>
            </a:r>
            <a:endParaRPr lang="en-US" sz="13250">
              <a:solidFill>
                <a:srgbClr val="FF0000"/>
              </a:solidFill>
              <a:latin typeface="SimSun"/>
              <a:ea typeface="PMingLiU"/>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5" r="55"/>
          <a:stretch>
            <a:fillRect/>
          </a:stretch>
        </p:blipFill>
        <p:spPr>
          <a:xfrm>
            <a:off x="0" y="0"/>
            <a:ext cx="18288000" cy="10287000"/>
          </a:xfrm>
          <a:prstGeom prst="rect">
            <a:avLst/>
          </a:prstGeom>
        </p:spPr>
      </p:pic>
      <p:sp>
        <p:nvSpPr>
          <p:cNvPr id="8" name="TextBox 3">
            <a:extLst>
              <a:ext uri="{FF2B5EF4-FFF2-40B4-BE49-F238E27FC236}">
                <a16:creationId xmlns:a16="http://schemas.microsoft.com/office/drawing/2014/main" id="{83F09C9B-6477-77BE-90A1-9A5B925F7A01}"/>
              </a:ext>
            </a:extLst>
          </p:cNvPr>
          <p:cNvSpPr txBox="1"/>
          <p:nvPr/>
        </p:nvSpPr>
        <p:spPr>
          <a:xfrm>
            <a:off x="244144" y="-1709"/>
            <a:ext cx="8619534" cy="1467774"/>
          </a:xfrm>
          <a:prstGeom prst="rect">
            <a:avLst/>
          </a:prstGeom>
        </p:spPr>
        <p:txBody>
          <a:bodyPr wrap="square" lIns="0" tIns="0" rIns="0" bIns="0" rtlCol="0" anchor="t">
            <a:spAutoFit/>
          </a:bodyPr>
          <a:lstStyle/>
          <a:p>
            <a:pPr>
              <a:lnSpc>
                <a:spcPts val="12350"/>
              </a:lnSpc>
            </a:pPr>
            <a:r>
              <a:rPr lang="ja-JP" altLang="en-US" sz="9500">
                <a:solidFill>
                  <a:srgbClr val="FFFFFF"/>
                </a:solidFill>
                <a:latin typeface="SimSun"/>
                <a:ea typeface="PMingLiU"/>
              </a:rPr>
              <a:t>申命記32:</a:t>
            </a:r>
            <a:r>
              <a:rPr lang="en-US" sz="9500" dirty="0">
                <a:solidFill>
                  <a:srgbClr val="FFFFFF"/>
                </a:solidFill>
                <a:latin typeface="SimSun"/>
                <a:ea typeface="PMingLiU"/>
              </a:rPr>
              <a:t>11- </a:t>
            </a:r>
            <a:endParaRPr lang="en-US" sz="9500" dirty="0">
              <a:solidFill>
                <a:srgbClr val="FFFFFF"/>
              </a:solidFill>
              <a:latin typeface="SimSun"/>
              <a:ea typeface="PMingLiU" panose="02020500000000000000" pitchFamily="18" charset="-120"/>
            </a:endParaRPr>
          </a:p>
        </p:txBody>
      </p:sp>
      <p:sp>
        <p:nvSpPr>
          <p:cNvPr id="10" name="TextBox 4">
            <a:extLst>
              <a:ext uri="{FF2B5EF4-FFF2-40B4-BE49-F238E27FC236}">
                <a16:creationId xmlns:a16="http://schemas.microsoft.com/office/drawing/2014/main" id="{63AB2669-EF37-7AB6-FE92-92C282CB3A7F}"/>
              </a:ext>
            </a:extLst>
          </p:cNvPr>
          <p:cNvSpPr txBox="1"/>
          <p:nvPr/>
        </p:nvSpPr>
        <p:spPr>
          <a:xfrm>
            <a:off x="723900" y="1835769"/>
            <a:ext cx="16910081" cy="5909310"/>
          </a:xfrm>
          <a:prstGeom prst="rect">
            <a:avLst/>
          </a:prstGeom>
        </p:spPr>
        <p:txBody>
          <a:bodyPr wrap="square" lIns="0" tIns="0" rIns="0" bIns="0" rtlCol="0" anchor="t">
            <a:spAutoFit/>
          </a:bodyPr>
          <a:lstStyle/>
          <a:p>
            <a:r>
              <a:rPr lang="ja-JP" altLang="en-US" sz="9600" dirty="0">
                <a:solidFill>
                  <a:schemeClr val="bg1"/>
                </a:solidFill>
                <a:latin typeface="SimSun"/>
                <a:ea typeface="SimSun"/>
                <a:cs typeface="+mn-lt"/>
              </a:rPr>
              <a:t>又如鷹攪動巢窩，在雛鷹以上兩翅搧展，接取雛鷹</a:t>
            </a:r>
            <a:r>
              <a:rPr lang="en-US" sz="9600" dirty="0">
                <a:solidFill>
                  <a:schemeClr val="bg1"/>
                </a:solidFill>
                <a:latin typeface="SimSun"/>
                <a:ea typeface="+mn-lt"/>
                <a:cs typeface="+mn-lt"/>
              </a:rPr>
              <a:t>，</a:t>
            </a:r>
            <a:r>
              <a:rPr lang="ja-JP" altLang="en-US" sz="9600" dirty="0">
                <a:solidFill>
                  <a:schemeClr val="bg1"/>
                </a:solidFill>
                <a:latin typeface="SimSun"/>
                <a:ea typeface="SimSun"/>
                <a:cs typeface="+mn-lt"/>
              </a:rPr>
              <a:t>背在兩翼之上</a:t>
            </a:r>
            <a:r>
              <a:rPr lang="en-US" sz="9600" dirty="0">
                <a:solidFill>
                  <a:schemeClr val="bg1"/>
                </a:solidFill>
                <a:latin typeface="SimSun"/>
                <a:ea typeface="+mn-lt"/>
                <a:cs typeface="+mn-lt"/>
              </a:rPr>
              <a:t>。</a:t>
            </a:r>
            <a:endParaRPr lang="en-US" dirty="0">
              <a:solidFill>
                <a:schemeClr val="bg1"/>
              </a:solidFill>
              <a:latin typeface="SimSun"/>
              <a:ea typeface="+mn-lt"/>
              <a:cs typeface="+mn-lt"/>
            </a:endParaRPr>
          </a:p>
          <a:p>
            <a:pPr>
              <a:spcBef>
                <a:spcPct val="0"/>
              </a:spcBef>
            </a:pPr>
            <a:endParaRPr lang="en-US" sz="9600" dirty="0">
              <a:solidFill>
                <a:schemeClr val="bg1"/>
              </a:solidFill>
              <a:latin typeface="SimSun"/>
              <a:ea typeface="PMingLiU"/>
              <a:cs typeface="Calibri"/>
            </a:endParaRPr>
          </a:p>
        </p:txBody>
      </p:sp>
    </p:spTree>
    <p:extLst>
      <p:ext uri="{BB962C8B-B14F-4D97-AF65-F5344CB8AC3E}">
        <p14:creationId xmlns:p14="http://schemas.microsoft.com/office/powerpoint/2010/main" val="3489701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5" r="55"/>
          <a:stretch>
            <a:fillRect/>
          </a:stretch>
        </p:blipFill>
        <p:spPr>
          <a:xfrm>
            <a:off x="0" y="0"/>
            <a:ext cx="18288000" cy="10287000"/>
          </a:xfrm>
          <a:prstGeom prst="rect">
            <a:avLst/>
          </a:prstGeom>
        </p:spPr>
      </p:pic>
      <p:sp>
        <p:nvSpPr>
          <p:cNvPr id="10" name="TextBox 4">
            <a:extLst>
              <a:ext uri="{FF2B5EF4-FFF2-40B4-BE49-F238E27FC236}">
                <a16:creationId xmlns:a16="http://schemas.microsoft.com/office/drawing/2014/main" id="{63AB2669-EF37-7AB6-FE92-92C282CB3A7F}"/>
              </a:ext>
            </a:extLst>
          </p:cNvPr>
          <p:cNvSpPr txBox="1"/>
          <p:nvPr/>
        </p:nvSpPr>
        <p:spPr>
          <a:xfrm>
            <a:off x="723900" y="1835769"/>
            <a:ext cx="16910081" cy="2954655"/>
          </a:xfrm>
          <a:prstGeom prst="rect">
            <a:avLst/>
          </a:prstGeom>
        </p:spPr>
        <p:txBody>
          <a:bodyPr wrap="square" lIns="0" tIns="0" rIns="0" bIns="0" rtlCol="0" anchor="t">
            <a:spAutoFit/>
          </a:bodyPr>
          <a:lstStyle/>
          <a:p>
            <a:endParaRPr lang="ja-JP" altLang="en-US" sz="9600" dirty="0">
              <a:solidFill>
                <a:schemeClr val="bg1"/>
              </a:solidFill>
              <a:latin typeface="SimSun"/>
              <a:ea typeface="SimSun"/>
              <a:cs typeface="+mn-lt"/>
            </a:endParaRPr>
          </a:p>
          <a:p>
            <a:r>
              <a:rPr lang="ja-JP" altLang="en-US" sz="9600" dirty="0">
                <a:solidFill>
                  <a:schemeClr val="bg1"/>
                </a:solidFill>
                <a:latin typeface="SimSun"/>
                <a:ea typeface="SimSun"/>
                <a:cs typeface="+mn-lt"/>
              </a:rPr>
              <a:t>     </a:t>
            </a:r>
            <a:endParaRPr lang="en-US" sz="9600" dirty="0">
              <a:solidFill>
                <a:schemeClr val="bg1"/>
              </a:solidFill>
              <a:latin typeface="SimSun"/>
              <a:ea typeface="PMingLiU"/>
              <a:cs typeface="Calibri"/>
            </a:endParaRPr>
          </a:p>
        </p:txBody>
      </p:sp>
      <p:grpSp>
        <p:nvGrpSpPr>
          <p:cNvPr id="3" name="Group 2">
            <a:extLst>
              <a:ext uri="{FF2B5EF4-FFF2-40B4-BE49-F238E27FC236}">
                <a16:creationId xmlns:a16="http://schemas.microsoft.com/office/drawing/2014/main" id="{62710C2A-7F05-9B65-651E-08A9110C8508}"/>
              </a:ext>
            </a:extLst>
          </p:cNvPr>
          <p:cNvGrpSpPr/>
          <p:nvPr/>
        </p:nvGrpSpPr>
        <p:grpSpPr>
          <a:xfrm>
            <a:off x="4298529" y="3136900"/>
            <a:ext cx="5226471" cy="3270004"/>
            <a:chOff x="4298529" y="3136900"/>
            <a:chExt cx="5226471" cy="3270004"/>
          </a:xfrm>
        </p:grpSpPr>
        <p:sp>
          <p:nvSpPr>
            <p:cNvPr id="6" name="TextBox 3">
              <a:extLst>
                <a:ext uri="{FF2B5EF4-FFF2-40B4-BE49-F238E27FC236}">
                  <a16:creationId xmlns:a16="http://schemas.microsoft.com/office/drawing/2014/main" id="{AB7BE3C4-DE2A-3EB7-96D4-6C66E8ADC356}"/>
                </a:ext>
              </a:extLst>
            </p:cNvPr>
            <p:cNvSpPr txBox="1"/>
            <p:nvPr/>
          </p:nvSpPr>
          <p:spPr>
            <a:xfrm>
              <a:off x="4298529" y="4407574"/>
              <a:ext cx="5226471" cy="1999330"/>
            </a:xfrm>
            <a:prstGeom prst="rect">
              <a:avLst/>
            </a:prstGeom>
          </p:spPr>
          <p:txBody>
            <a:bodyPr wrap="square" lIns="0" tIns="0" rIns="0" bIns="0" rtlCol="0" anchor="t">
              <a:spAutoFit/>
            </a:bodyPr>
            <a:lstStyle/>
            <a:p>
              <a:pPr algn="ctr">
                <a:lnSpc>
                  <a:spcPts val="18172"/>
                </a:lnSpc>
                <a:spcBef>
                  <a:spcPct val="0"/>
                </a:spcBef>
              </a:pPr>
              <a:r>
                <a:rPr lang="ja-JP" altLang="en-US" sz="11500" b="1" dirty="0">
                  <a:solidFill>
                    <a:schemeClr val="bg1"/>
                  </a:solidFill>
                  <a:latin typeface="SimSun"/>
                  <a:ea typeface="SimSun"/>
                  <a:cs typeface="+mn-lt"/>
                </a:rPr>
                <a:t>搧</a:t>
              </a:r>
              <a:endParaRPr lang="en-US" altLang="ja-JP" sz="2000" b="1" dirty="0">
                <a:solidFill>
                  <a:schemeClr val="bg1"/>
                </a:solidFill>
                <a:latin typeface="ＭＳ Ｐゴシック"/>
                <a:ea typeface="ＭＳ Ｐゴシック"/>
              </a:endParaRPr>
            </a:p>
          </p:txBody>
        </p:sp>
        <p:sp>
          <p:nvSpPr>
            <p:cNvPr id="9" name="TextBox 8">
              <a:extLst>
                <a:ext uri="{FF2B5EF4-FFF2-40B4-BE49-F238E27FC236}">
                  <a16:creationId xmlns:a16="http://schemas.microsoft.com/office/drawing/2014/main" id="{C060A187-BA07-DE7A-0634-26C5839963FD}"/>
                </a:ext>
              </a:extLst>
            </p:cNvPr>
            <p:cNvSpPr txBox="1"/>
            <p:nvPr/>
          </p:nvSpPr>
          <p:spPr>
            <a:xfrm>
              <a:off x="4518025" y="3136900"/>
              <a:ext cx="46482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9600" b="1" dirty="0" err="1">
                  <a:solidFill>
                    <a:srgbClr val="FFFFFF"/>
                  </a:solidFill>
                  <a:latin typeface="SimSun"/>
                  <a:ea typeface="宋体"/>
                </a:rPr>
                <a:t>rachaph</a:t>
              </a:r>
              <a:endParaRPr lang="en-US" sz="9600" b="1" dirty="0" err="1">
                <a:solidFill>
                  <a:srgbClr val="FFFFFF"/>
                </a:solidFill>
                <a:latin typeface="SimSun"/>
                <a:ea typeface="宋体"/>
              </a:endParaRPr>
            </a:p>
          </p:txBody>
        </p:sp>
      </p:grpSp>
    </p:spTree>
    <p:extLst>
      <p:ext uri="{BB962C8B-B14F-4D97-AF65-F5344CB8AC3E}">
        <p14:creationId xmlns:p14="http://schemas.microsoft.com/office/powerpoint/2010/main" val="317876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5" r="55"/>
          <a:stretch>
            <a:fillRect/>
          </a:stretch>
        </p:blipFill>
        <p:spPr>
          <a:xfrm>
            <a:off x="0" y="0"/>
            <a:ext cx="18288000" cy="10287000"/>
          </a:xfrm>
          <a:prstGeom prst="rect">
            <a:avLst/>
          </a:prstGeom>
        </p:spPr>
      </p:pic>
      <p:sp>
        <p:nvSpPr>
          <p:cNvPr id="8" name="TextBox 3">
            <a:extLst>
              <a:ext uri="{FF2B5EF4-FFF2-40B4-BE49-F238E27FC236}">
                <a16:creationId xmlns:a16="http://schemas.microsoft.com/office/drawing/2014/main" id="{83F09C9B-6477-77BE-90A1-9A5B925F7A01}"/>
              </a:ext>
            </a:extLst>
          </p:cNvPr>
          <p:cNvSpPr txBox="1"/>
          <p:nvPr/>
        </p:nvSpPr>
        <p:spPr>
          <a:xfrm>
            <a:off x="244144" y="-1709"/>
            <a:ext cx="8619534" cy="1467774"/>
          </a:xfrm>
          <a:prstGeom prst="rect">
            <a:avLst/>
          </a:prstGeom>
        </p:spPr>
        <p:txBody>
          <a:bodyPr wrap="square" lIns="0" tIns="0" rIns="0" bIns="0" rtlCol="0" anchor="t">
            <a:spAutoFit/>
          </a:bodyPr>
          <a:lstStyle/>
          <a:p>
            <a:pPr>
              <a:lnSpc>
                <a:spcPts val="12350"/>
              </a:lnSpc>
            </a:pPr>
            <a:r>
              <a:rPr lang="ja-JP" altLang="en-US" sz="9500" dirty="0">
                <a:solidFill>
                  <a:srgbClr val="FFFFFF"/>
                </a:solidFill>
                <a:latin typeface="SimSun"/>
                <a:ea typeface="PMingLiU"/>
              </a:rPr>
              <a:t>申命記32:</a:t>
            </a:r>
            <a:r>
              <a:rPr lang="en-US" sz="9500" dirty="0">
                <a:solidFill>
                  <a:srgbClr val="FFFFFF"/>
                </a:solidFill>
                <a:latin typeface="SimSun"/>
                <a:ea typeface="PMingLiU"/>
              </a:rPr>
              <a:t>11- </a:t>
            </a:r>
            <a:endParaRPr lang="en-US" sz="9500" dirty="0">
              <a:solidFill>
                <a:srgbClr val="FFFFFF"/>
              </a:solidFill>
              <a:latin typeface="SimSun"/>
              <a:ea typeface="PMingLiU" panose="02020500000000000000" pitchFamily="18" charset="-120"/>
            </a:endParaRPr>
          </a:p>
        </p:txBody>
      </p:sp>
      <p:sp>
        <p:nvSpPr>
          <p:cNvPr id="10" name="TextBox 4">
            <a:extLst>
              <a:ext uri="{FF2B5EF4-FFF2-40B4-BE49-F238E27FC236}">
                <a16:creationId xmlns:a16="http://schemas.microsoft.com/office/drawing/2014/main" id="{63AB2669-EF37-7AB6-FE92-92C282CB3A7F}"/>
              </a:ext>
            </a:extLst>
          </p:cNvPr>
          <p:cNvSpPr txBox="1"/>
          <p:nvPr/>
        </p:nvSpPr>
        <p:spPr>
          <a:xfrm>
            <a:off x="723900" y="1835769"/>
            <a:ext cx="16910081" cy="2954655"/>
          </a:xfrm>
          <a:prstGeom prst="rect">
            <a:avLst/>
          </a:prstGeom>
        </p:spPr>
        <p:txBody>
          <a:bodyPr wrap="square" lIns="0" tIns="0" rIns="0" bIns="0" rtlCol="0" anchor="t">
            <a:spAutoFit/>
          </a:bodyPr>
          <a:lstStyle/>
          <a:p>
            <a:endParaRPr lang="ja-JP" altLang="en-US" sz="9600" dirty="0">
              <a:solidFill>
                <a:schemeClr val="bg1"/>
              </a:solidFill>
              <a:latin typeface="SimSun"/>
              <a:ea typeface="SimSun"/>
              <a:cs typeface="+mn-lt"/>
            </a:endParaRPr>
          </a:p>
          <a:p>
            <a:r>
              <a:rPr lang="ja-JP" altLang="en-US" sz="9600" dirty="0">
                <a:solidFill>
                  <a:schemeClr val="bg1"/>
                </a:solidFill>
                <a:latin typeface="SimSun"/>
                <a:ea typeface="SimSun"/>
                <a:cs typeface="+mn-lt"/>
              </a:rPr>
              <a:t>     </a:t>
            </a:r>
            <a:endParaRPr lang="en-US" sz="9600" dirty="0">
              <a:solidFill>
                <a:schemeClr val="bg1"/>
              </a:solidFill>
              <a:latin typeface="SimSun"/>
              <a:ea typeface="PMingLiU"/>
              <a:cs typeface="Calibri"/>
            </a:endParaRPr>
          </a:p>
        </p:txBody>
      </p:sp>
      <p:sp>
        <p:nvSpPr>
          <p:cNvPr id="7" name="TextBox 4">
            <a:extLst>
              <a:ext uri="{FF2B5EF4-FFF2-40B4-BE49-F238E27FC236}">
                <a16:creationId xmlns:a16="http://schemas.microsoft.com/office/drawing/2014/main" id="{AAF0E67B-5B13-0FB7-1C52-147127F7CCF0}"/>
              </a:ext>
            </a:extLst>
          </p:cNvPr>
          <p:cNvSpPr txBox="1"/>
          <p:nvPr/>
        </p:nvSpPr>
        <p:spPr>
          <a:xfrm>
            <a:off x="1905000" y="3313096"/>
            <a:ext cx="16910081" cy="2954655"/>
          </a:xfrm>
          <a:prstGeom prst="rect">
            <a:avLst/>
          </a:prstGeom>
        </p:spPr>
        <p:txBody>
          <a:bodyPr wrap="square" lIns="0" tIns="0" rIns="0" bIns="0" rtlCol="0" anchor="t">
            <a:spAutoFit/>
          </a:bodyPr>
          <a:lstStyle/>
          <a:p>
            <a:r>
              <a:rPr lang="ja-JP" altLang="en-US" sz="9600" dirty="0">
                <a:solidFill>
                  <a:schemeClr val="bg1"/>
                </a:solidFill>
                <a:latin typeface="SimSun"/>
                <a:ea typeface="SimSun"/>
                <a:cs typeface="+mn-lt"/>
              </a:rPr>
              <a:t>                在雛鷹以上兩翅        展</a:t>
            </a:r>
            <a:endParaRPr lang="en-US" sz="9600" dirty="0">
              <a:solidFill>
                <a:schemeClr val="bg1"/>
              </a:solidFill>
              <a:latin typeface="SimSun"/>
              <a:ea typeface="PMingLiU"/>
              <a:cs typeface="Calibri"/>
            </a:endParaRPr>
          </a:p>
        </p:txBody>
      </p:sp>
      <p:sp>
        <p:nvSpPr>
          <p:cNvPr id="6" name="TextBox 3">
            <a:extLst>
              <a:ext uri="{FF2B5EF4-FFF2-40B4-BE49-F238E27FC236}">
                <a16:creationId xmlns:a16="http://schemas.microsoft.com/office/drawing/2014/main" id="{AB7BE3C4-DE2A-3EB7-96D4-6C66E8ADC356}"/>
              </a:ext>
            </a:extLst>
          </p:cNvPr>
          <p:cNvSpPr txBox="1"/>
          <p:nvPr/>
        </p:nvSpPr>
        <p:spPr>
          <a:xfrm>
            <a:off x="4298529" y="4407574"/>
            <a:ext cx="5226471" cy="1999330"/>
          </a:xfrm>
          <a:prstGeom prst="rect">
            <a:avLst/>
          </a:prstGeom>
        </p:spPr>
        <p:txBody>
          <a:bodyPr wrap="square" lIns="0" tIns="0" rIns="0" bIns="0" rtlCol="0" anchor="t">
            <a:spAutoFit/>
          </a:bodyPr>
          <a:lstStyle/>
          <a:p>
            <a:pPr algn="ctr">
              <a:lnSpc>
                <a:spcPts val="18172"/>
              </a:lnSpc>
              <a:spcBef>
                <a:spcPct val="0"/>
              </a:spcBef>
            </a:pPr>
            <a:r>
              <a:rPr lang="ja-JP" altLang="en-US" sz="11500" b="1" dirty="0">
                <a:solidFill>
                  <a:schemeClr val="bg1"/>
                </a:solidFill>
                <a:latin typeface="SimSun"/>
                <a:ea typeface="SimSun"/>
                <a:cs typeface="+mn-lt"/>
              </a:rPr>
              <a:t>搧</a:t>
            </a:r>
            <a:endParaRPr lang="en-US" altLang="ja-JP" sz="2000" b="1" dirty="0">
              <a:solidFill>
                <a:schemeClr val="bg1"/>
              </a:solidFill>
              <a:latin typeface="ＭＳ Ｐゴシック"/>
              <a:ea typeface="ＭＳ Ｐゴシック"/>
            </a:endParaRPr>
          </a:p>
        </p:txBody>
      </p:sp>
    </p:spTree>
    <p:extLst>
      <p:ext uri="{BB962C8B-B14F-4D97-AF65-F5344CB8AC3E}">
        <p14:creationId xmlns:p14="http://schemas.microsoft.com/office/powerpoint/2010/main" val="2175875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5" r="55"/>
          <a:stretch>
            <a:fillRect/>
          </a:stretch>
        </p:blipFill>
        <p:spPr>
          <a:xfrm>
            <a:off x="0" y="0"/>
            <a:ext cx="18288000" cy="10287000"/>
          </a:xfrm>
          <a:prstGeom prst="rect">
            <a:avLst/>
          </a:prstGeom>
        </p:spPr>
      </p:pic>
      <p:sp>
        <p:nvSpPr>
          <p:cNvPr id="4" name="TextBox 3">
            <a:extLst>
              <a:ext uri="{FF2B5EF4-FFF2-40B4-BE49-F238E27FC236}">
                <a16:creationId xmlns:a16="http://schemas.microsoft.com/office/drawing/2014/main" id="{9FC19DBF-42A5-4370-ABDA-C5123DA96E4C}"/>
              </a:ext>
            </a:extLst>
          </p:cNvPr>
          <p:cNvSpPr txBox="1"/>
          <p:nvPr/>
        </p:nvSpPr>
        <p:spPr>
          <a:xfrm>
            <a:off x="-285750" y="1641475"/>
            <a:ext cx="1983145" cy="1867178"/>
          </a:xfrm>
          <a:prstGeom prst="rect">
            <a:avLst/>
          </a:prstGeom>
        </p:spPr>
        <p:txBody>
          <a:bodyPr lIns="0" tIns="0" rIns="0" bIns="0" rtlCol="0" anchor="t">
            <a:spAutoFit/>
          </a:bodyPr>
          <a:lstStyle/>
          <a:p>
            <a:pPr algn="r">
              <a:lnSpc>
                <a:spcPts val="15552"/>
              </a:lnSpc>
              <a:spcBef>
                <a:spcPct val="0"/>
              </a:spcBef>
            </a:pPr>
            <a:r>
              <a:rPr lang="en-US" sz="11950" dirty="0">
                <a:solidFill>
                  <a:srgbClr val="FFFFFF"/>
                </a:solidFill>
                <a:latin typeface="PMingLiU"/>
                <a:ea typeface="PMingLiU"/>
              </a:rPr>
              <a:t>#2</a:t>
            </a:r>
          </a:p>
        </p:txBody>
      </p:sp>
      <p:sp>
        <p:nvSpPr>
          <p:cNvPr id="8" name="TextBox 5">
            <a:extLst>
              <a:ext uri="{FF2B5EF4-FFF2-40B4-BE49-F238E27FC236}">
                <a16:creationId xmlns:a16="http://schemas.microsoft.com/office/drawing/2014/main" id="{CD4313D8-26BF-CE6D-7E42-F4F10470CA3A}"/>
              </a:ext>
            </a:extLst>
          </p:cNvPr>
          <p:cNvSpPr txBox="1"/>
          <p:nvPr/>
        </p:nvSpPr>
        <p:spPr>
          <a:xfrm>
            <a:off x="-4678" y="3124649"/>
            <a:ext cx="1775341" cy="2178994"/>
          </a:xfrm>
          <a:prstGeom prst="rect">
            <a:avLst/>
          </a:prstGeom>
        </p:spPr>
        <p:txBody>
          <a:bodyPr lIns="0" tIns="0" rIns="0" bIns="0" rtlCol="0" anchor="t">
            <a:spAutoFit/>
          </a:bodyPr>
          <a:lstStyle/>
          <a:p>
            <a:pPr algn="ctr">
              <a:lnSpc>
                <a:spcPts val="18172"/>
              </a:lnSpc>
              <a:spcBef>
                <a:spcPct val="0"/>
              </a:spcBef>
            </a:pPr>
            <a:r>
              <a:rPr lang="en-US" sz="13978" dirty="0">
                <a:solidFill>
                  <a:srgbClr val="FFFFFF"/>
                </a:solidFill>
                <a:latin typeface="PMingLiU" panose="02020500000000000000" pitchFamily="18" charset="-120"/>
                <a:ea typeface="PMingLiU" panose="02020500000000000000" pitchFamily="18" charset="-120"/>
              </a:rPr>
              <a:t>「</a:t>
            </a:r>
          </a:p>
        </p:txBody>
      </p:sp>
      <p:sp>
        <p:nvSpPr>
          <p:cNvPr id="12" name="TextBox 11">
            <a:extLst>
              <a:ext uri="{FF2B5EF4-FFF2-40B4-BE49-F238E27FC236}">
                <a16:creationId xmlns:a16="http://schemas.microsoft.com/office/drawing/2014/main" id="{69437F64-3B15-B4BF-DDF8-30580FCBAA27}"/>
              </a:ext>
            </a:extLst>
          </p:cNvPr>
          <p:cNvSpPr txBox="1"/>
          <p:nvPr/>
        </p:nvSpPr>
        <p:spPr>
          <a:xfrm>
            <a:off x="9042400" y="5851525"/>
            <a:ext cx="40132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altLang="en-US" sz="9600" dirty="0">
                <a:solidFill>
                  <a:schemeClr val="bg1"/>
                </a:solidFill>
                <a:latin typeface="SimSun"/>
                <a:ea typeface="SimSun"/>
              </a:rPr>
              <a:t>的及時。</a:t>
            </a:r>
            <a:endParaRPr lang="en-US" sz="9600" dirty="0">
              <a:solidFill>
                <a:schemeClr val="bg1"/>
              </a:solidFill>
              <a:latin typeface="SimSun"/>
              <a:ea typeface="SimSun"/>
              <a:cs typeface="Calibri"/>
            </a:endParaRPr>
          </a:p>
        </p:txBody>
      </p:sp>
      <p:sp>
        <p:nvSpPr>
          <p:cNvPr id="10" name="TextBox 4">
            <a:extLst>
              <a:ext uri="{FF2B5EF4-FFF2-40B4-BE49-F238E27FC236}">
                <a16:creationId xmlns:a16="http://schemas.microsoft.com/office/drawing/2014/main" id="{60C9A2CE-24CD-3AA2-4622-C5F2B536CFF5}"/>
              </a:ext>
            </a:extLst>
          </p:cNvPr>
          <p:cNvSpPr txBox="1"/>
          <p:nvPr/>
        </p:nvSpPr>
        <p:spPr>
          <a:xfrm>
            <a:off x="9514944" y="5558120"/>
            <a:ext cx="4658256" cy="1857368"/>
          </a:xfrm>
          <a:prstGeom prst="rect">
            <a:avLst/>
          </a:prstGeom>
        </p:spPr>
        <p:txBody>
          <a:bodyPr lIns="0" tIns="0" rIns="0" bIns="0" rtlCol="0" anchor="t">
            <a:spAutoFit/>
          </a:bodyPr>
          <a:lstStyle/>
          <a:p>
            <a:pPr algn="r">
              <a:lnSpc>
                <a:spcPts val="15543"/>
              </a:lnSpc>
              <a:spcBef>
                <a:spcPct val="0"/>
              </a:spcBef>
            </a:pPr>
            <a:r>
              <a:rPr lang="en-US" sz="11950" dirty="0">
                <a:solidFill>
                  <a:srgbClr val="FFFFFF"/>
                </a:solidFill>
                <a:latin typeface="PMingLiU"/>
                <a:ea typeface="PMingLiU"/>
              </a:rPr>
              <a:t>」</a:t>
            </a:r>
          </a:p>
        </p:txBody>
      </p:sp>
      <p:sp>
        <p:nvSpPr>
          <p:cNvPr id="11" name="TextBox 10">
            <a:extLst>
              <a:ext uri="{FF2B5EF4-FFF2-40B4-BE49-F238E27FC236}">
                <a16:creationId xmlns:a16="http://schemas.microsoft.com/office/drawing/2014/main" id="{979EE68A-E226-5835-AE4D-EF31E3281F10}"/>
              </a:ext>
            </a:extLst>
          </p:cNvPr>
          <p:cNvSpPr txBox="1"/>
          <p:nvPr/>
        </p:nvSpPr>
        <p:spPr>
          <a:xfrm>
            <a:off x="930275" y="3629025"/>
            <a:ext cx="59817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altLang="en-US" sz="9600" dirty="0">
                <a:solidFill>
                  <a:schemeClr val="bg1"/>
                </a:solidFill>
                <a:latin typeface="SimSun"/>
                <a:ea typeface="SimSun"/>
              </a:rPr>
              <a:t>上帝</a:t>
            </a:r>
            <a:endParaRPr lang="en-US" sz="9600" dirty="0">
              <a:solidFill>
                <a:schemeClr val="bg1"/>
              </a:solidFill>
              <a:latin typeface="SimSun"/>
              <a:ea typeface="SimSun"/>
              <a:cs typeface="Calibri"/>
            </a:endParaRPr>
          </a:p>
        </p:txBody>
      </p:sp>
      <p:grpSp>
        <p:nvGrpSpPr>
          <p:cNvPr id="9" name="Group 8">
            <a:extLst>
              <a:ext uri="{FF2B5EF4-FFF2-40B4-BE49-F238E27FC236}">
                <a16:creationId xmlns:a16="http://schemas.microsoft.com/office/drawing/2014/main" id="{69975391-66D8-8F45-8D6C-AB564531D64D}"/>
              </a:ext>
            </a:extLst>
          </p:cNvPr>
          <p:cNvGrpSpPr/>
          <p:nvPr/>
        </p:nvGrpSpPr>
        <p:grpSpPr>
          <a:xfrm>
            <a:off x="4298529" y="3136900"/>
            <a:ext cx="5226471" cy="3270004"/>
            <a:chOff x="4298529" y="3136900"/>
            <a:chExt cx="5226471" cy="3270004"/>
          </a:xfrm>
        </p:grpSpPr>
        <p:sp>
          <p:nvSpPr>
            <p:cNvPr id="13" name="TextBox 3">
              <a:extLst>
                <a:ext uri="{FF2B5EF4-FFF2-40B4-BE49-F238E27FC236}">
                  <a16:creationId xmlns:a16="http://schemas.microsoft.com/office/drawing/2014/main" id="{ACD9236B-82A9-9392-B6D0-0993FD0ECEC0}"/>
                </a:ext>
              </a:extLst>
            </p:cNvPr>
            <p:cNvSpPr txBox="1"/>
            <p:nvPr/>
          </p:nvSpPr>
          <p:spPr>
            <a:xfrm>
              <a:off x="4298529" y="4407574"/>
              <a:ext cx="5226471" cy="1999330"/>
            </a:xfrm>
            <a:prstGeom prst="rect">
              <a:avLst/>
            </a:prstGeom>
          </p:spPr>
          <p:txBody>
            <a:bodyPr wrap="square" lIns="0" tIns="0" rIns="0" bIns="0" rtlCol="0" anchor="t">
              <a:spAutoFit/>
            </a:bodyPr>
            <a:lstStyle/>
            <a:p>
              <a:pPr algn="ctr">
                <a:lnSpc>
                  <a:spcPts val="18172"/>
                </a:lnSpc>
                <a:spcBef>
                  <a:spcPct val="0"/>
                </a:spcBef>
              </a:pPr>
              <a:r>
                <a:rPr lang="ja-JP" altLang="en-US" sz="11500" b="1" dirty="0">
                  <a:solidFill>
                    <a:schemeClr val="bg1"/>
                  </a:solidFill>
                  <a:latin typeface="SimSun"/>
                  <a:ea typeface="SimSun"/>
                  <a:cs typeface="+mn-lt"/>
                </a:rPr>
                <a:t>搧</a:t>
              </a:r>
              <a:endParaRPr lang="en-US" altLang="ja-JP" sz="2000" b="1" dirty="0">
                <a:solidFill>
                  <a:schemeClr val="bg1"/>
                </a:solidFill>
                <a:latin typeface="ＭＳ Ｐゴシック"/>
                <a:ea typeface="ＭＳ Ｐゴシック"/>
              </a:endParaRPr>
            </a:p>
          </p:txBody>
        </p:sp>
        <p:sp>
          <p:nvSpPr>
            <p:cNvPr id="14" name="TextBox 13">
              <a:extLst>
                <a:ext uri="{FF2B5EF4-FFF2-40B4-BE49-F238E27FC236}">
                  <a16:creationId xmlns:a16="http://schemas.microsoft.com/office/drawing/2014/main" id="{DF637E4E-279E-3079-50CE-E4A0EB438EB6}"/>
                </a:ext>
              </a:extLst>
            </p:cNvPr>
            <p:cNvSpPr txBox="1"/>
            <p:nvPr/>
          </p:nvSpPr>
          <p:spPr>
            <a:xfrm>
              <a:off x="4518025" y="3136900"/>
              <a:ext cx="46482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9600" b="1" dirty="0" err="1">
                  <a:solidFill>
                    <a:srgbClr val="FFFFFF"/>
                  </a:solidFill>
                  <a:latin typeface="SimSun"/>
                  <a:ea typeface="宋体"/>
                </a:rPr>
                <a:t>rachaph</a:t>
              </a:r>
              <a:endParaRPr lang="en-US" sz="9600" b="1" dirty="0" err="1">
                <a:solidFill>
                  <a:srgbClr val="FFFFFF"/>
                </a:solidFill>
                <a:latin typeface="SimSun"/>
                <a:ea typeface="宋体"/>
              </a:endParaRPr>
            </a:p>
          </p:txBody>
        </p:sp>
      </p:grpSp>
    </p:spTree>
    <p:extLst>
      <p:ext uri="{BB962C8B-B14F-4D97-AF65-F5344CB8AC3E}">
        <p14:creationId xmlns:p14="http://schemas.microsoft.com/office/powerpoint/2010/main" val="2023121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5" r="55"/>
          <a:stretch>
            <a:fillRect/>
          </a:stretch>
        </p:blipFill>
        <p:spPr>
          <a:xfrm>
            <a:off x="0" y="0"/>
            <a:ext cx="18288000" cy="10287000"/>
          </a:xfrm>
          <a:prstGeom prst="rect">
            <a:avLst/>
          </a:prstGeom>
        </p:spPr>
      </p:pic>
      <p:sp>
        <p:nvSpPr>
          <p:cNvPr id="4" name="TextBox 4"/>
          <p:cNvSpPr txBox="1"/>
          <p:nvPr/>
        </p:nvSpPr>
        <p:spPr>
          <a:xfrm>
            <a:off x="454413" y="1852479"/>
            <a:ext cx="17370037" cy="2954655"/>
          </a:xfrm>
          <a:prstGeom prst="rect">
            <a:avLst/>
          </a:prstGeom>
        </p:spPr>
        <p:txBody>
          <a:bodyPr wrap="square" lIns="0" tIns="0" rIns="0" bIns="0" rtlCol="0" anchor="t">
            <a:spAutoFit/>
          </a:bodyPr>
          <a:lstStyle/>
          <a:p>
            <a:pPr>
              <a:spcBef>
                <a:spcPct val="0"/>
              </a:spcBef>
            </a:pPr>
            <a:r>
              <a:rPr lang="zh-TW" altLang="en-US" sz="9600" dirty="0">
                <a:solidFill>
                  <a:schemeClr val="bg1"/>
                </a:solidFill>
                <a:latin typeface="SimSun"/>
                <a:ea typeface="SimSun"/>
                <a:cs typeface="+mn-lt"/>
              </a:rPr>
              <a:t>論到那些先知，我心在我裡面憂傷，我骨頭都發顫。</a:t>
            </a:r>
            <a:endParaRPr lang="en-US" dirty="0">
              <a:solidFill>
                <a:schemeClr val="bg1"/>
              </a:solidFill>
              <a:latin typeface="SimSun"/>
              <a:ea typeface="SimSun"/>
            </a:endParaRPr>
          </a:p>
        </p:txBody>
      </p:sp>
      <p:sp>
        <p:nvSpPr>
          <p:cNvPr id="3" name="TextBox 3"/>
          <p:cNvSpPr txBox="1"/>
          <p:nvPr/>
        </p:nvSpPr>
        <p:spPr>
          <a:xfrm>
            <a:off x="248038" y="8761"/>
            <a:ext cx="8109823" cy="1400383"/>
          </a:xfrm>
          <a:prstGeom prst="rect">
            <a:avLst/>
          </a:prstGeom>
        </p:spPr>
        <p:txBody>
          <a:bodyPr wrap="square" lIns="0" tIns="0" rIns="0" bIns="0" rtlCol="0" anchor="t">
            <a:spAutoFit/>
          </a:bodyPr>
          <a:lstStyle/>
          <a:p>
            <a:pPr>
              <a:lnSpc>
                <a:spcPts val="12350"/>
              </a:lnSpc>
              <a:spcBef>
                <a:spcPct val="0"/>
              </a:spcBef>
            </a:pPr>
            <a:r>
              <a:rPr lang="zh-CN" altLang="en-US" sz="9500" dirty="0">
                <a:solidFill>
                  <a:schemeClr val="bg1"/>
                </a:solidFill>
                <a:latin typeface="SimSun"/>
                <a:ea typeface="SimSun"/>
                <a:cs typeface="Calibri"/>
              </a:rPr>
              <a:t>耶利米書</a:t>
            </a:r>
            <a:r>
              <a:rPr lang="en-US" altLang="zh-CN" sz="9500" dirty="0">
                <a:solidFill>
                  <a:schemeClr val="bg1"/>
                </a:solidFill>
                <a:latin typeface="SimSun"/>
                <a:ea typeface="SimSun"/>
                <a:cs typeface="Calibri"/>
              </a:rPr>
              <a:t>23:9</a:t>
            </a:r>
            <a:endParaRPr lang="en-US" sz="9500" dirty="0">
              <a:solidFill>
                <a:schemeClr val="bg1"/>
              </a:solidFill>
              <a:latin typeface="SimSun"/>
              <a:ea typeface="SimSun"/>
              <a:cs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5" r="55"/>
          <a:stretch>
            <a:fillRect/>
          </a:stretch>
        </p:blipFill>
        <p:spPr>
          <a:xfrm>
            <a:off x="0" y="0"/>
            <a:ext cx="18288000" cy="10287000"/>
          </a:xfrm>
          <a:prstGeom prst="rect">
            <a:avLst/>
          </a:prstGeom>
        </p:spPr>
      </p:pic>
      <p:sp>
        <p:nvSpPr>
          <p:cNvPr id="10" name="TextBox 4">
            <a:extLst>
              <a:ext uri="{FF2B5EF4-FFF2-40B4-BE49-F238E27FC236}">
                <a16:creationId xmlns:a16="http://schemas.microsoft.com/office/drawing/2014/main" id="{63AB2669-EF37-7AB6-FE92-92C282CB3A7F}"/>
              </a:ext>
            </a:extLst>
          </p:cNvPr>
          <p:cNvSpPr txBox="1"/>
          <p:nvPr/>
        </p:nvSpPr>
        <p:spPr>
          <a:xfrm>
            <a:off x="723900" y="1835769"/>
            <a:ext cx="16910081" cy="2954655"/>
          </a:xfrm>
          <a:prstGeom prst="rect">
            <a:avLst/>
          </a:prstGeom>
        </p:spPr>
        <p:txBody>
          <a:bodyPr wrap="square" lIns="0" tIns="0" rIns="0" bIns="0" rtlCol="0" anchor="t">
            <a:spAutoFit/>
          </a:bodyPr>
          <a:lstStyle/>
          <a:p>
            <a:endParaRPr lang="ja-JP" altLang="en-US" sz="9600" dirty="0">
              <a:solidFill>
                <a:schemeClr val="bg1"/>
              </a:solidFill>
              <a:latin typeface="SimSun"/>
              <a:ea typeface="SimSun"/>
              <a:cs typeface="+mn-lt"/>
            </a:endParaRPr>
          </a:p>
          <a:p>
            <a:r>
              <a:rPr lang="ja-JP" altLang="en-US" sz="9600" dirty="0">
                <a:solidFill>
                  <a:schemeClr val="bg1"/>
                </a:solidFill>
                <a:latin typeface="SimSun"/>
                <a:ea typeface="SimSun"/>
                <a:cs typeface="+mn-lt"/>
              </a:rPr>
              <a:t>     </a:t>
            </a:r>
            <a:endParaRPr lang="en-US" sz="9600" dirty="0">
              <a:solidFill>
                <a:schemeClr val="bg1"/>
              </a:solidFill>
              <a:latin typeface="SimSun"/>
              <a:ea typeface="PMingLiU"/>
              <a:cs typeface="Calibri"/>
            </a:endParaRPr>
          </a:p>
        </p:txBody>
      </p:sp>
      <p:grpSp>
        <p:nvGrpSpPr>
          <p:cNvPr id="3" name="Group 2">
            <a:extLst>
              <a:ext uri="{FF2B5EF4-FFF2-40B4-BE49-F238E27FC236}">
                <a16:creationId xmlns:a16="http://schemas.microsoft.com/office/drawing/2014/main" id="{62710C2A-7F05-9B65-651E-08A9110C8508}"/>
              </a:ext>
            </a:extLst>
          </p:cNvPr>
          <p:cNvGrpSpPr/>
          <p:nvPr/>
        </p:nvGrpSpPr>
        <p:grpSpPr>
          <a:xfrm>
            <a:off x="4298529" y="3136900"/>
            <a:ext cx="5226471" cy="3270004"/>
            <a:chOff x="4298529" y="3136900"/>
            <a:chExt cx="5226471" cy="3270004"/>
          </a:xfrm>
        </p:grpSpPr>
        <p:sp>
          <p:nvSpPr>
            <p:cNvPr id="6" name="TextBox 3">
              <a:extLst>
                <a:ext uri="{FF2B5EF4-FFF2-40B4-BE49-F238E27FC236}">
                  <a16:creationId xmlns:a16="http://schemas.microsoft.com/office/drawing/2014/main" id="{AB7BE3C4-DE2A-3EB7-96D4-6C66E8ADC356}"/>
                </a:ext>
              </a:extLst>
            </p:cNvPr>
            <p:cNvSpPr txBox="1"/>
            <p:nvPr/>
          </p:nvSpPr>
          <p:spPr>
            <a:xfrm>
              <a:off x="4298529" y="4407574"/>
              <a:ext cx="5226471" cy="1999330"/>
            </a:xfrm>
            <a:prstGeom prst="rect">
              <a:avLst/>
            </a:prstGeom>
          </p:spPr>
          <p:txBody>
            <a:bodyPr wrap="square" lIns="0" tIns="0" rIns="0" bIns="0" rtlCol="0" anchor="t">
              <a:spAutoFit/>
            </a:bodyPr>
            <a:lstStyle/>
            <a:p>
              <a:pPr algn="ctr">
                <a:lnSpc>
                  <a:spcPts val="18172"/>
                </a:lnSpc>
                <a:spcBef>
                  <a:spcPct val="0"/>
                </a:spcBef>
              </a:pPr>
              <a:r>
                <a:rPr lang="zh-TW" altLang="en-US" sz="11500" dirty="0">
                  <a:solidFill>
                    <a:schemeClr val="bg1"/>
                  </a:solidFill>
                  <a:latin typeface="SimSun"/>
                  <a:ea typeface="SimSun"/>
                  <a:cs typeface="+mn-lt"/>
                </a:rPr>
                <a:t>發顫</a:t>
              </a:r>
              <a:endParaRPr lang="en-US" altLang="ja-JP" sz="2000" b="1" dirty="0">
                <a:solidFill>
                  <a:schemeClr val="bg1"/>
                </a:solidFill>
                <a:latin typeface="ＭＳ Ｐゴシック"/>
                <a:ea typeface="ＭＳ Ｐゴシック"/>
              </a:endParaRPr>
            </a:p>
          </p:txBody>
        </p:sp>
        <p:sp>
          <p:nvSpPr>
            <p:cNvPr id="9" name="TextBox 8">
              <a:extLst>
                <a:ext uri="{FF2B5EF4-FFF2-40B4-BE49-F238E27FC236}">
                  <a16:creationId xmlns:a16="http://schemas.microsoft.com/office/drawing/2014/main" id="{C060A187-BA07-DE7A-0634-26C5839963FD}"/>
                </a:ext>
              </a:extLst>
            </p:cNvPr>
            <p:cNvSpPr txBox="1"/>
            <p:nvPr/>
          </p:nvSpPr>
          <p:spPr>
            <a:xfrm>
              <a:off x="4518025" y="3136900"/>
              <a:ext cx="46482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9600" b="1" dirty="0" err="1">
                  <a:solidFill>
                    <a:srgbClr val="FFFFFF"/>
                  </a:solidFill>
                  <a:latin typeface="SimSun"/>
                  <a:ea typeface="宋体"/>
                </a:rPr>
                <a:t>rachaph</a:t>
              </a:r>
              <a:endParaRPr lang="en-US" sz="9600" b="1" dirty="0" err="1">
                <a:solidFill>
                  <a:srgbClr val="FFFFFF"/>
                </a:solidFill>
                <a:latin typeface="SimSun"/>
                <a:ea typeface="宋体"/>
              </a:endParaRPr>
            </a:p>
          </p:txBody>
        </p:sp>
      </p:grpSp>
    </p:spTree>
    <p:extLst>
      <p:ext uri="{BB962C8B-B14F-4D97-AF65-F5344CB8AC3E}">
        <p14:creationId xmlns:p14="http://schemas.microsoft.com/office/powerpoint/2010/main" val="3002755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5" r="55"/>
          <a:stretch>
            <a:fillRect/>
          </a:stretch>
        </p:blipFill>
        <p:spPr>
          <a:xfrm>
            <a:off x="0" y="0"/>
            <a:ext cx="18288000" cy="10287000"/>
          </a:xfrm>
          <a:prstGeom prst="rect">
            <a:avLst/>
          </a:prstGeom>
        </p:spPr>
      </p:pic>
      <p:sp>
        <p:nvSpPr>
          <p:cNvPr id="4" name="TextBox 4"/>
          <p:cNvSpPr txBox="1"/>
          <p:nvPr/>
        </p:nvSpPr>
        <p:spPr>
          <a:xfrm>
            <a:off x="454413" y="1852479"/>
            <a:ext cx="17370037" cy="2954655"/>
          </a:xfrm>
          <a:prstGeom prst="rect">
            <a:avLst/>
          </a:prstGeom>
        </p:spPr>
        <p:txBody>
          <a:bodyPr wrap="square" lIns="0" tIns="0" rIns="0" bIns="0" rtlCol="0" anchor="t">
            <a:spAutoFit/>
          </a:bodyPr>
          <a:lstStyle/>
          <a:p>
            <a:pPr>
              <a:spcBef>
                <a:spcPct val="0"/>
              </a:spcBef>
            </a:pPr>
            <a:r>
              <a:rPr lang="zh-TW" altLang="en-US" sz="9600" dirty="0">
                <a:solidFill>
                  <a:schemeClr val="bg1"/>
                </a:solidFill>
                <a:latin typeface="SimSun"/>
                <a:ea typeface="SimSun"/>
                <a:cs typeface="+mn-lt"/>
              </a:rPr>
              <a:t>論到那些先知，我心在我裡面</a:t>
            </a:r>
            <a:r>
              <a:rPr lang="zh-TW" altLang="en-US" sz="9600" b="1" dirty="0">
                <a:solidFill>
                  <a:srgbClr val="FF0000"/>
                </a:solidFill>
                <a:effectLst>
                  <a:outerShdw blurRad="38100" dist="38100" dir="2700000" algn="tl">
                    <a:srgbClr val="000000">
                      <a:alpha val="43137"/>
                    </a:srgbClr>
                  </a:outerShdw>
                </a:effectLst>
                <a:latin typeface="SimSun"/>
                <a:ea typeface="SimSun"/>
                <a:cs typeface="+mn-lt"/>
              </a:rPr>
              <a:t>憂傷</a:t>
            </a:r>
            <a:r>
              <a:rPr lang="zh-TW" altLang="en-US" sz="9600" dirty="0">
                <a:solidFill>
                  <a:schemeClr val="bg1"/>
                </a:solidFill>
                <a:latin typeface="SimSun"/>
                <a:ea typeface="SimSun"/>
                <a:cs typeface="+mn-lt"/>
              </a:rPr>
              <a:t>，我骨頭都發顫。</a:t>
            </a:r>
            <a:endParaRPr lang="en-US" dirty="0">
              <a:solidFill>
                <a:schemeClr val="bg1"/>
              </a:solidFill>
              <a:latin typeface="SimSun"/>
              <a:ea typeface="SimSun"/>
            </a:endParaRPr>
          </a:p>
        </p:txBody>
      </p:sp>
      <p:sp>
        <p:nvSpPr>
          <p:cNvPr id="3" name="TextBox 3"/>
          <p:cNvSpPr txBox="1"/>
          <p:nvPr/>
        </p:nvSpPr>
        <p:spPr>
          <a:xfrm>
            <a:off x="248038" y="8761"/>
            <a:ext cx="8109823" cy="1400383"/>
          </a:xfrm>
          <a:prstGeom prst="rect">
            <a:avLst/>
          </a:prstGeom>
        </p:spPr>
        <p:txBody>
          <a:bodyPr wrap="square" lIns="0" tIns="0" rIns="0" bIns="0" rtlCol="0" anchor="t">
            <a:spAutoFit/>
          </a:bodyPr>
          <a:lstStyle/>
          <a:p>
            <a:pPr>
              <a:lnSpc>
                <a:spcPts val="12350"/>
              </a:lnSpc>
              <a:spcBef>
                <a:spcPct val="0"/>
              </a:spcBef>
            </a:pPr>
            <a:r>
              <a:rPr lang="zh-CN" altLang="en-US" sz="9500" dirty="0">
                <a:solidFill>
                  <a:schemeClr val="bg1"/>
                </a:solidFill>
                <a:latin typeface="SimSun"/>
                <a:ea typeface="SimSun"/>
                <a:cs typeface="Calibri"/>
              </a:rPr>
              <a:t>耶利米書</a:t>
            </a:r>
            <a:r>
              <a:rPr lang="en-US" altLang="zh-CN" sz="9500" dirty="0">
                <a:solidFill>
                  <a:schemeClr val="bg1"/>
                </a:solidFill>
                <a:latin typeface="SimSun"/>
                <a:ea typeface="SimSun"/>
                <a:cs typeface="Calibri"/>
              </a:rPr>
              <a:t>23:9</a:t>
            </a:r>
            <a:endParaRPr lang="en-US" sz="9500" dirty="0">
              <a:solidFill>
                <a:schemeClr val="bg1"/>
              </a:solidFill>
              <a:latin typeface="SimSun"/>
              <a:ea typeface="SimSun"/>
              <a:cs typeface="Calibri"/>
            </a:endParaRPr>
          </a:p>
        </p:txBody>
      </p:sp>
    </p:spTree>
    <p:extLst>
      <p:ext uri="{BB962C8B-B14F-4D97-AF65-F5344CB8AC3E}">
        <p14:creationId xmlns:p14="http://schemas.microsoft.com/office/powerpoint/2010/main" val="6140934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5" r="55"/>
          <a:stretch>
            <a:fillRect/>
          </a:stretch>
        </p:blipFill>
        <p:spPr>
          <a:xfrm>
            <a:off x="0" y="0"/>
            <a:ext cx="18288000" cy="10287000"/>
          </a:xfrm>
          <a:prstGeom prst="rect">
            <a:avLst/>
          </a:prstGeom>
        </p:spPr>
      </p:pic>
      <p:sp>
        <p:nvSpPr>
          <p:cNvPr id="4" name="TextBox 4"/>
          <p:cNvSpPr txBox="1"/>
          <p:nvPr/>
        </p:nvSpPr>
        <p:spPr>
          <a:xfrm>
            <a:off x="454413" y="1852479"/>
            <a:ext cx="17370037" cy="2954655"/>
          </a:xfrm>
          <a:prstGeom prst="rect">
            <a:avLst/>
          </a:prstGeom>
        </p:spPr>
        <p:txBody>
          <a:bodyPr wrap="square" lIns="0" tIns="0" rIns="0" bIns="0" rtlCol="0" anchor="t">
            <a:spAutoFit/>
          </a:bodyPr>
          <a:lstStyle/>
          <a:p>
            <a:pPr>
              <a:spcBef>
                <a:spcPct val="0"/>
              </a:spcBef>
              <a:tabLst>
                <a:tab pos="2686050" algn="l"/>
              </a:tabLst>
            </a:pPr>
            <a:r>
              <a:rPr lang="zh-TW" altLang="en-US" sz="9600" dirty="0">
                <a:solidFill>
                  <a:schemeClr val="bg1"/>
                </a:solidFill>
                <a:latin typeface="SimSun"/>
                <a:ea typeface="SimSun"/>
                <a:cs typeface="+mn-lt"/>
              </a:rPr>
              <a:t>論到那些先知，我心在我裡面</a:t>
            </a:r>
            <a:r>
              <a:rPr lang="zh-CN" altLang="en-US" sz="9600" dirty="0">
                <a:solidFill>
                  <a:schemeClr val="bg1"/>
                </a:solidFill>
                <a:highlight>
                  <a:srgbClr val="FF0000"/>
                </a:highlight>
                <a:latin typeface="SimSun"/>
                <a:ea typeface="SimSun"/>
                <a:cs typeface="+mn-lt"/>
              </a:rPr>
              <a:t>被</a:t>
            </a:r>
            <a:r>
              <a:rPr lang="zh-CN" altLang="en-US" sz="9600" dirty="0">
                <a:solidFill>
                  <a:schemeClr val="bg1"/>
                </a:solidFill>
                <a:highlight>
                  <a:srgbClr val="FF0000"/>
                </a:highlight>
                <a:latin typeface="SimSun" panose="02010600030101010101" pitchFamily="2" charset="-122"/>
                <a:ea typeface="SimSun" panose="02010600030101010101" pitchFamily="2" charset="-122"/>
              </a:rPr>
              <a:t>打爛</a:t>
            </a:r>
            <a:r>
              <a:rPr lang="zh-TW" altLang="en-US" sz="9600" dirty="0">
                <a:solidFill>
                  <a:schemeClr val="bg1"/>
                </a:solidFill>
                <a:latin typeface="SimSun"/>
                <a:ea typeface="SimSun"/>
                <a:cs typeface="+mn-lt"/>
              </a:rPr>
              <a:t>，我骨頭都發顫。</a:t>
            </a:r>
            <a:endParaRPr lang="en-US" dirty="0">
              <a:solidFill>
                <a:schemeClr val="bg1"/>
              </a:solidFill>
              <a:latin typeface="SimSun"/>
              <a:ea typeface="SimSun"/>
            </a:endParaRPr>
          </a:p>
        </p:txBody>
      </p:sp>
      <p:sp>
        <p:nvSpPr>
          <p:cNvPr id="3" name="TextBox 3"/>
          <p:cNvSpPr txBox="1"/>
          <p:nvPr/>
        </p:nvSpPr>
        <p:spPr>
          <a:xfrm>
            <a:off x="248038" y="8761"/>
            <a:ext cx="8109823" cy="1400383"/>
          </a:xfrm>
          <a:prstGeom prst="rect">
            <a:avLst/>
          </a:prstGeom>
        </p:spPr>
        <p:txBody>
          <a:bodyPr wrap="square" lIns="0" tIns="0" rIns="0" bIns="0" rtlCol="0" anchor="t">
            <a:spAutoFit/>
          </a:bodyPr>
          <a:lstStyle/>
          <a:p>
            <a:pPr>
              <a:lnSpc>
                <a:spcPts val="12350"/>
              </a:lnSpc>
              <a:spcBef>
                <a:spcPct val="0"/>
              </a:spcBef>
            </a:pPr>
            <a:r>
              <a:rPr lang="zh-CN" altLang="en-US" sz="9500" dirty="0">
                <a:solidFill>
                  <a:schemeClr val="bg1"/>
                </a:solidFill>
                <a:latin typeface="SimSun"/>
                <a:ea typeface="SimSun"/>
                <a:cs typeface="Calibri"/>
              </a:rPr>
              <a:t>耶利米書</a:t>
            </a:r>
            <a:r>
              <a:rPr lang="en-US" altLang="zh-CN" sz="9500" dirty="0">
                <a:solidFill>
                  <a:schemeClr val="bg1"/>
                </a:solidFill>
                <a:latin typeface="SimSun"/>
                <a:ea typeface="SimSun"/>
                <a:cs typeface="Calibri"/>
              </a:rPr>
              <a:t>23:9</a:t>
            </a:r>
            <a:endParaRPr lang="en-US" sz="9500" dirty="0">
              <a:solidFill>
                <a:schemeClr val="bg1"/>
              </a:solidFill>
              <a:latin typeface="SimSun"/>
              <a:ea typeface="SimSun"/>
              <a:cs typeface="Calibri"/>
            </a:endParaRPr>
          </a:p>
        </p:txBody>
      </p:sp>
    </p:spTree>
    <p:extLst>
      <p:ext uri="{BB962C8B-B14F-4D97-AF65-F5344CB8AC3E}">
        <p14:creationId xmlns:p14="http://schemas.microsoft.com/office/powerpoint/2010/main" val="2426559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5" r="55"/>
          <a:stretch>
            <a:fillRect/>
          </a:stretch>
        </p:blipFill>
        <p:spPr>
          <a:xfrm>
            <a:off x="0" y="0"/>
            <a:ext cx="18288000" cy="10287000"/>
          </a:xfrm>
          <a:prstGeom prst="rect">
            <a:avLst/>
          </a:prstGeom>
        </p:spPr>
      </p:pic>
      <p:sp>
        <p:nvSpPr>
          <p:cNvPr id="10" name="TextBox 4">
            <a:extLst>
              <a:ext uri="{FF2B5EF4-FFF2-40B4-BE49-F238E27FC236}">
                <a16:creationId xmlns:a16="http://schemas.microsoft.com/office/drawing/2014/main" id="{63AB2669-EF37-7AB6-FE92-92C282CB3A7F}"/>
              </a:ext>
            </a:extLst>
          </p:cNvPr>
          <p:cNvSpPr txBox="1"/>
          <p:nvPr/>
        </p:nvSpPr>
        <p:spPr>
          <a:xfrm>
            <a:off x="723900" y="1835769"/>
            <a:ext cx="16910081" cy="2954655"/>
          </a:xfrm>
          <a:prstGeom prst="rect">
            <a:avLst/>
          </a:prstGeom>
        </p:spPr>
        <p:txBody>
          <a:bodyPr wrap="square" lIns="0" tIns="0" rIns="0" bIns="0" rtlCol="0" anchor="t">
            <a:spAutoFit/>
          </a:bodyPr>
          <a:lstStyle/>
          <a:p>
            <a:endParaRPr lang="ja-JP" altLang="en-US" sz="9600" dirty="0">
              <a:solidFill>
                <a:schemeClr val="bg1"/>
              </a:solidFill>
              <a:latin typeface="SimSun"/>
              <a:ea typeface="SimSun"/>
              <a:cs typeface="+mn-lt"/>
            </a:endParaRPr>
          </a:p>
          <a:p>
            <a:r>
              <a:rPr lang="ja-JP" altLang="en-US" sz="9600" dirty="0">
                <a:solidFill>
                  <a:schemeClr val="bg1"/>
                </a:solidFill>
                <a:latin typeface="SimSun"/>
                <a:ea typeface="SimSun"/>
                <a:cs typeface="+mn-lt"/>
              </a:rPr>
              <a:t>     </a:t>
            </a:r>
            <a:endParaRPr lang="en-US" sz="9600" dirty="0">
              <a:solidFill>
                <a:schemeClr val="bg1"/>
              </a:solidFill>
              <a:latin typeface="SimSun"/>
              <a:ea typeface="PMingLiU"/>
              <a:cs typeface="Calibri"/>
            </a:endParaRPr>
          </a:p>
        </p:txBody>
      </p:sp>
      <p:grpSp>
        <p:nvGrpSpPr>
          <p:cNvPr id="3" name="Group 2">
            <a:extLst>
              <a:ext uri="{FF2B5EF4-FFF2-40B4-BE49-F238E27FC236}">
                <a16:creationId xmlns:a16="http://schemas.microsoft.com/office/drawing/2014/main" id="{62710C2A-7F05-9B65-651E-08A9110C8508}"/>
              </a:ext>
            </a:extLst>
          </p:cNvPr>
          <p:cNvGrpSpPr/>
          <p:nvPr/>
        </p:nvGrpSpPr>
        <p:grpSpPr>
          <a:xfrm>
            <a:off x="4298529" y="3136900"/>
            <a:ext cx="5226471" cy="3270004"/>
            <a:chOff x="4298529" y="3136900"/>
            <a:chExt cx="5226471" cy="3270004"/>
          </a:xfrm>
        </p:grpSpPr>
        <p:sp>
          <p:nvSpPr>
            <p:cNvPr id="6" name="TextBox 3">
              <a:extLst>
                <a:ext uri="{FF2B5EF4-FFF2-40B4-BE49-F238E27FC236}">
                  <a16:creationId xmlns:a16="http://schemas.microsoft.com/office/drawing/2014/main" id="{AB7BE3C4-DE2A-3EB7-96D4-6C66E8ADC356}"/>
                </a:ext>
              </a:extLst>
            </p:cNvPr>
            <p:cNvSpPr txBox="1"/>
            <p:nvPr/>
          </p:nvSpPr>
          <p:spPr>
            <a:xfrm>
              <a:off x="4298529" y="4407574"/>
              <a:ext cx="5226471" cy="1999330"/>
            </a:xfrm>
            <a:prstGeom prst="rect">
              <a:avLst/>
            </a:prstGeom>
          </p:spPr>
          <p:txBody>
            <a:bodyPr wrap="square" lIns="0" tIns="0" rIns="0" bIns="0" rtlCol="0" anchor="t">
              <a:spAutoFit/>
            </a:bodyPr>
            <a:lstStyle/>
            <a:p>
              <a:pPr algn="ctr">
                <a:lnSpc>
                  <a:spcPts val="18172"/>
                </a:lnSpc>
                <a:spcBef>
                  <a:spcPct val="0"/>
                </a:spcBef>
              </a:pPr>
              <a:r>
                <a:rPr lang="zh-CN" altLang="en-US" sz="9600" dirty="0">
                  <a:solidFill>
                    <a:schemeClr val="bg1"/>
                  </a:solidFill>
                  <a:latin typeface="SimSun"/>
                  <a:ea typeface="SimSun"/>
                  <a:cs typeface="+mn-lt"/>
                </a:rPr>
                <a:t>發軟</a:t>
              </a:r>
              <a:endParaRPr lang="en-US" altLang="ja-JP" b="1" dirty="0">
                <a:solidFill>
                  <a:schemeClr val="bg1"/>
                </a:solidFill>
                <a:latin typeface="ＭＳ Ｐゴシック"/>
                <a:ea typeface="ＭＳ Ｐゴシック"/>
              </a:endParaRPr>
            </a:p>
          </p:txBody>
        </p:sp>
        <p:sp>
          <p:nvSpPr>
            <p:cNvPr id="9" name="TextBox 8">
              <a:extLst>
                <a:ext uri="{FF2B5EF4-FFF2-40B4-BE49-F238E27FC236}">
                  <a16:creationId xmlns:a16="http://schemas.microsoft.com/office/drawing/2014/main" id="{C060A187-BA07-DE7A-0634-26C5839963FD}"/>
                </a:ext>
              </a:extLst>
            </p:cNvPr>
            <p:cNvSpPr txBox="1"/>
            <p:nvPr/>
          </p:nvSpPr>
          <p:spPr>
            <a:xfrm>
              <a:off x="4518025" y="3136900"/>
              <a:ext cx="46482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9600" b="1" dirty="0" err="1">
                  <a:solidFill>
                    <a:srgbClr val="FFFFFF"/>
                  </a:solidFill>
                  <a:latin typeface="SimSun"/>
                  <a:ea typeface="宋体"/>
                </a:rPr>
                <a:t>rachaph</a:t>
              </a:r>
              <a:endParaRPr lang="en-US" sz="9600" b="1" dirty="0" err="1">
                <a:solidFill>
                  <a:srgbClr val="FFFFFF"/>
                </a:solidFill>
                <a:latin typeface="SimSun"/>
                <a:ea typeface="宋体"/>
              </a:endParaRPr>
            </a:p>
          </p:txBody>
        </p:sp>
      </p:grpSp>
      <p:sp>
        <p:nvSpPr>
          <p:cNvPr id="7" name="TextBox 4">
            <a:extLst>
              <a:ext uri="{FF2B5EF4-FFF2-40B4-BE49-F238E27FC236}">
                <a16:creationId xmlns:a16="http://schemas.microsoft.com/office/drawing/2014/main" id="{AC1B99C6-72CC-DEBA-8D70-3D1E7DACA59E}"/>
              </a:ext>
            </a:extLst>
          </p:cNvPr>
          <p:cNvSpPr txBox="1"/>
          <p:nvPr/>
        </p:nvSpPr>
        <p:spPr>
          <a:xfrm>
            <a:off x="152400" y="436245"/>
            <a:ext cx="17370037" cy="2954655"/>
          </a:xfrm>
          <a:prstGeom prst="rect">
            <a:avLst/>
          </a:prstGeom>
        </p:spPr>
        <p:txBody>
          <a:bodyPr wrap="square" lIns="0" tIns="0" rIns="0" bIns="0" rtlCol="0" anchor="t">
            <a:spAutoFit/>
          </a:bodyPr>
          <a:lstStyle/>
          <a:p>
            <a:pPr>
              <a:spcBef>
                <a:spcPct val="0"/>
              </a:spcBef>
            </a:pPr>
            <a:r>
              <a:rPr lang="zh-TW" altLang="en-US" sz="9600" dirty="0">
                <a:solidFill>
                  <a:schemeClr val="bg1"/>
                </a:solidFill>
                <a:latin typeface="SimSun" panose="02010600030101010101" pitchFamily="2" charset="-122"/>
                <a:ea typeface="SimSun" panose="02010600030101010101" pitchFamily="2" charset="-122"/>
                <a:cs typeface="+mn-lt"/>
              </a:rPr>
              <a:t>論到那些先知，我心在我裡面</a:t>
            </a:r>
            <a:r>
              <a:rPr lang="zh-CN" altLang="en-US" sz="9600" dirty="0">
                <a:solidFill>
                  <a:schemeClr val="bg1"/>
                </a:solidFill>
                <a:latin typeface="SimSun" panose="02010600030101010101" pitchFamily="2" charset="-122"/>
                <a:ea typeface="SimSun" panose="02010600030101010101" pitchFamily="2" charset="-122"/>
                <a:cs typeface="+mn-lt"/>
              </a:rPr>
              <a:t>被打爛</a:t>
            </a:r>
            <a:r>
              <a:rPr lang="zh-TW" altLang="en-US" sz="9600" dirty="0">
                <a:solidFill>
                  <a:schemeClr val="bg1"/>
                </a:solidFill>
                <a:latin typeface="SimSun" panose="02010600030101010101" pitchFamily="2" charset="-122"/>
                <a:ea typeface="SimSun" panose="02010600030101010101" pitchFamily="2" charset="-122"/>
                <a:cs typeface="+mn-lt"/>
              </a:rPr>
              <a:t>，我骨頭都</a:t>
            </a:r>
            <a:endParaRPr lang="en-US" dirty="0">
              <a:solidFill>
                <a:schemeClr val="bg1"/>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9374341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5" r="55"/>
          <a:stretch>
            <a:fillRect/>
          </a:stretch>
        </p:blipFill>
        <p:spPr>
          <a:xfrm>
            <a:off x="0" y="0"/>
            <a:ext cx="18288000" cy="10287000"/>
          </a:xfrm>
          <a:prstGeom prst="rect">
            <a:avLst/>
          </a:prstGeom>
        </p:spPr>
      </p:pic>
      <p:sp>
        <p:nvSpPr>
          <p:cNvPr id="10" name="TextBox 4">
            <a:extLst>
              <a:ext uri="{FF2B5EF4-FFF2-40B4-BE49-F238E27FC236}">
                <a16:creationId xmlns:a16="http://schemas.microsoft.com/office/drawing/2014/main" id="{63AB2669-EF37-7AB6-FE92-92C282CB3A7F}"/>
              </a:ext>
            </a:extLst>
          </p:cNvPr>
          <p:cNvSpPr txBox="1"/>
          <p:nvPr/>
        </p:nvSpPr>
        <p:spPr>
          <a:xfrm>
            <a:off x="723900" y="1835769"/>
            <a:ext cx="16910081" cy="2954655"/>
          </a:xfrm>
          <a:prstGeom prst="rect">
            <a:avLst/>
          </a:prstGeom>
        </p:spPr>
        <p:txBody>
          <a:bodyPr wrap="square" lIns="0" tIns="0" rIns="0" bIns="0" rtlCol="0" anchor="t">
            <a:spAutoFit/>
          </a:bodyPr>
          <a:lstStyle/>
          <a:p>
            <a:endParaRPr lang="ja-JP" altLang="en-US" sz="9600" dirty="0">
              <a:solidFill>
                <a:schemeClr val="bg1"/>
              </a:solidFill>
              <a:latin typeface="SimSun"/>
              <a:ea typeface="SimSun"/>
              <a:cs typeface="+mn-lt"/>
            </a:endParaRPr>
          </a:p>
          <a:p>
            <a:r>
              <a:rPr lang="ja-JP" altLang="en-US" sz="9600" dirty="0">
                <a:solidFill>
                  <a:schemeClr val="bg1"/>
                </a:solidFill>
                <a:latin typeface="SimSun"/>
                <a:ea typeface="SimSun"/>
                <a:cs typeface="+mn-lt"/>
              </a:rPr>
              <a:t>     </a:t>
            </a:r>
            <a:endParaRPr lang="en-US" sz="9600" dirty="0">
              <a:solidFill>
                <a:schemeClr val="bg1"/>
              </a:solidFill>
              <a:latin typeface="SimSun"/>
              <a:ea typeface="PMingLiU"/>
              <a:cs typeface="Calibri"/>
            </a:endParaRPr>
          </a:p>
        </p:txBody>
      </p:sp>
      <p:sp>
        <p:nvSpPr>
          <p:cNvPr id="7" name="TextBox 4">
            <a:extLst>
              <a:ext uri="{FF2B5EF4-FFF2-40B4-BE49-F238E27FC236}">
                <a16:creationId xmlns:a16="http://schemas.microsoft.com/office/drawing/2014/main" id="{AC1B99C6-72CC-DEBA-8D70-3D1E7DACA59E}"/>
              </a:ext>
            </a:extLst>
          </p:cNvPr>
          <p:cNvSpPr txBox="1"/>
          <p:nvPr/>
        </p:nvSpPr>
        <p:spPr>
          <a:xfrm>
            <a:off x="2514600" y="7189499"/>
            <a:ext cx="14549113" cy="2954655"/>
          </a:xfrm>
          <a:prstGeom prst="rect">
            <a:avLst/>
          </a:prstGeom>
        </p:spPr>
        <p:txBody>
          <a:bodyPr wrap="square" lIns="0" tIns="0" rIns="0" bIns="0" rtlCol="0" anchor="t">
            <a:spAutoFit/>
          </a:bodyPr>
          <a:lstStyle/>
          <a:p>
            <a:pPr>
              <a:spcBef>
                <a:spcPct val="0"/>
              </a:spcBef>
            </a:pPr>
            <a:r>
              <a:rPr lang="zh-TW" altLang="en-US" sz="9600" dirty="0">
                <a:solidFill>
                  <a:schemeClr val="bg1"/>
                </a:solidFill>
                <a:latin typeface="SimSun"/>
                <a:ea typeface="SimSun"/>
                <a:cs typeface="+mn-lt"/>
              </a:rPr>
              <a:t>論到那些先知，我心在我裡面憂傷，我骨頭都發顫。</a:t>
            </a:r>
            <a:endParaRPr lang="en-US" dirty="0">
              <a:solidFill>
                <a:schemeClr val="bg1"/>
              </a:solidFill>
              <a:latin typeface="SimSun" panose="02010600030101010101" pitchFamily="2" charset="-122"/>
              <a:ea typeface="SimSun" panose="02010600030101010101" pitchFamily="2" charset="-122"/>
            </a:endParaRPr>
          </a:p>
        </p:txBody>
      </p:sp>
      <p:sp>
        <p:nvSpPr>
          <p:cNvPr id="11" name="TextBox 10">
            <a:extLst>
              <a:ext uri="{FF2B5EF4-FFF2-40B4-BE49-F238E27FC236}">
                <a16:creationId xmlns:a16="http://schemas.microsoft.com/office/drawing/2014/main" id="{CADCDDC7-9DBD-E27A-4301-BD8B13454F59}"/>
              </a:ext>
            </a:extLst>
          </p:cNvPr>
          <p:cNvSpPr txBox="1"/>
          <p:nvPr/>
        </p:nvSpPr>
        <p:spPr>
          <a:xfrm>
            <a:off x="304800" y="342900"/>
            <a:ext cx="8523510" cy="3785652"/>
          </a:xfrm>
          <a:prstGeom prst="rect">
            <a:avLst/>
          </a:prstGeom>
          <a:noFill/>
        </p:spPr>
        <p:txBody>
          <a:bodyPr wrap="square">
            <a:spAutoFit/>
          </a:bodyPr>
          <a:lstStyle/>
          <a:p>
            <a:pPr>
              <a:spcBef>
                <a:spcPct val="0"/>
              </a:spcBef>
            </a:pPr>
            <a:r>
              <a:rPr lang="ja-JP" altLang="en-US" sz="8000" dirty="0">
                <a:solidFill>
                  <a:schemeClr val="bg1"/>
                </a:solidFill>
                <a:latin typeface="SimSun"/>
                <a:ea typeface="SimSun"/>
                <a:cs typeface="+mn-lt"/>
              </a:rPr>
              <a:t>地是空虛混沌</a:t>
            </a:r>
            <a:r>
              <a:rPr lang="en-US" sz="8000" dirty="0">
                <a:solidFill>
                  <a:schemeClr val="bg1"/>
                </a:solidFill>
                <a:latin typeface="SimSun"/>
                <a:ea typeface="+mn-lt"/>
                <a:cs typeface="+mn-lt"/>
              </a:rPr>
              <a:t>，</a:t>
            </a:r>
            <a:r>
              <a:rPr lang="ja-JP" altLang="en-US" sz="8000" dirty="0">
                <a:solidFill>
                  <a:schemeClr val="bg1"/>
                </a:solidFill>
                <a:latin typeface="SimSun"/>
                <a:ea typeface="SimSun"/>
                <a:cs typeface="+mn-lt"/>
              </a:rPr>
              <a:t>淵面黑暗</a:t>
            </a:r>
            <a:r>
              <a:rPr lang="en-US" sz="8000" dirty="0">
                <a:solidFill>
                  <a:schemeClr val="bg1"/>
                </a:solidFill>
                <a:latin typeface="SimSun"/>
                <a:ea typeface="+mn-lt"/>
                <a:cs typeface="+mn-lt"/>
              </a:rPr>
              <a:t>；</a:t>
            </a:r>
            <a:r>
              <a:rPr lang="ja-JP" altLang="en-US" sz="8000" dirty="0">
                <a:solidFill>
                  <a:schemeClr val="bg1"/>
                </a:solidFill>
                <a:latin typeface="Calibri"/>
                <a:ea typeface="SimSun"/>
                <a:cs typeface="+mn-lt"/>
              </a:rPr>
              <a:t>上帝</a:t>
            </a:r>
            <a:r>
              <a:rPr lang="ja-JP" altLang="en-US" sz="8000" dirty="0">
                <a:solidFill>
                  <a:schemeClr val="bg1"/>
                </a:solidFill>
                <a:latin typeface="SimSun"/>
                <a:ea typeface="SimSun"/>
                <a:cs typeface="+mn-lt"/>
              </a:rPr>
              <a:t>的靈</a:t>
            </a:r>
            <a:r>
              <a:rPr lang="zh-CN" altLang="en-US" sz="8000" dirty="0">
                <a:solidFill>
                  <a:schemeClr val="bg1"/>
                </a:solidFill>
                <a:latin typeface="SimSun"/>
                <a:ea typeface="SimSun"/>
                <a:cs typeface="+mn-lt"/>
              </a:rPr>
              <a:t>運行</a:t>
            </a:r>
            <a:r>
              <a:rPr lang="ja-JP" altLang="en-US" sz="8000" dirty="0">
                <a:solidFill>
                  <a:schemeClr val="bg1"/>
                </a:solidFill>
                <a:latin typeface="SimSun"/>
                <a:ea typeface="SimSun"/>
                <a:cs typeface="+mn-lt"/>
              </a:rPr>
              <a:t>在水面上</a:t>
            </a:r>
            <a:r>
              <a:rPr lang="en-US" sz="8000" dirty="0">
                <a:solidFill>
                  <a:schemeClr val="bg1"/>
                </a:solidFill>
                <a:latin typeface="SimSun"/>
                <a:ea typeface="+mn-lt"/>
                <a:cs typeface="+mn-lt"/>
              </a:rPr>
              <a:t>。</a:t>
            </a:r>
            <a:endParaRPr lang="en-US" sz="8000" dirty="0">
              <a:solidFill>
                <a:schemeClr val="bg1"/>
              </a:solidFill>
              <a:latin typeface="SimSun"/>
              <a:ea typeface="PMingLiU"/>
              <a:cs typeface="Calibri"/>
            </a:endParaRPr>
          </a:p>
        </p:txBody>
      </p:sp>
      <p:sp>
        <p:nvSpPr>
          <p:cNvPr id="12" name="TextBox 11">
            <a:extLst>
              <a:ext uri="{FF2B5EF4-FFF2-40B4-BE49-F238E27FC236}">
                <a16:creationId xmlns:a16="http://schemas.microsoft.com/office/drawing/2014/main" id="{8B059C12-FB63-0564-4148-3D859BF31D59}"/>
              </a:ext>
            </a:extLst>
          </p:cNvPr>
          <p:cNvSpPr txBox="1"/>
          <p:nvPr/>
        </p:nvSpPr>
        <p:spPr>
          <a:xfrm>
            <a:off x="8791734" y="2040072"/>
            <a:ext cx="8772366" cy="5016758"/>
          </a:xfrm>
          <a:prstGeom prst="rect">
            <a:avLst/>
          </a:prstGeom>
          <a:noFill/>
        </p:spPr>
        <p:txBody>
          <a:bodyPr wrap="square">
            <a:spAutoFit/>
          </a:bodyPr>
          <a:lstStyle/>
          <a:p>
            <a:r>
              <a:rPr lang="ja-JP" altLang="en-US" sz="8000" dirty="0">
                <a:solidFill>
                  <a:schemeClr val="bg1"/>
                </a:solidFill>
                <a:latin typeface="SimSun"/>
                <a:ea typeface="SimSun"/>
                <a:cs typeface="+mn-lt"/>
              </a:rPr>
              <a:t>又如鷹攪動巢窩，在雛鷹以上兩翅搧展，接取雛鷹</a:t>
            </a:r>
            <a:r>
              <a:rPr lang="en-US" sz="8000" dirty="0">
                <a:solidFill>
                  <a:schemeClr val="bg1"/>
                </a:solidFill>
                <a:latin typeface="SimSun"/>
                <a:ea typeface="+mn-lt"/>
                <a:cs typeface="+mn-lt"/>
              </a:rPr>
              <a:t>，</a:t>
            </a:r>
            <a:r>
              <a:rPr lang="ja-JP" altLang="en-US" sz="8000" dirty="0">
                <a:solidFill>
                  <a:schemeClr val="bg1"/>
                </a:solidFill>
                <a:latin typeface="SimSun"/>
                <a:ea typeface="SimSun"/>
                <a:cs typeface="+mn-lt"/>
              </a:rPr>
              <a:t>背在兩翼之上</a:t>
            </a:r>
            <a:r>
              <a:rPr lang="en-US" sz="8000" dirty="0">
                <a:solidFill>
                  <a:schemeClr val="bg1"/>
                </a:solidFill>
                <a:latin typeface="SimSun"/>
                <a:ea typeface="+mn-lt"/>
                <a:cs typeface="+mn-lt"/>
              </a:rPr>
              <a:t>。</a:t>
            </a:r>
            <a:endParaRPr lang="en-US" sz="8000" dirty="0"/>
          </a:p>
        </p:txBody>
      </p:sp>
    </p:spTree>
    <p:extLst>
      <p:ext uri="{BB962C8B-B14F-4D97-AF65-F5344CB8AC3E}">
        <p14:creationId xmlns:p14="http://schemas.microsoft.com/office/powerpoint/2010/main" val="1133905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D6AD023-1899-928A-0A65-685BBA2B3E8B}"/>
              </a:ext>
            </a:extLst>
          </p:cNvPr>
          <p:cNvPicPr>
            <a:picLocks noChangeAspect="1"/>
          </p:cNvPicPr>
          <p:nvPr/>
        </p:nvPicPr>
        <p:blipFill>
          <a:blip r:embed="rId3"/>
          <a:srcRect l="55" r="55"/>
          <a:stretch>
            <a:fillRect/>
          </a:stretch>
        </p:blipFill>
        <p:spPr>
          <a:xfrm>
            <a:off x="0" y="0"/>
            <a:ext cx="18288000" cy="10287000"/>
          </a:xfrm>
          <a:prstGeom prst="rect">
            <a:avLst/>
          </a:prstGeom>
        </p:spPr>
      </p:pic>
      <p:sp>
        <p:nvSpPr>
          <p:cNvPr id="3" name="TextBox 3"/>
          <p:cNvSpPr txBox="1"/>
          <p:nvPr/>
        </p:nvSpPr>
        <p:spPr>
          <a:xfrm>
            <a:off x="4964046" y="3830335"/>
            <a:ext cx="3608252" cy="2178994"/>
          </a:xfrm>
          <a:prstGeom prst="rect">
            <a:avLst/>
          </a:prstGeom>
        </p:spPr>
        <p:txBody>
          <a:bodyPr lIns="0" tIns="0" rIns="0" bIns="0" rtlCol="0" anchor="t">
            <a:spAutoFit/>
          </a:bodyPr>
          <a:lstStyle/>
          <a:p>
            <a:pPr marL="0" lvl="0" indent="0" algn="ctr">
              <a:lnSpc>
                <a:spcPts val="18172"/>
              </a:lnSpc>
            </a:pPr>
            <a:r>
              <a:rPr lang="en-US" sz="13950" dirty="0" err="1">
                <a:solidFill>
                  <a:srgbClr val="FFFFFF"/>
                </a:solidFill>
                <a:latin typeface="SimSun"/>
                <a:ea typeface="PMingLiU"/>
              </a:rPr>
              <a:t>經文</a:t>
            </a:r>
            <a:endParaRPr lang="en-US" sz="13950">
              <a:solidFill>
                <a:srgbClr val="FFFFFF"/>
              </a:solidFill>
              <a:latin typeface="SimSun"/>
              <a:ea typeface="PMingLiU"/>
            </a:endParaRPr>
          </a:p>
        </p:txBody>
      </p:sp>
      <p:sp>
        <p:nvSpPr>
          <p:cNvPr id="4" name="TextBox 4"/>
          <p:cNvSpPr txBox="1"/>
          <p:nvPr/>
        </p:nvSpPr>
        <p:spPr>
          <a:xfrm>
            <a:off x="7465722" y="5370525"/>
            <a:ext cx="5107446" cy="2070952"/>
          </a:xfrm>
          <a:prstGeom prst="rect">
            <a:avLst/>
          </a:prstGeom>
        </p:spPr>
        <p:txBody>
          <a:bodyPr lIns="0" tIns="0" rIns="0" bIns="0" rtlCol="0" anchor="t">
            <a:spAutoFit/>
          </a:bodyPr>
          <a:lstStyle/>
          <a:p>
            <a:pPr marL="0" lvl="0" indent="0" algn="ctr">
              <a:lnSpc>
                <a:spcPts val="17262"/>
              </a:lnSpc>
            </a:pPr>
            <a:r>
              <a:rPr lang="en-US" sz="13250" dirty="0" err="1">
                <a:solidFill>
                  <a:srgbClr val="FFFFFF"/>
                </a:solidFill>
                <a:latin typeface="SimSun"/>
                <a:ea typeface="PMingLiU"/>
              </a:rPr>
              <a:t>看原文</a:t>
            </a:r>
            <a:endParaRPr lang="en-US" sz="13250">
              <a:solidFill>
                <a:srgbClr val="FFFFFF"/>
              </a:solidFill>
              <a:latin typeface="SimSun"/>
              <a:ea typeface="PMingLiU"/>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5" r="55"/>
          <a:stretch>
            <a:fillRect/>
          </a:stretch>
        </p:blipFill>
        <p:spPr>
          <a:xfrm>
            <a:off x="0" y="0"/>
            <a:ext cx="18288000" cy="10287000"/>
          </a:xfrm>
          <a:prstGeom prst="rect">
            <a:avLst/>
          </a:prstGeom>
        </p:spPr>
      </p:pic>
      <p:sp>
        <p:nvSpPr>
          <p:cNvPr id="8" name="TextBox 5">
            <a:extLst>
              <a:ext uri="{FF2B5EF4-FFF2-40B4-BE49-F238E27FC236}">
                <a16:creationId xmlns:a16="http://schemas.microsoft.com/office/drawing/2014/main" id="{CD4313D8-26BF-CE6D-7E42-F4F10470CA3A}"/>
              </a:ext>
            </a:extLst>
          </p:cNvPr>
          <p:cNvSpPr txBox="1"/>
          <p:nvPr/>
        </p:nvSpPr>
        <p:spPr>
          <a:xfrm>
            <a:off x="-4678" y="2095500"/>
            <a:ext cx="1775341" cy="2178994"/>
          </a:xfrm>
          <a:prstGeom prst="rect">
            <a:avLst/>
          </a:prstGeom>
        </p:spPr>
        <p:txBody>
          <a:bodyPr lIns="0" tIns="0" rIns="0" bIns="0" rtlCol="0" anchor="t">
            <a:spAutoFit/>
          </a:bodyPr>
          <a:lstStyle/>
          <a:p>
            <a:pPr algn="ctr">
              <a:lnSpc>
                <a:spcPts val="18172"/>
              </a:lnSpc>
              <a:spcBef>
                <a:spcPct val="0"/>
              </a:spcBef>
            </a:pPr>
            <a:r>
              <a:rPr lang="en-US" sz="13978" dirty="0">
                <a:solidFill>
                  <a:srgbClr val="FFFFFF"/>
                </a:solidFill>
                <a:latin typeface="PMingLiU" panose="02020500000000000000" pitchFamily="18" charset="-120"/>
                <a:ea typeface="PMingLiU" panose="02020500000000000000" pitchFamily="18" charset="-120"/>
              </a:rPr>
              <a:t>「</a:t>
            </a:r>
          </a:p>
        </p:txBody>
      </p:sp>
      <p:sp>
        <p:nvSpPr>
          <p:cNvPr id="10" name="TextBox 4">
            <a:extLst>
              <a:ext uri="{FF2B5EF4-FFF2-40B4-BE49-F238E27FC236}">
                <a16:creationId xmlns:a16="http://schemas.microsoft.com/office/drawing/2014/main" id="{60C9A2CE-24CD-3AA2-4622-C5F2B536CFF5}"/>
              </a:ext>
            </a:extLst>
          </p:cNvPr>
          <p:cNvSpPr txBox="1"/>
          <p:nvPr/>
        </p:nvSpPr>
        <p:spPr>
          <a:xfrm>
            <a:off x="8915400" y="5275068"/>
            <a:ext cx="1915056" cy="1857368"/>
          </a:xfrm>
          <a:prstGeom prst="rect">
            <a:avLst/>
          </a:prstGeom>
        </p:spPr>
        <p:txBody>
          <a:bodyPr wrap="square" lIns="0" tIns="0" rIns="0" bIns="0" rtlCol="0" anchor="t">
            <a:spAutoFit/>
          </a:bodyPr>
          <a:lstStyle/>
          <a:p>
            <a:pPr algn="r">
              <a:lnSpc>
                <a:spcPts val="15543"/>
              </a:lnSpc>
              <a:spcBef>
                <a:spcPct val="0"/>
              </a:spcBef>
            </a:pPr>
            <a:r>
              <a:rPr lang="en-US" sz="11950" dirty="0">
                <a:solidFill>
                  <a:srgbClr val="FFFFFF"/>
                </a:solidFill>
                <a:latin typeface="PMingLiU"/>
                <a:ea typeface="PMingLiU"/>
              </a:rPr>
              <a:t>」</a:t>
            </a:r>
          </a:p>
        </p:txBody>
      </p:sp>
      <p:sp>
        <p:nvSpPr>
          <p:cNvPr id="11" name="TextBox 10">
            <a:extLst>
              <a:ext uri="{FF2B5EF4-FFF2-40B4-BE49-F238E27FC236}">
                <a16:creationId xmlns:a16="http://schemas.microsoft.com/office/drawing/2014/main" id="{979EE68A-E226-5835-AE4D-EF31E3281F10}"/>
              </a:ext>
            </a:extLst>
          </p:cNvPr>
          <p:cNvSpPr txBox="1"/>
          <p:nvPr/>
        </p:nvSpPr>
        <p:spPr>
          <a:xfrm>
            <a:off x="1219200" y="2400300"/>
            <a:ext cx="1118552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altLang="en-US" sz="9600" dirty="0">
                <a:solidFill>
                  <a:schemeClr val="bg1"/>
                </a:solidFill>
                <a:latin typeface="SimSun"/>
                <a:ea typeface="SimSun"/>
              </a:rPr>
              <a:t>屬靈人</a:t>
            </a:r>
            <a:endParaRPr lang="en-US" sz="9600" dirty="0">
              <a:solidFill>
                <a:schemeClr val="bg1"/>
              </a:solidFill>
              <a:latin typeface="SimSun"/>
              <a:ea typeface="SimSun"/>
              <a:cs typeface="Calibri"/>
            </a:endParaRPr>
          </a:p>
        </p:txBody>
      </p:sp>
      <p:grpSp>
        <p:nvGrpSpPr>
          <p:cNvPr id="9" name="Group 8">
            <a:extLst>
              <a:ext uri="{FF2B5EF4-FFF2-40B4-BE49-F238E27FC236}">
                <a16:creationId xmlns:a16="http://schemas.microsoft.com/office/drawing/2014/main" id="{6D37C90E-7DBE-8C40-8A76-078A48DF4E21}"/>
              </a:ext>
            </a:extLst>
          </p:cNvPr>
          <p:cNvGrpSpPr/>
          <p:nvPr/>
        </p:nvGrpSpPr>
        <p:grpSpPr>
          <a:xfrm>
            <a:off x="4343400" y="3473696"/>
            <a:ext cx="5226471" cy="3270004"/>
            <a:chOff x="4298529" y="3136900"/>
            <a:chExt cx="5226471" cy="3270004"/>
          </a:xfrm>
        </p:grpSpPr>
        <p:sp>
          <p:nvSpPr>
            <p:cNvPr id="13" name="TextBox 3">
              <a:extLst>
                <a:ext uri="{FF2B5EF4-FFF2-40B4-BE49-F238E27FC236}">
                  <a16:creationId xmlns:a16="http://schemas.microsoft.com/office/drawing/2014/main" id="{0A54956B-4E2C-92DB-038B-7ED7350074C1}"/>
                </a:ext>
              </a:extLst>
            </p:cNvPr>
            <p:cNvSpPr txBox="1"/>
            <p:nvPr/>
          </p:nvSpPr>
          <p:spPr>
            <a:xfrm>
              <a:off x="4298529" y="4407574"/>
              <a:ext cx="5226471" cy="1999330"/>
            </a:xfrm>
            <a:prstGeom prst="rect">
              <a:avLst/>
            </a:prstGeom>
          </p:spPr>
          <p:txBody>
            <a:bodyPr wrap="square" lIns="0" tIns="0" rIns="0" bIns="0" rtlCol="0" anchor="t">
              <a:spAutoFit/>
            </a:bodyPr>
            <a:lstStyle/>
            <a:p>
              <a:pPr algn="ctr">
                <a:lnSpc>
                  <a:spcPts val="18172"/>
                </a:lnSpc>
                <a:spcBef>
                  <a:spcPct val="0"/>
                </a:spcBef>
              </a:pPr>
              <a:r>
                <a:rPr lang="zh-CN" altLang="en-US" sz="9600" dirty="0">
                  <a:solidFill>
                    <a:schemeClr val="bg1"/>
                  </a:solidFill>
                  <a:latin typeface="SimSun"/>
                  <a:ea typeface="SimSun"/>
                  <a:cs typeface="+mn-lt"/>
                </a:rPr>
                <a:t>變軟</a:t>
              </a:r>
              <a:endParaRPr lang="en-US" altLang="ja-JP" b="1" dirty="0">
                <a:solidFill>
                  <a:schemeClr val="bg1"/>
                </a:solidFill>
                <a:latin typeface="ＭＳ Ｐゴシック"/>
                <a:ea typeface="ＭＳ Ｐゴシック"/>
              </a:endParaRPr>
            </a:p>
          </p:txBody>
        </p:sp>
        <p:sp>
          <p:nvSpPr>
            <p:cNvPr id="14" name="TextBox 13">
              <a:extLst>
                <a:ext uri="{FF2B5EF4-FFF2-40B4-BE49-F238E27FC236}">
                  <a16:creationId xmlns:a16="http://schemas.microsoft.com/office/drawing/2014/main" id="{2C2F8D53-4A78-77AD-F4FF-D940343C4F6A}"/>
                </a:ext>
              </a:extLst>
            </p:cNvPr>
            <p:cNvSpPr txBox="1"/>
            <p:nvPr/>
          </p:nvSpPr>
          <p:spPr>
            <a:xfrm>
              <a:off x="4518025" y="3136900"/>
              <a:ext cx="46482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9600" b="1" dirty="0" err="1">
                  <a:solidFill>
                    <a:srgbClr val="FFFFFF"/>
                  </a:solidFill>
                  <a:latin typeface="SimSun"/>
                  <a:ea typeface="宋体"/>
                </a:rPr>
                <a:t>rachaph</a:t>
              </a:r>
              <a:endParaRPr lang="en-US" sz="9600" b="1" dirty="0" err="1">
                <a:solidFill>
                  <a:srgbClr val="FFFFFF"/>
                </a:solidFill>
                <a:latin typeface="SimSun"/>
                <a:ea typeface="宋体"/>
              </a:endParaRPr>
            </a:p>
          </p:txBody>
        </p:sp>
      </p:grpSp>
      <p:sp>
        <p:nvSpPr>
          <p:cNvPr id="15" name="TextBox 14">
            <a:extLst>
              <a:ext uri="{FF2B5EF4-FFF2-40B4-BE49-F238E27FC236}">
                <a16:creationId xmlns:a16="http://schemas.microsoft.com/office/drawing/2014/main" id="{0476B4B5-02DB-A52B-D1DD-235D6C09912C}"/>
              </a:ext>
            </a:extLst>
          </p:cNvPr>
          <p:cNvSpPr txBox="1"/>
          <p:nvPr/>
        </p:nvSpPr>
        <p:spPr>
          <a:xfrm>
            <a:off x="-285750" y="647700"/>
            <a:ext cx="1983145" cy="1867178"/>
          </a:xfrm>
          <a:prstGeom prst="rect">
            <a:avLst/>
          </a:prstGeom>
        </p:spPr>
        <p:txBody>
          <a:bodyPr lIns="0" tIns="0" rIns="0" bIns="0" rtlCol="0" anchor="t">
            <a:spAutoFit/>
          </a:bodyPr>
          <a:lstStyle/>
          <a:p>
            <a:pPr algn="r">
              <a:lnSpc>
                <a:spcPts val="15552"/>
              </a:lnSpc>
              <a:spcBef>
                <a:spcPct val="0"/>
              </a:spcBef>
            </a:pPr>
            <a:r>
              <a:rPr lang="en-US" sz="11950" dirty="0">
                <a:solidFill>
                  <a:srgbClr val="FFFFFF"/>
                </a:solidFill>
                <a:latin typeface="PMingLiU"/>
                <a:ea typeface="PMingLiU"/>
              </a:rPr>
              <a:t>#3</a:t>
            </a:r>
          </a:p>
        </p:txBody>
      </p:sp>
    </p:spTree>
    <p:extLst>
      <p:ext uri="{BB962C8B-B14F-4D97-AF65-F5344CB8AC3E}">
        <p14:creationId xmlns:p14="http://schemas.microsoft.com/office/powerpoint/2010/main" val="1957621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5" r="55"/>
          <a:stretch>
            <a:fillRect/>
          </a:stretch>
        </p:blipFill>
        <p:spPr>
          <a:xfrm>
            <a:off x="0" y="0"/>
            <a:ext cx="18288000" cy="10287000"/>
          </a:xfrm>
          <a:prstGeom prst="rect">
            <a:avLst/>
          </a:prstGeom>
        </p:spPr>
      </p:pic>
      <p:sp>
        <p:nvSpPr>
          <p:cNvPr id="10" name="TextBox 4">
            <a:extLst>
              <a:ext uri="{FF2B5EF4-FFF2-40B4-BE49-F238E27FC236}">
                <a16:creationId xmlns:a16="http://schemas.microsoft.com/office/drawing/2014/main" id="{63AB2669-EF37-7AB6-FE92-92C282CB3A7F}"/>
              </a:ext>
            </a:extLst>
          </p:cNvPr>
          <p:cNvSpPr txBox="1"/>
          <p:nvPr/>
        </p:nvSpPr>
        <p:spPr>
          <a:xfrm>
            <a:off x="723900" y="1835769"/>
            <a:ext cx="16910081" cy="2954655"/>
          </a:xfrm>
          <a:prstGeom prst="rect">
            <a:avLst/>
          </a:prstGeom>
        </p:spPr>
        <p:txBody>
          <a:bodyPr wrap="square" lIns="0" tIns="0" rIns="0" bIns="0" rtlCol="0" anchor="t">
            <a:spAutoFit/>
          </a:bodyPr>
          <a:lstStyle/>
          <a:p>
            <a:endParaRPr lang="ja-JP" altLang="en-US" sz="9600" dirty="0">
              <a:solidFill>
                <a:schemeClr val="bg1"/>
              </a:solidFill>
              <a:latin typeface="SimSun"/>
              <a:ea typeface="SimSun"/>
              <a:cs typeface="+mn-lt"/>
            </a:endParaRPr>
          </a:p>
          <a:p>
            <a:r>
              <a:rPr lang="ja-JP" altLang="en-US" sz="9600" dirty="0">
                <a:solidFill>
                  <a:schemeClr val="bg1"/>
                </a:solidFill>
                <a:latin typeface="SimSun"/>
                <a:ea typeface="SimSun"/>
                <a:cs typeface="+mn-lt"/>
              </a:rPr>
              <a:t>     </a:t>
            </a:r>
            <a:endParaRPr lang="en-US" sz="9600" dirty="0">
              <a:solidFill>
                <a:schemeClr val="bg1"/>
              </a:solidFill>
              <a:latin typeface="SimSun"/>
              <a:ea typeface="PMingLiU"/>
              <a:cs typeface="Calibri"/>
            </a:endParaRPr>
          </a:p>
        </p:txBody>
      </p:sp>
      <p:grpSp>
        <p:nvGrpSpPr>
          <p:cNvPr id="8" name="Group 4">
            <a:extLst>
              <a:ext uri="{FF2B5EF4-FFF2-40B4-BE49-F238E27FC236}">
                <a16:creationId xmlns:a16="http://schemas.microsoft.com/office/drawing/2014/main" id="{04217748-828F-7C0C-576C-5C5353F96F68}"/>
              </a:ext>
            </a:extLst>
          </p:cNvPr>
          <p:cNvGrpSpPr/>
          <p:nvPr/>
        </p:nvGrpSpPr>
        <p:grpSpPr>
          <a:xfrm>
            <a:off x="699293" y="1104899"/>
            <a:ext cx="6604062" cy="4037167"/>
            <a:chOff x="0" y="0"/>
            <a:chExt cx="2393446" cy="1271869"/>
          </a:xfrm>
        </p:grpSpPr>
        <p:sp>
          <p:nvSpPr>
            <p:cNvPr id="12" name="Freeform 5">
              <a:extLst>
                <a:ext uri="{FF2B5EF4-FFF2-40B4-BE49-F238E27FC236}">
                  <a16:creationId xmlns:a16="http://schemas.microsoft.com/office/drawing/2014/main" id="{2AE0245B-4880-0F56-9B12-642D7B7FDDC2}"/>
                </a:ext>
              </a:extLst>
            </p:cNvPr>
            <p:cNvSpPr/>
            <p:nvPr/>
          </p:nvSpPr>
          <p:spPr>
            <a:xfrm>
              <a:off x="0" y="0"/>
              <a:ext cx="2393446" cy="1271869"/>
            </a:xfrm>
            <a:custGeom>
              <a:avLst/>
              <a:gdLst/>
              <a:ahLst/>
              <a:cxnLst/>
              <a:rect l="l" t="t" r="r" b="b"/>
              <a:pathLst>
                <a:path w="2393446" h="1271869">
                  <a:moveTo>
                    <a:pt x="0" y="0"/>
                  </a:moveTo>
                  <a:lnTo>
                    <a:pt x="0" y="1271869"/>
                  </a:lnTo>
                  <a:lnTo>
                    <a:pt x="2393446" y="1271869"/>
                  </a:lnTo>
                  <a:lnTo>
                    <a:pt x="2393446" y="0"/>
                  </a:lnTo>
                  <a:lnTo>
                    <a:pt x="0" y="0"/>
                  </a:lnTo>
                  <a:close/>
                  <a:moveTo>
                    <a:pt x="2332486" y="1210909"/>
                  </a:moveTo>
                  <a:lnTo>
                    <a:pt x="59690" y="1210909"/>
                  </a:lnTo>
                  <a:lnTo>
                    <a:pt x="59690" y="59690"/>
                  </a:lnTo>
                  <a:lnTo>
                    <a:pt x="2332486" y="59690"/>
                  </a:lnTo>
                  <a:lnTo>
                    <a:pt x="2332486" y="1210909"/>
                  </a:lnTo>
                  <a:close/>
                </a:path>
              </a:pathLst>
            </a:custGeom>
            <a:solidFill>
              <a:srgbClr val="A6A6A6"/>
            </a:solidFill>
          </p:spPr>
        </p:sp>
      </p:grpSp>
      <p:sp>
        <p:nvSpPr>
          <p:cNvPr id="11" name="TextBox 6">
            <a:extLst>
              <a:ext uri="{FF2B5EF4-FFF2-40B4-BE49-F238E27FC236}">
                <a16:creationId xmlns:a16="http://schemas.microsoft.com/office/drawing/2014/main" id="{EC6EFFAD-90C2-EFA9-D749-0F1951A6C49D}"/>
              </a:ext>
            </a:extLst>
          </p:cNvPr>
          <p:cNvSpPr txBox="1"/>
          <p:nvPr/>
        </p:nvSpPr>
        <p:spPr>
          <a:xfrm>
            <a:off x="780840" y="1257300"/>
            <a:ext cx="6381960" cy="3693319"/>
          </a:xfrm>
          <a:prstGeom prst="rect">
            <a:avLst/>
          </a:prstGeom>
        </p:spPr>
        <p:txBody>
          <a:bodyPr lIns="0" tIns="0" rIns="0" bIns="0" rtlCol="0" anchor="t">
            <a:spAutoFit/>
          </a:bodyPr>
          <a:lstStyle/>
          <a:p>
            <a:pPr>
              <a:spcBef>
                <a:spcPct val="0"/>
              </a:spcBef>
            </a:pPr>
            <a:r>
              <a:rPr lang="zh-CN" altLang="en-US" sz="8000" b="0" i="0" dirty="0">
                <a:solidFill>
                  <a:schemeClr val="bg1"/>
                </a:solidFill>
                <a:effectLst/>
                <a:latin typeface="SimSun" panose="02010600030101010101" pitchFamily="2" charset="-122"/>
                <a:ea typeface="SimSun" panose="02010600030101010101" pitchFamily="2" charset="-122"/>
              </a:rPr>
              <a:t>愿你的旨意行在地上，如同行在天上。</a:t>
            </a:r>
            <a:endParaRPr lang="en-US" sz="8800" dirty="0">
              <a:solidFill>
                <a:schemeClr val="bg1"/>
              </a:solidFill>
              <a:latin typeface="SimSun" panose="02010600030101010101" pitchFamily="2" charset="-122"/>
              <a:ea typeface="SimSun" panose="02010600030101010101" pitchFamily="2" charset="-122"/>
            </a:endParaRPr>
          </a:p>
        </p:txBody>
      </p:sp>
      <p:grpSp>
        <p:nvGrpSpPr>
          <p:cNvPr id="14" name="Group 8">
            <a:extLst>
              <a:ext uri="{FF2B5EF4-FFF2-40B4-BE49-F238E27FC236}">
                <a16:creationId xmlns:a16="http://schemas.microsoft.com/office/drawing/2014/main" id="{A4976103-E1A6-D2FE-B8E7-AA86AB58D167}"/>
              </a:ext>
            </a:extLst>
          </p:cNvPr>
          <p:cNvGrpSpPr/>
          <p:nvPr/>
        </p:nvGrpSpPr>
        <p:grpSpPr>
          <a:xfrm>
            <a:off x="7437516" y="285816"/>
            <a:ext cx="10716323" cy="4856250"/>
            <a:chOff x="0" y="0"/>
            <a:chExt cx="3832902" cy="1219612"/>
          </a:xfrm>
        </p:grpSpPr>
        <p:sp>
          <p:nvSpPr>
            <p:cNvPr id="16" name="Freeform 9">
              <a:extLst>
                <a:ext uri="{FF2B5EF4-FFF2-40B4-BE49-F238E27FC236}">
                  <a16:creationId xmlns:a16="http://schemas.microsoft.com/office/drawing/2014/main" id="{E7E1F7ED-6846-8DE8-B4E1-3A143BE032CA}"/>
                </a:ext>
              </a:extLst>
            </p:cNvPr>
            <p:cNvSpPr/>
            <p:nvPr/>
          </p:nvSpPr>
          <p:spPr>
            <a:xfrm>
              <a:off x="0" y="0"/>
              <a:ext cx="3832902" cy="1219612"/>
            </a:xfrm>
            <a:custGeom>
              <a:avLst/>
              <a:gdLst/>
              <a:ahLst/>
              <a:cxnLst/>
              <a:rect l="l" t="t" r="r" b="b"/>
              <a:pathLst>
                <a:path w="3832902" h="1219612">
                  <a:moveTo>
                    <a:pt x="0" y="0"/>
                  </a:moveTo>
                  <a:lnTo>
                    <a:pt x="0" y="1219612"/>
                  </a:lnTo>
                  <a:lnTo>
                    <a:pt x="3832902" y="1219612"/>
                  </a:lnTo>
                  <a:lnTo>
                    <a:pt x="3832902" y="0"/>
                  </a:lnTo>
                  <a:lnTo>
                    <a:pt x="0" y="0"/>
                  </a:lnTo>
                  <a:close/>
                  <a:moveTo>
                    <a:pt x="3771942" y="1158651"/>
                  </a:moveTo>
                  <a:lnTo>
                    <a:pt x="59690" y="1158651"/>
                  </a:lnTo>
                  <a:lnTo>
                    <a:pt x="59690" y="59690"/>
                  </a:lnTo>
                  <a:lnTo>
                    <a:pt x="3771943" y="59690"/>
                  </a:lnTo>
                  <a:lnTo>
                    <a:pt x="3771943" y="1158651"/>
                  </a:lnTo>
                  <a:close/>
                </a:path>
              </a:pathLst>
            </a:custGeom>
            <a:solidFill>
              <a:srgbClr val="737373"/>
            </a:solidFill>
          </p:spPr>
          <p:txBody>
            <a:bodyPr/>
            <a:lstStyle/>
            <a:p>
              <a:endParaRPr lang="en-US" dirty="0"/>
            </a:p>
          </p:txBody>
        </p:sp>
      </p:grpSp>
      <p:sp>
        <p:nvSpPr>
          <p:cNvPr id="15" name="TextBox 10">
            <a:extLst>
              <a:ext uri="{FF2B5EF4-FFF2-40B4-BE49-F238E27FC236}">
                <a16:creationId xmlns:a16="http://schemas.microsoft.com/office/drawing/2014/main" id="{BDAAD6B2-B1A9-8CBD-CC77-9DE7108B87D2}"/>
              </a:ext>
            </a:extLst>
          </p:cNvPr>
          <p:cNvSpPr txBox="1"/>
          <p:nvPr/>
        </p:nvSpPr>
        <p:spPr>
          <a:xfrm>
            <a:off x="7620000" y="481072"/>
            <a:ext cx="10609396" cy="4431983"/>
          </a:xfrm>
          <a:prstGeom prst="rect">
            <a:avLst/>
          </a:prstGeom>
        </p:spPr>
        <p:txBody>
          <a:bodyPr lIns="0" tIns="0" rIns="0" bIns="0" rtlCol="0" anchor="t">
            <a:spAutoFit/>
          </a:bodyPr>
          <a:lstStyle/>
          <a:p>
            <a:pPr>
              <a:spcBef>
                <a:spcPct val="0"/>
              </a:spcBef>
            </a:pPr>
            <a:r>
              <a:rPr lang="zh-TW" altLang="en-US" sz="7200" b="0" i="0" dirty="0">
                <a:solidFill>
                  <a:schemeClr val="bg1"/>
                </a:solidFill>
                <a:effectLst/>
                <a:latin typeface="SimSun" panose="02010600030101010101" pitchFamily="2" charset="-122"/>
                <a:ea typeface="SimSun" panose="02010600030101010101" pitchFamily="2" charset="-122"/>
              </a:rPr>
              <a:t>我雖然行過死蔭的幽谷，也不怕遭害，因為你與我同在，你的杖、你的竿都安慰我</a:t>
            </a:r>
            <a:endParaRPr lang="en-US" sz="7200" dirty="0">
              <a:solidFill>
                <a:schemeClr val="bg1"/>
              </a:solidFill>
              <a:latin typeface="SimSun" panose="02010600030101010101" pitchFamily="2" charset="-122"/>
              <a:ea typeface="SimSun" panose="02010600030101010101" pitchFamily="2" charset="-122"/>
            </a:endParaRPr>
          </a:p>
        </p:txBody>
      </p:sp>
      <p:sp>
        <p:nvSpPr>
          <p:cNvPr id="18" name="TextBox 12">
            <a:extLst>
              <a:ext uri="{FF2B5EF4-FFF2-40B4-BE49-F238E27FC236}">
                <a16:creationId xmlns:a16="http://schemas.microsoft.com/office/drawing/2014/main" id="{A599F3B2-4600-0F62-037E-4BF77515C81F}"/>
              </a:ext>
            </a:extLst>
          </p:cNvPr>
          <p:cNvSpPr txBox="1"/>
          <p:nvPr/>
        </p:nvSpPr>
        <p:spPr>
          <a:xfrm>
            <a:off x="381000" y="5871270"/>
            <a:ext cx="17700009" cy="3539430"/>
          </a:xfrm>
          <a:prstGeom prst="rect">
            <a:avLst/>
          </a:prstGeom>
        </p:spPr>
        <p:txBody>
          <a:bodyPr wrap="square" lIns="0" tIns="0" rIns="0" bIns="0" rtlCol="0" anchor="t">
            <a:spAutoFit/>
          </a:bodyPr>
          <a:lstStyle/>
          <a:p>
            <a:pPr>
              <a:spcBef>
                <a:spcPct val="0"/>
              </a:spcBef>
            </a:pPr>
            <a:r>
              <a:rPr lang="zh-TW" altLang="en-US" sz="11500" b="0" i="0" dirty="0">
                <a:solidFill>
                  <a:schemeClr val="bg1"/>
                </a:solidFill>
                <a:effectLst/>
                <a:latin typeface="SimSun" panose="02010600030101010101" pitchFamily="2" charset="-122"/>
                <a:ea typeface="SimSun" panose="02010600030101010101" pitchFamily="2" charset="-122"/>
              </a:rPr>
              <a:t>人飢餓非因無餅，乾渴非因無水，乃因不聽耶和華的話。</a:t>
            </a:r>
            <a:endParaRPr lang="en-US" sz="11500" dirty="0">
              <a:solidFill>
                <a:schemeClr val="bg1"/>
              </a:solidFill>
              <a:latin typeface="SimSun" panose="02010600030101010101" pitchFamily="2" charset="-122"/>
              <a:ea typeface="SimSun" panose="02010600030101010101" pitchFamily="2" charset="-122"/>
              <a:cs typeface="Calibri"/>
            </a:endParaRPr>
          </a:p>
        </p:txBody>
      </p:sp>
      <p:grpSp>
        <p:nvGrpSpPr>
          <p:cNvPr id="19" name="Group 13">
            <a:extLst>
              <a:ext uri="{FF2B5EF4-FFF2-40B4-BE49-F238E27FC236}">
                <a16:creationId xmlns:a16="http://schemas.microsoft.com/office/drawing/2014/main" id="{9F1DD972-7091-3E69-95E4-C4CFDBE751AF}"/>
              </a:ext>
            </a:extLst>
          </p:cNvPr>
          <p:cNvGrpSpPr/>
          <p:nvPr/>
        </p:nvGrpSpPr>
        <p:grpSpPr>
          <a:xfrm>
            <a:off x="123179" y="5889958"/>
            <a:ext cx="18048498" cy="4249945"/>
            <a:chOff x="-5278" y="0"/>
            <a:chExt cx="6584141" cy="1850500"/>
          </a:xfrm>
        </p:grpSpPr>
        <p:sp>
          <p:nvSpPr>
            <p:cNvPr id="20" name="Freeform 14">
              <a:extLst>
                <a:ext uri="{FF2B5EF4-FFF2-40B4-BE49-F238E27FC236}">
                  <a16:creationId xmlns:a16="http://schemas.microsoft.com/office/drawing/2014/main" id="{64A158B2-94C9-F5D8-E98A-759FB815100A}"/>
                </a:ext>
              </a:extLst>
            </p:cNvPr>
            <p:cNvSpPr/>
            <p:nvPr/>
          </p:nvSpPr>
          <p:spPr>
            <a:xfrm>
              <a:off x="-5278" y="0"/>
              <a:ext cx="6584141" cy="1850500"/>
            </a:xfrm>
            <a:custGeom>
              <a:avLst/>
              <a:gdLst/>
              <a:ahLst/>
              <a:cxnLst/>
              <a:rect l="l" t="t" r="r" b="b"/>
              <a:pathLst>
                <a:path w="6573585" h="1834666">
                  <a:moveTo>
                    <a:pt x="0" y="0"/>
                  </a:moveTo>
                  <a:lnTo>
                    <a:pt x="0" y="1834666"/>
                  </a:lnTo>
                  <a:lnTo>
                    <a:pt x="6573585" y="1834666"/>
                  </a:lnTo>
                  <a:lnTo>
                    <a:pt x="6573585" y="0"/>
                  </a:lnTo>
                  <a:lnTo>
                    <a:pt x="0" y="0"/>
                  </a:lnTo>
                  <a:close/>
                  <a:moveTo>
                    <a:pt x="6512625" y="1773706"/>
                  </a:moveTo>
                  <a:lnTo>
                    <a:pt x="59690" y="1773706"/>
                  </a:lnTo>
                  <a:lnTo>
                    <a:pt x="59690" y="59690"/>
                  </a:lnTo>
                  <a:lnTo>
                    <a:pt x="6512625" y="59690"/>
                  </a:lnTo>
                  <a:lnTo>
                    <a:pt x="6512625" y="1773706"/>
                  </a:lnTo>
                  <a:close/>
                </a:path>
              </a:pathLst>
            </a:custGeom>
            <a:solidFill>
              <a:srgbClr val="545454"/>
            </a:solidFill>
          </p:spPr>
        </p:sp>
      </p:grpSp>
      <p:sp>
        <p:nvSpPr>
          <p:cNvPr id="9" name="TextBox 8">
            <a:extLst>
              <a:ext uri="{FF2B5EF4-FFF2-40B4-BE49-F238E27FC236}">
                <a16:creationId xmlns:a16="http://schemas.microsoft.com/office/drawing/2014/main" id="{C060A187-BA07-DE7A-0634-26C5839963FD}"/>
              </a:ext>
            </a:extLst>
          </p:cNvPr>
          <p:cNvSpPr txBox="1"/>
          <p:nvPr/>
        </p:nvSpPr>
        <p:spPr>
          <a:xfrm>
            <a:off x="6705600" y="4488239"/>
            <a:ext cx="6604062" cy="18620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11500" b="1" dirty="0" err="1">
                <a:solidFill>
                  <a:srgbClr val="FF0000"/>
                </a:solidFill>
                <a:effectLst>
                  <a:outerShdw blurRad="38100" dist="38100" dir="2700000" algn="tl">
                    <a:srgbClr val="000000">
                      <a:alpha val="43137"/>
                    </a:srgbClr>
                  </a:outerShdw>
                </a:effectLst>
                <a:latin typeface="SimSun"/>
                <a:ea typeface="宋体"/>
              </a:rPr>
              <a:t>rachaph</a:t>
            </a:r>
            <a:endParaRPr lang="en-US" sz="9600" b="1" dirty="0" err="1">
              <a:solidFill>
                <a:srgbClr val="FF0000"/>
              </a:solidFill>
              <a:effectLst>
                <a:outerShdw blurRad="38100" dist="38100" dir="2700000" algn="tl">
                  <a:srgbClr val="000000">
                    <a:alpha val="43137"/>
                  </a:srgbClr>
                </a:outerShdw>
              </a:effectLst>
              <a:latin typeface="SimSun"/>
              <a:ea typeface="宋体"/>
            </a:endParaRPr>
          </a:p>
        </p:txBody>
      </p:sp>
    </p:spTree>
    <p:extLst>
      <p:ext uri="{BB962C8B-B14F-4D97-AF65-F5344CB8AC3E}">
        <p14:creationId xmlns:p14="http://schemas.microsoft.com/office/powerpoint/2010/main" val="423286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0000"/>
          </a:blip>
          <a:srcRect t="25109" b="25109"/>
          <a:stretch>
            <a:fillRect/>
          </a:stretch>
        </p:blipFill>
        <p:spPr>
          <a:xfrm>
            <a:off x="0" y="0"/>
            <a:ext cx="18288000" cy="10287000"/>
          </a:xfrm>
          <a:prstGeom prst="rect">
            <a:avLst/>
          </a:prstGeom>
        </p:spPr>
      </p:pic>
      <p:sp>
        <p:nvSpPr>
          <p:cNvPr id="3" name="TextBox 3"/>
          <p:cNvSpPr txBox="1"/>
          <p:nvPr/>
        </p:nvSpPr>
        <p:spPr>
          <a:xfrm>
            <a:off x="6370347" y="4186219"/>
            <a:ext cx="8550539" cy="2070952"/>
          </a:xfrm>
          <a:prstGeom prst="rect">
            <a:avLst/>
          </a:prstGeom>
        </p:spPr>
        <p:txBody>
          <a:bodyPr lIns="0" tIns="0" rIns="0" bIns="0" rtlCol="0" anchor="t">
            <a:spAutoFit/>
          </a:bodyPr>
          <a:lstStyle/>
          <a:p>
            <a:pPr marL="0" lvl="0" indent="0" algn="ctr">
              <a:lnSpc>
                <a:spcPts val="17262"/>
              </a:lnSpc>
            </a:pPr>
            <a:r>
              <a:rPr lang="en-US" sz="13278" dirty="0" err="1">
                <a:solidFill>
                  <a:schemeClr val="accent2">
                    <a:lumMod val="50000"/>
                  </a:schemeClr>
                </a:solidFill>
                <a:latin typeface="PMingLiU" panose="02020500000000000000" pitchFamily="18" charset="-120"/>
                <a:ea typeface="PMingLiU" panose="02020500000000000000" pitchFamily="18" charset="-120"/>
              </a:rPr>
              <a:t>看未得之民</a:t>
            </a:r>
            <a:endParaRPr lang="en-US" sz="13278" dirty="0">
              <a:solidFill>
                <a:schemeClr val="accent2">
                  <a:lumMod val="50000"/>
                </a:schemeClr>
              </a:solidFill>
              <a:latin typeface="PMingLiU" panose="02020500000000000000" pitchFamily="18" charset="-120"/>
              <a:ea typeface="PMingLiU" panose="02020500000000000000" pitchFamily="18" charset="-120"/>
            </a:endParaRPr>
          </a:p>
        </p:txBody>
      </p:sp>
      <p:sp>
        <p:nvSpPr>
          <p:cNvPr id="4" name="TextBox 4"/>
          <p:cNvSpPr txBox="1"/>
          <p:nvPr/>
        </p:nvSpPr>
        <p:spPr>
          <a:xfrm>
            <a:off x="3687815" y="2630870"/>
            <a:ext cx="3608252" cy="2178994"/>
          </a:xfrm>
          <a:prstGeom prst="rect">
            <a:avLst/>
          </a:prstGeom>
        </p:spPr>
        <p:txBody>
          <a:bodyPr lIns="0" tIns="0" rIns="0" bIns="0" rtlCol="0" anchor="t">
            <a:spAutoFit/>
          </a:bodyPr>
          <a:lstStyle/>
          <a:p>
            <a:pPr marL="0" lvl="0" indent="0" algn="ctr">
              <a:lnSpc>
                <a:spcPts val="18172"/>
              </a:lnSpc>
            </a:pPr>
            <a:r>
              <a:rPr lang="zh-CN" altLang="en-US" sz="13978" dirty="0">
                <a:solidFill>
                  <a:schemeClr val="accent2">
                    <a:lumMod val="50000"/>
                  </a:schemeClr>
                </a:solidFill>
                <a:latin typeface="PMingLiU" panose="02020500000000000000" pitchFamily="18" charset="-120"/>
                <a:ea typeface="PMingLiU" panose="02020500000000000000" pitchFamily="18" charset="-120"/>
              </a:rPr>
              <a:t>福音</a:t>
            </a:r>
            <a:endParaRPr lang="en-US" sz="13978" dirty="0">
              <a:solidFill>
                <a:schemeClr val="accent2">
                  <a:lumMod val="50000"/>
                </a:schemeClr>
              </a:solidFill>
              <a:latin typeface="PMingLiU" panose="02020500000000000000" pitchFamily="18" charset="-120"/>
              <a:ea typeface="PMingLiU" panose="02020500000000000000" pitchFamily="18" charset="-12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0000"/>
          </a:blip>
          <a:srcRect t="25109" b="25109"/>
          <a:stretch>
            <a:fillRect/>
          </a:stretch>
        </p:blipFill>
        <p:spPr>
          <a:xfrm>
            <a:off x="0" y="0"/>
            <a:ext cx="18288000" cy="10287000"/>
          </a:xfrm>
          <a:prstGeom prst="rect">
            <a:avLst/>
          </a:prstGeom>
        </p:spPr>
      </p:pic>
      <p:sp>
        <p:nvSpPr>
          <p:cNvPr id="3" name="TextBox 3"/>
          <p:cNvSpPr txBox="1"/>
          <p:nvPr/>
        </p:nvSpPr>
        <p:spPr>
          <a:xfrm>
            <a:off x="2163452" y="455795"/>
            <a:ext cx="13961096" cy="8984886"/>
          </a:xfrm>
          <a:prstGeom prst="rect">
            <a:avLst/>
          </a:prstGeom>
        </p:spPr>
        <p:txBody>
          <a:bodyPr lIns="0" tIns="0" rIns="0" bIns="0" rtlCol="0" anchor="t">
            <a:spAutoFit/>
          </a:bodyPr>
          <a:lstStyle/>
          <a:p>
            <a:pPr>
              <a:lnSpc>
                <a:spcPts val="17262"/>
              </a:lnSpc>
              <a:spcBef>
                <a:spcPct val="0"/>
              </a:spcBef>
            </a:pPr>
            <a:r>
              <a:rPr lang="en-US" sz="13278" dirty="0">
                <a:solidFill>
                  <a:schemeClr val="accent2">
                    <a:lumMod val="50000"/>
                  </a:schemeClr>
                </a:solidFill>
                <a:latin typeface="PMingLiU" panose="02020500000000000000" pitchFamily="18" charset="-120"/>
                <a:ea typeface="PMingLiU" panose="02020500000000000000" pitchFamily="18" charset="-120"/>
              </a:rPr>
              <a:t>“</a:t>
            </a:r>
            <a:r>
              <a:rPr lang="en-US" sz="13278" dirty="0" err="1">
                <a:solidFill>
                  <a:schemeClr val="accent2">
                    <a:lumMod val="50000"/>
                  </a:schemeClr>
                </a:solidFill>
                <a:latin typeface="PMingLiU" panose="02020500000000000000" pitchFamily="18" charset="-120"/>
                <a:ea typeface="PMingLiU" panose="02020500000000000000" pitchFamily="18" charset="-120"/>
              </a:rPr>
              <a:t>歷史上大部分福音工作的突破是基督徒在聖靈大能裡禱告的結果</a:t>
            </a:r>
            <a:r>
              <a:rPr lang="en-US" sz="13278" dirty="0">
                <a:solidFill>
                  <a:schemeClr val="accent2">
                    <a:lumMod val="50000"/>
                  </a:schemeClr>
                </a:solidFill>
                <a:latin typeface="PMingLiU" panose="02020500000000000000" pitchFamily="18" charset="-120"/>
                <a:ea typeface="PMingLiU" panose="02020500000000000000" pitchFamily="18" charset="-120"/>
              </a:rPr>
              <a: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alphaModFix amt="50000"/>
          </a:blip>
          <a:srcRect t="50218"/>
          <a:stretch>
            <a:fillRect/>
          </a:stretch>
        </p:blipFill>
        <p:spPr>
          <a:xfrm>
            <a:off x="0" y="0"/>
            <a:ext cx="18288000" cy="10287000"/>
          </a:xfrm>
          <a:prstGeom prst="rect">
            <a:avLst/>
          </a:prstGeom>
        </p:spPr>
      </p:pic>
      <p:sp>
        <p:nvSpPr>
          <p:cNvPr id="3" name="TextBox 3"/>
          <p:cNvSpPr txBox="1"/>
          <p:nvPr/>
        </p:nvSpPr>
        <p:spPr>
          <a:xfrm>
            <a:off x="2847553" y="2476500"/>
            <a:ext cx="5445976" cy="2178994"/>
          </a:xfrm>
          <a:prstGeom prst="rect">
            <a:avLst/>
          </a:prstGeom>
        </p:spPr>
        <p:txBody>
          <a:bodyPr lIns="0" tIns="0" rIns="0" bIns="0" rtlCol="0" anchor="t">
            <a:spAutoFit/>
          </a:bodyPr>
          <a:lstStyle/>
          <a:p>
            <a:pPr marL="0" lvl="0" indent="0" algn="ctr">
              <a:lnSpc>
                <a:spcPts val="18172"/>
              </a:lnSpc>
            </a:pPr>
            <a:r>
              <a:rPr lang="en-US" sz="13978" u="sng" dirty="0" err="1">
                <a:solidFill>
                  <a:schemeClr val="accent2">
                    <a:lumMod val="50000"/>
                  </a:schemeClr>
                </a:solidFill>
                <a:latin typeface="PMingLiU" panose="02020500000000000000" pitchFamily="18" charset="-120"/>
                <a:ea typeface="PMingLiU" panose="02020500000000000000" pitchFamily="18" charset="-120"/>
              </a:rPr>
              <a:t>穆斯林</a:t>
            </a:r>
            <a:endParaRPr lang="en-US" sz="13978" u="sng" dirty="0">
              <a:solidFill>
                <a:schemeClr val="accent2">
                  <a:lumMod val="50000"/>
                </a:schemeClr>
              </a:solidFill>
              <a:latin typeface="PMingLiU" panose="02020500000000000000" pitchFamily="18" charset="-120"/>
              <a:ea typeface="PMingLiU" panose="02020500000000000000" pitchFamily="18" charset="-120"/>
            </a:endParaRPr>
          </a:p>
        </p:txBody>
      </p:sp>
      <p:sp>
        <p:nvSpPr>
          <p:cNvPr id="4" name="TextBox 4"/>
          <p:cNvSpPr txBox="1"/>
          <p:nvPr/>
        </p:nvSpPr>
        <p:spPr>
          <a:xfrm>
            <a:off x="5530085" y="4414819"/>
            <a:ext cx="10367140" cy="2070952"/>
          </a:xfrm>
          <a:prstGeom prst="rect">
            <a:avLst/>
          </a:prstGeom>
        </p:spPr>
        <p:txBody>
          <a:bodyPr lIns="0" tIns="0" rIns="0" bIns="0" rtlCol="0" anchor="t">
            <a:spAutoFit/>
          </a:bodyPr>
          <a:lstStyle/>
          <a:p>
            <a:pPr marL="0" lvl="0" indent="0" algn="ctr">
              <a:lnSpc>
                <a:spcPts val="17262"/>
              </a:lnSpc>
            </a:pPr>
            <a:r>
              <a:rPr lang="ja-JP" altLang="en-US" sz="13250" u="sng" dirty="0">
                <a:solidFill>
                  <a:schemeClr val="accent2">
                    <a:lumMod val="50000"/>
                  </a:schemeClr>
                </a:solidFill>
                <a:latin typeface="PMingLiU"/>
                <a:ea typeface="PMingLiU"/>
              </a:rPr>
              <a:t>的家庭</a:t>
            </a:r>
            <a:endParaRPr lang="ja-JP" altLang="en-US" sz="13250" u="sng" dirty="0">
              <a:solidFill>
                <a:schemeClr val="accent2">
                  <a:lumMod val="50000"/>
                </a:schemeClr>
              </a:solidFill>
              <a:latin typeface="PMingLiU" panose="02020500000000000000" pitchFamily="18" charset="-120"/>
              <a:ea typeface="PMingLiU" panose="02020500000000000000" pitchFamily="18" charset="-120"/>
            </a:endParaRPr>
          </a:p>
        </p:txBody>
      </p:sp>
      <p:pic>
        <p:nvPicPr>
          <p:cNvPr id="5" name="02_Muslim_Family">
            <a:hlinkClick r:id="" action="ppaction://media"/>
            <a:extLst>
              <a:ext uri="{FF2B5EF4-FFF2-40B4-BE49-F238E27FC236}">
                <a16:creationId xmlns:a16="http://schemas.microsoft.com/office/drawing/2014/main" id="{88FD4B73-49A7-2427-0EA0-BB728FAA3D4D}"/>
              </a:ext>
            </a:extLst>
          </p:cNvPr>
          <p:cNvPicPr>
            <a:picLocks noChangeAspect="1"/>
          </p:cNvPicPr>
          <p:nvPr>
            <a:videoFile r:link="rId1"/>
            <p:extLst>
              <p:ext uri="{DAA4B4D4-6D71-4841-9C94-3DE7FCFB9230}">
                <p14:media xmlns:p14="http://schemas.microsoft.com/office/powerpoint/2010/main" r:embed="rId2">
                  <p14:trim end="52262.7333"/>
                </p14:media>
              </p:ext>
            </p:extLst>
          </p:nvPr>
        </p:nvPicPr>
        <p:blipFill>
          <a:blip r:embed="rId6"/>
          <a:stretch>
            <a:fillRect/>
          </a:stretch>
        </p:blipFill>
        <p:spPr>
          <a:xfrm>
            <a:off x="15392400" y="190500"/>
            <a:ext cx="2674192" cy="15042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8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0000"/>
          </a:blip>
          <a:srcRect t="50218"/>
          <a:stretch>
            <a:fillRect/>
          </a:stretch>
        </p:blipFill>
        <p:spPr>
          <a:xfrm>
            <a:off x="0" y="0"/>
            <a:ext cx="18288000" cy="10287000"/>
          </a:xfrm>
          <a:prstGeom prst="rect">
            <a:avLst/>
          </a:prstGeom>
        </p:spPr>
      </p:pic>
      <p:sp>
        <p:nvSpPr>
          <p:cNvPr id="3" name="TextBox 3"/>
          <p:cNvSpPr txBox="1"/>
          <p:nvPr/>
        </p:nvSpPr>
        <p:spPr>
          <a:xfrm>
            <a:off x="2847553" y="2476500"/>
            <a:ext cx="5445976" cy="2178994"/>
          </a:xfrm>
          <a:prstGeom prst="rect">
            <a:avLst/>
          </a:prstGeom>
        </p:spPr>
        <p:txBody>
          <a:bodyPr lIns="0" tIns="0" rIns="0" bIns="0" rtlCol="0" anchor="t">
            <a:spAutoFit/>
          </a:bodyPr>
          <a:lstStyle/>
          <a:p>
            <a:pPr marL="0" lvl="0" indent="0" algn="ctr">
              <a:lnSpc>
                <a:spcPts val="18172"/>
              </a:lnSpc>
            </a:pPr>
            <a:r>
              <a:rPr lang="en-US" sz="13978" u="sng" dirty="0" err="1">
                <a:solidFill>
                  <a:schemeClr val="accent2">
                    <a:lumMod val="50000"/>
                  </a:schemeClr>
                </a:solidFill>
                <a:latin typeface="PMingLiU" panose="02020500000000000000" pitchFamily="18" charset="-120"/>
                <a:ea typeface="PMingLiU" panose="02020500000000000000" pitchFamily="18" charset="-120"/>
              </a:rPr>
              <a:t>穆斯林</a:t>
            </a:r>
            <a:endParaRPr lang="en-US" sz="13978" u="sng" dirty="0">
              <a:solidFill>
                <a:schemeClr val="accent2">
                  <a:lumMod val="50000"/>
                </a:schemeClr>
              </a:solidFill>
              <a:latin typeface="PMingLiU" panose="02020500000000000000" pitchFamily="18" charset="-120"/>
              <a:ea typeface="PMingLiU" panose="02020500000000000000" pitchFamily="18" charset="-120"/>
            </a:endParaRPr>
          </a:p>
        </p:txBody>
      </p:sp>
      <p:sp>
        <p:nvSpPr>
          <p:cNvPr id="4" name="TextBox 4"/>
          <p:cNvSpPr txBox="1"/>
          <p:nvPr/>
        </p:nvSpPr>
        <p:spPr>
          <a:xfrm>
            <a:off x="5530085" y="4414819"/>
            <a:ext cx="10367140" cy="2070952"/>
          </a:xfrm>
          <a:prstGeom prst="rect">
            <a:avLst/>
          </a:prstGeom>
        </p:spPr>
        <p:txBody>
          <a:bodyPr lIns="0" tIns="0" rIns="0" bIns="0" rtlCol="0" anchor="t">
            <a:spAutoFit/>
          </a:bodyPr>
          <a:lstStyle/>
          <a:p>
            <a:pPr marL="0" lvl="0" indent="0" algn="ctr">
              <a:lnSpc>
                <a:spcPts val="17262"/>
              </a:lnSpc>
            </a:pPr>
            <a:r>
              <a:rPr lang="ja-JP" altLang="en-US" sz="13250" u="sng">
                <a:solidFill>
                  <a:schemeClr val="accent2">
                    <a:lumMod val="50000"/>
                  </a:schemeClr>
                </a:solidFill>
                <a:latin typeface="PMingLiU"/>
                <a:ea typeface="PMingLiU"/>
              </a:rPr>
              <a:t>的家庭</a:t>
            </a:r>
            <a:endParaRPr lang="ja-JP" altLang="en-US" sz="13250" u="sng">
              <a:solidFill>
                <a:schemeClr val="accent2">
                  <a:lumMod val="50000"/>
                </a:schemeClr>
              </a:solidFill>
              <a:latin typeface="PMingLiU" panose="02020500000000000000" pitchFamily="18" charset="-120"/>
              <a:ea typeface="PMingLiU" panose="02020500000000000000" pitchFamily="18" charset="-120"/>
            </a:endParaRPr>
          </a:p>
        </p:txBody>
      </p:sp>
      <p:pic>
        <p:nvPicPr>
          <p:cNvPr id="5" name="Picture 5" descr="A picture containing text, indoor, person&#10;&#10;Description automatically generated">
            <a:extLst>
              <a:ext uri="{FF2B5EF4-FFF2-40B4-BE49-F238E27FC236}">
                <a16:creationId xmlns:a16="http://schemas.microsoft.com/office/drawing/2014/main" id="{63677AEC-9951-6E07-CA2E-F2AF15534292}"/>
              </a:ext>
            </a:extLst>
          </p:cNvPr>
          <p:cNvPicPr>
            <a:picLocks noChangeAspect="1"/>
          </p:cNvPicPr>
          <p:nvPr/>
        </p:nvPicPr>
        <p:blipFill>
          <a:blip r:embed="rId4"/>
          <a:stretch>
            <a:fillRect/>
          </a:stretch>
        </p:blipFill>
        <p:spPr>
          <a:xfrm>
            <a:off x="-304800" y="-15240"/>
            <a:ext cx="19437350" cy="10923974"/>
          </a:xfrm>
          <a:prstGeom prst="rect">
            <a:avLst/>
          </a:prstGeom>
        </p:spPr>
      </p:pic>
    </p:spTree>
    <p:extLst>
      <p:ext uri="{BB962C8B-B14F-4D97-AF65-F5344CB8AC3E}">
        <p14:creationId xmlns:p14="http://schemas.microsoft.com/office/powerpoint/2010/main" val="2116106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9EE321F5-D57E-888B-0357-D613AE0B84DE}"/>
              </a:ext>
            </a:extLst>
          </p:cNvPr>
          <p:cNvPicPr>
            <a:picLocks noChangeAspect="1"/>
          </p:cNvPicPr>
          <p:nvPr/>
        </p:nvPicPr>
        <p:blipFill>
          <a:blip r:embed="rId3"/>
          <a:srcRect l="55" r="55"/>
          <a:stretch>
            <a:fillRect/>
          </a:stretch>
        </p:blipFill>
        <p:spPr>
          <a:xfrm>
            <a:off x="0" y="0"/>
            <a:ext cx="18288000" cy="10287000"/>
          </a:xfrm>
          <a:prstGeom prst="rect">
            <a:avLst/>
          </a:prstGeom>
        </p:spPr>
      </p:pic>
      <p:sp>
        <p:nvSpPr>
          <p:cNvPr id="3" name="TextBox 3"/>
          <p:cNvSpPr txBox="1"/>
          <p:nvPr/>
        </p:nvSpPr>
        <p:spPr>
          <a:xfrm>
            <a:off x="244144" y="14166"/>
            <a:ext cx="7460659" cy="1467774"/>
          </a:xfrm>
          <a:prstGeom prst="rect">
            <a:avLst/>
          </a:prstGeom>
        </p:spPr>
        <p:txBody>
          <a:bodyPr wrap="square" lIns="0" tIns="0" rIns="0" bIns="0" rtlCol="0" anchor="t">
            <a:spAutoFit/>
          </a:bodyPr>
          <a:lstStyle/>
          <a:p>
            <a:pPr>
              <a:lnSpc>
                <a:spcPts val="12350"/>
              </a:lnSpc>
            </a:pPr>
            <a:r>
              <a:rPr lang="en-US" sz="9500" dirty="0">
                <a:solidFill>
                  <a:srgbClr val="FFFFFF"/>
                </a:solidFill>
                <a:latin typeface="SimSun"/>
                <a:ea typeface="PMingLiU"/>
              </a:rPr>
              <a:t>創世記1:2- </a:t>
            </a:r>
            <a:endParaRPr lang="en-US" sz="9500">
              <a:solidFill>
                <a:srgbClr val="FFFFFF"/>
              </a:solidFill>
              <a:latin typeface="SimSun"/>
              <a:ea typeface="PMingLiU" panose="02020500000000000000" pitchFamily="18" charset="-120"/>
            </a:endParaRPr>
          </a:p>
        </p:txBody>
      </p:sp>
      <p:sp>
        <p:nvSpPr>
          <p:cNvPr id="4" name="TextBox 4"/>
          <p:cNvSpPr txBox="1"/>
          <p:nvPr/>
        </p:nvSpPr>
        <p:spPr>
          <a:xfrm>
            <a:off x="295275" y="1835769"/>
            <a:ext cx="16910081" cy="2954655"/>
          </a:xfrm>
          <a:prstGeom prst="rect">
            <a:avLst/>
          </a:prstGeom>
        </p:spPr>
        <p:txBody>
          <a:bodyPr wrap="square" lIns="0" tIns="0" rIns="0" bIns="0" rtlCol="0" anchor="t">
            <a:spAutoFit/>
          </a:bodyPr>
          <a:lstStyle/>
          <a:p>
            <a:pPr>
              <a:spcBef>
                <a:spcPct val="0"/>
              </a:spcBef>
            </a:pPr>
            <a:r>
              <a:rPr lang="ja-JP" altLang="en-US" sz="9600" dirty="0">
                <a:solidFill>
                  <a:schemeClr val="bg1"/>
                </a:solidFill>
                <a:latin typeface="SimSun"/>
                <a:ea typeface="SimSun"/>
                <a:cs typeface="+mn-lt"/>
              </a:rPr>
              <a:t>地是空虛混沌</a:t>
            </a:r>
            <a:r>
              <a:rPr lang="en-US" sz="9600" dirty="0">
                <a:solidFill>
                  <a:schemeClr val="bg1"/>
                </a:solidFill>
                <a:latin typeface="SimSun"/>
                <a:ea typeface="+mn-lt"/>
                <a:cs typeface="+mn-lt"/>
              </a:rPr>
              <a:t>，</a:t>
            </a:r>
            <a:r>
              <a:rPr lang="ja-JP" altLang="en-US" sz="9600" dirty="0">
                <a:solidFill>
                  <a:schemeClr val="bg1"/>
                </a:solidFill>
                <a:latin typeface="SimSun"/>
                <a:ea typeface="SimSun"/>
                <a:cs typeface="+mn-lt"/>
              </a:rPr>
              <a:t>淵面黑暗</a:t>
            </a:r>
            <a:r>
              <a:rPr lang="en-US" sz="9600" dirty="0">
                <a:solidFill>
                  <a:schemeClr val="bg1"/>
                </a:solidFill>
                <a:latin typeface="SimSun"/>
                <a:ea typeface="+mn-lt"/>
                <a:cs typeface="+mn-lt"/>
              </a:rPr>
              <a:t>；　</a:t>
            </a:r>
            <a:r>
              <a:rPr lang="ja-JP" altLang="en-US" sz="9600" dirty="0">
                <a:solidFill>
                  <a:schemeClr val="bg1"/>
                </a:solidFill>
                <a:latin typeface="Calibri"/>
                <a:ea typeface="SimSun"/>
                <a:cs typeface="+mn-lt"/>
              </a:rPr>
              <a:t>上帝</a:t>
            </a:r>
            <a:r>
              <a:rPr lang="ja-JP" altLang="en-US" sz="9600" dirty="0">
                <a:solidFill>
                  <a:schemeClr val="bg1"/>
                </a:solidFill>
                <a:latin typeface="SimSun"/>
                <a:ea typeface="SimSun"/>
                <a:cs typeface="+mn-lt"/>
              </a:rPr>
              <a:t>的靈       在水面上</a:t>
            </a:r>
            <a:r>
              <a:rPr lang="en-US" sz="9600" dirty="0">
                <a:solidFill>
                  <a:schemeClr val="bg1"/>
                </a:solidFill>
                <a:latin typeface="SimSun"/>
                <a:ea typeface="+mn-lt"/>
                <a:cs typeface="+mn-lt"/>
              </a:rPr>
              <a:t>。</a:t>
            </a:r>
            <a:endParaRPr lang="en-US" dirty="0">
              <a:solidFill>
                <a:schemeClr val="bg1"/>
              </a:solidFill>
              <a:latin typeface="SimSun"/>
              <a:ea typeface="PMingLiU"/>
              <a:cs typeface="Calibri"/>
            </a:endParaRPr>
          </a:p>
        </p:txBody>
      </p:sp>
      <p:sp>
        <p:nvSpPr>
          <p:cNvPr id="10" name="TextBox 3">
            <a:extLst>
              <a:ext uri="{FF2B5EF4-FFF2-40B4-BE49-F238E27FC236}">
                <a16:creationId xmlns:a16="http://schemas.microsoft.com/office/drawing/2014/main" id="{1FA4D370-08F2-E5AA-4F40-5A864C1FB258}"/>
              </a:ext>
            </a:extLst>
          </p:cNvPr>
          <p:cNvSpPr txBox="1"/>
          <p:nvPr/>
        </p:nvSpPr>
        <p:spPr>
          <a:xfrm>
            <a:off x="5100746" y="3306907"/>
            <a:ext cx="3884670" cy="2052357"/>
          </a:xfrm>
          <a:prstGeom prst="rect">
            <a:avLst/>
          </a:prstGeom>
        </p:spPr>
        <p:txBody>
          <a:bodyPr wrap="square" lIns="0" tIns="0" rIns="0" bIns="0" rtlCol="0" anchor="t">
            <a:spAutoFit/>
          </a:bodyPr>
          <a:lstStyle/>
          <a:p>
            <a:pPr algn="ctr">
              <a:lnSpc>
                <a:spcPts val="18172"/>
              </a:lnSpc>
              <a:spcBef>
                <a:spcPct val="0"/>
              </a:spcBef>
            </a:pPr>
            <a:r>
              <a:rPr lang="ja-JP" altLang="en-US" sz="11500" b="1" dirty="0">
                <a:solidFill>
                  <a:srgbClr val="FFFFFF"/>
                </a:solidFill>
                <a:latin typeface="SimSun"/>
                <a:ea typeface="SimSun"/>
              </a:rPr>
              <a:t>運行</a:t>
            </a:r>
          </a:p>
        </p:txBody>
      </p:sp>
    </p:spTree>
    <p:extLst>
      <p:ext uri="{BB962C8B-B14F-4D97-AF65-F5344CB8AC3E}">
        <p14:creationId xmlns:p14="http://schemas.microsoft.com/office/powerpoint/2010/main" val="466182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5" r="55"/>
          <a:stretch>
            <a:fillRect/>
          </a:stretch>
        </p:blipFill>
        <p:spPr>
          <a:xfrm>
            <a:off x="0" y="0"/>
            <a:ext cx="18288000" cy="10287000"/>
          </a:xfrm>
          <a:prstGeom prst="rect">
            <a:avLst/>
          </a:prstGeom>
        </p:spPr>
      </p:pic>
      <p:sp>
        <p:nvSpPr>
          <p:cNvPr id="10" name="TextBox 3">
            <a:extLst>
              <a:ext uri="{FF2B5EF4-FFF2-40B4-BE49-F238E27FC236}">
                <a16:creationId xmlns:a16="http://schemas.microsoft.com/office/drawing/2014/main" id="{1FA4D370-08F2-E5AA-4F40-5A864C1FB258}"/>
              </a:ext>
            </a:extLst>
          </p:cNvPr>
          <p:cNvSpPr txBox="1"/>
          <p:nvPr/>
        </p:nvSpPr>
        <p:spPr>
          <a:xfrm>
            <a:off x="4952579" y="4407574"/>
            <a:ext cx="3884670" cy="2052357"/>
          </a:xfrm>
          <a:prstGeom prst="rect">
            <a:avLst/>
          </a:prstGeom>
        </p:spPr>
        <p:txBody>
          <a:bodyPr wrap="square" lIns="0" tIns="0" rIns="0" bIns="0" rtlCol="0" anchor="t">
            <a:spAutoFit/>
          </a:bodyPr>
          <a:lstStyle/>
          <a:p>
            <a:pPr algn="ctr">
              <a:lnSpc>
                <a:spcPts val="18172"/>
              </a:lnSpc>
              <a:spcBef>
                <a:spcPct val="0"/>
              </a:spcBef>
            </a:pPr>
            <a:r>
              <a:rPr lang="ja-JP" altLang="en-US" sz="11500" b="1" dirty="0">
                <a:solidFill>
                  <a:srgbClr val="FFFFFF"/>
                </a:solidFill>
                <a:latin typeface="SimSun"/>
                <a:ea typeface="SimSun"/>
              </a:rPr>
              <a:t>運行</a:t>
            </a:r>
          </a:p>
        </p:txBody>
      </p:sp>
      <p:sp>
        <p:nvSpPr>
          <p:cNvPr id="4" name="TextBox 3">
            <a:extLst>
              <a:ext uri="{FF2B5EF4-FFF2-40B4-BE49-F238E27FC236}">
                <a16:creationId xmlns:a16="http://schemas.microsoft.com/office/drawing/2014/main" id="{3F0467B7-D193-2A4A-DBE0-2BF86E20290C}"/>
              </a:ext>
            </a:extLst>
          </p:cNvPr>
          <p:cNvSpPr txBox="1"/>
          <p:nvPr/>
        </p:nvSpPr>
        <p:spPr>
          <a:xfrm>
            <a:off x="4518025" y="3136900"/>
            <a:ext cx="46482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9600" b="1" dirty="0" err="1">
                <a:solidFill>
                  <a:srgbClr val="FFFFFF"/>
                </a:solidFill>
                <a:latin typeface="SimSun"/>
                <a:ea typeface="宋体"/>
              </a:rPr>
              <a:t>rachaph</a:t>
            </a:r>
            <a:endParaRPr lang="en-US" sz="9600" b="1" dirty="0" err="1">
              <a:solidFill>
                <a:srgbClr val="FFFFFF"/>
              </a:solidFill>
              <a:latin typeface="SimSun"/>
              <a:ea typeface="宋体"/>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5" r="55"/>
          <a:stretch>
            <a:fillRect/>
          </a:stretch>
        </p:blipFill>
        <p:spPr>
          <a:xfrm>
            <a:off x="0" y="0"/>
            <a:ext cx="18288000" cy="10287000"/>
          </a:xfrm>
          <a:prstGeom prst="rect">
            <a:avLst/>
          </a:prstGeom>
        </p:spPr>
      </p:pic>
      <p:sp>
        <p:nvSpPr>
          <p:cNvPr id="4" name="TextBox 3">
            <a:extLst>
              <a:ext uri="{FF2B5EF4-FFF2-40B4-BE49-F238E27FC236}">
                <a16:creationId xmlns:a16="http://schemas.microsoft.com/office/drawing/2014/main" id="{3F0467B7-D193-2A4A-DBE0-2BF86E20290C}"/>
              </a:ext>
            </a:extLst>
          </p:cNvPr>
          <p:cNvSpPr txBox="1"/>
          <p:nvPr/>
        </p:nvSpPr>
        <p:spPr>
          <a:xfrm>
            <a:off x="4518025" y="3136900"/>
            <a:ext cx="46482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9600" b="1" dirty="0" err="1">
                <a:solidFill>
                  <a:srgbClr val="FFFFFF"/>
                </a:solidFill>
                <a:latin typeface="SimSun"/>
                <a:ea typeface="宋体"/>
              </a:rPr>
              <a:t>rachaph</a:t>
            </a:r>
            <a:endParaRPr lang="en-US" sz="9600" b="1" dirty="0" err="1">
              <a:solidFill>
                <a:srgbClr val="FFFFFF"/>
              </a:solidFill>
              <a:latin typeface="SimSun"/>
              <a:ea typeface="宋体"/>
            </a:endParaRPr>
          </a:p>
        </p:txBody>
      </p:sp>
      <p:sp>
        <p:nvSpPr>
          <p:cNvPr id="3" name="TextBox 2">
            <a:extLst>
              <a:ext uri="{FF2B5EF4-FFF2-40B4-BE49-F238E27FC236}">
                <a16:creationId xmlns:a16="http://schemas.microsoft.com/office/drawing/2014/main" id="{A2A19B61-240E-8802-3071-DE0234053FCC}"/>
              </a:ext>
            </a:extLst>
          </p:cNvPr>
          <p:cNvSpPr txBox="1"/>
          <p:nvPr/>
        </p:nvSpPr>
        <p:spPr>
          <a:xfrm>
            <a:off x="9248775" y="642283"/>
            <a:ext cx="7972425" cy="68634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8800" b="1" dirty="0">
                <a:solidFill>
                  <a:schemeClr val="bg1"/>
                </a:solidFill>
                <a:latin typeface="SimSun"/>
                <a:ea typeface="SimSun"/>
              </a:rPr>
              <a:t>創世記</a:t>
            </a:r>
            <a:r>
              <a:rPr lang="en-US" sz="8800" b="1" dirty="0">
                <a:solidFill>
                  <a:schemeClr val="bg1"/>
                </a:solidFill>
                <a:latin typeface="SimSun"/>
                <a:ea typeface="SimSun"/>
              </a:rPr>
              <a:t>1:2</a:t>
            </a:r>
          </a:p>
          <a:p>
            <a:endParaRPr lang="en-US" altLang="ja-JP" sz="8800" b="1" dirty="0">
              <a:solidFill>
                <a:schemeClr val="bg1"/>
              </a:solidFill>
              <a:latin typeface="SimSun"/>
              <a:ea typeface="SimSun"/>
              <a:cs typeface="+mn-lt"/>
            </a:endParaRPr>
          </a:p>
          <a:p>
            <a:r>
              <a:rPr lang="ja-JP" altLang="en-US" sz="8800" b="1" dirty="0">
                <a:solidFill>
                  <a:schemeClr val="bg1"/>
                </a:solidFill>
                <a:latin typeface="SimSun"/>
                <a:ea typeface="SimSun"/>
                <a:cs typeface="+mn-lt"/>
              </a:rPr>
              <a:t>申命記</a:t>
            </a:r>
            <a:r>
              <a:rPr lang="en-US" sz="8800" b="1" dirty="0">
                <a:solidFill>
                  <a:schemeClr val="bg1"/>
                </a:solidFill>
                <a:latin typeface="SimSun"/>
                <a:ea typeface="+mn-lt"/>
                <a:cs typeface="+mn-lt"/>
              </a:rPr>
              <a:t>32:11</a:t>
            </a:r>
          </a:p>
          <a:p>
            <a:endParaRPr lang="ja-JP" altLang="en-US" sz="8800" b="1" dirty="0">
              <a:solidFill>
                <a:schemeClr val="bg1"/>
              </a:solidFill>
              <a:latin typeface="SimSun"/>
              <a:ea typeface="SimSun"/>
              <a:cs typeface="+mn-lt"/>
            </a:endParaRPr>
          </a:p>
          <a:p>
            <a:r>
              <a:rPr lang="ja-JP" altLang="en-US" sz="8800" b="1" dirty="0">
                <a:solidFill>
                  <a:schemeClr val="bg1"/>
                </a:solidFill>
                <a:latin typeface="SimSun"/>
                <a:ea typeface="SimSun"/>
                <a:cs typeface="+mn-lt"/>
              </a:rPr>
              <a:t>耶利米書</a:t>
            </a:r>
            <a:r>
              <a:rPr lang="en-US" sz="8800" b="1" dirty="0">
                <a:solidFill>
                  <a:schemeClr val="bg1"/>
                </a:solidFill>
                <a:latin typeface="SimSun"/>
                <a:ea typeface="SimSun"/>
                <a:cs typeface="+mn-lt"/>
              </a:rPr>
              <a:t>23:9</a:t>
            </a:r>
            <a:endParaRPr lang="en-US" sz="3600" b="1" dirty="0">
              <a:solidFill>
                <a:schemeClr val="bg1"/>
              </a:solidFill>
              <a:cs typeface="Calibri"/>
            </a:endParaRPr>
          </a:p>
        </p:txBody>
      </p:sp>
    </p:spTree>
    <p:extLst>
      <p:ext uri="{BB962C8B-B14F-4D97-AF65-F5344CB8AC3E}">
        <p14:creationId xmlns:p14="http://schemas.microsoft.com/office/powerpoint/2010/main" val="1181965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5" r="55"/>
          <a:stretch>
            <a:fillRect/>
          </a:stretch>
        </p:blipFill>
        <p:spPr>
          <a:xfrm>
            <a:off x="0" y="0"/>
            <a:ext cx="18288000" cy="10287000"/>
          </a:xfrm>
          <a:prstGeom prst="rect">
            <a:avLst/>
          </a:prstGeom>
        </p:spPr>
      </p:pic>
      <p:sp>
        <p:nvSpPr>
          <p:cNvPr id="3" name="TextBox 2">
            <a:extLst>
              <a:ext uri="{FF2B5EF4-FFF2-40B4-BE49-F238E27FC236}">
                <a16:creationId xmlns:a16="http://schemas.microsoft.com/office/drawing/2014/main" id="{9E764CB2-8EEB-5BAE-A957-81CAEC239A16}"/>
              </a:ext>
            </a:extLst>
          </p:cNvPr>
          <p:cNvSpPr txBox="1"/>
          <p:nvPr/>
        </p:nvSpPr>
        <p:spPr>
          <a:xfrm>
            <a:off x="4518025" y="3136900"/>
            <a:ext cx="46482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9600" b="1" dirty="0" err="1">
                <a:solidFill>
                  <a:srgbClr val="FFFFFF"/>
                </a:solidFill>
                <a:latin typeface="SimSun"/>
                <a:ea typeface="宋体"/>
              </a:rPr>
              <a:t>rachaph</a:t>
            </a:r>
            <a:endParaRPr lang="en-US" sz="9600" b="1" dirty="0" err="1">
              <a:solidFill>
                <a:srgbClr val="FFFFFF"/>
              </a:solidFill>
              <a:latin typeface="SimSun"/>
              <a:ea typeface="宋体"/>
            </a:endParaRPr>
          </a:p>
        </p:txBody>
      </p:sp>
      <p:sp>
        <p:nvSpPr>
          <p:cNvPr id="5" name="TextBox 3">
            <a:extLst>
              <a:ext uri="{FF2B5EF4-FFF2-40B4-BE49-F238E27FC236}">
                <a16:creationId xmlns:a16="http://schemas.microsoft.com/office/drawing/2014/main" id="{974C5289-EF6E-DBF5-EDFC-212E92D67B8B}"/>
              </a:ext>
            </a:extLst>
          </p:cNvPr>
          <p:cNvSpPr txBox="1"/>
          <p:nvPr/>
        </p:nvSpPr>
        <p:spPr>
          <a:xfrm>
            <a:off x="4952579" y="4407574"/>
            <a:ext cx="3884670" cy="2052357"/>
          </a:xfrm>
          <a:prstGeom prst="rect">
            <a:avLst/>
          </a:prstGeom>
        </p:spPr>
        <p:txBody>
          <a:bodyPr wrap="square" lIns="0" tIns="0" rIns="0" bIns="0" rtlCol="0" anchor="t">
            <a:spAutoFit/>
          </a:bodyPr>
          <a:lstStyle/>
          <a:p>
            <a:pPr algn="ctr">
              <a:lnSpc>
                <a:spcPts val="18172"/>
              </a:lnSpc>
              <a:spcBef>
                <a:spcPct val="0"/>
              </a:spcBef>
            </a:pPr>
            <a:r>
              <a:rPr lang="ja-JP" altLang="en-US" sz="11500" b="1" dirty="0">
                <a:solidFill>
                  <a:srgbClr val="FFFFFF"/>
                </a:solidFill>
                <a:latin typeface="SimSun"/>
                <a:ea typeface="SimSun"/>
              </a:rPr>
              <a:t>運行</a:t>
            </a:r>
          </a:p>
        </p:txBody>
      </p:sp>
      <p:sp>
        <p:nvSpPr>
          <p:cNvPr id="4" name="TextBox 3">
            <a:extLst>
              <a:ext uri="{FF2B5EF4-FFF2-40B4-BE49-F238E27FC236}">
                <a16:creationId xmlns:a16="http://schemas.microsoft.com/office/drawing/2014/main" id="{0B370896-7A37-5793-2DD7-AE36EC9A40ED}"/>
              </a:ext>
            </a:extLst>
          </p:cNvPr>
          <p:cNvSpPr txBox="1"/>
          <p:nvPr/>
        </p:nvSpPr>
        <p:spPr>
          <a:xfrm>
            <a:off x="-260350" y="2439019"/>
            <a:ext cx="18307081" cy="2954655"/>
          </a:xfrm>
          <a:prstGeom prst="rect">
            <a:avLst/>
          </a:prstGeom>
        </p:spPr>
        <p:txBody>
          <a:bodyPr wrap="square" lIns="0" tIns="0" rIns="0" bIns="0" rtlCol="0" anchor="t">
            <a:spAutoFit/>
          </a:bodyPr>
          <a:lstStyle/>
          <a:p>
            <a:pPr>
              <a:spcBef>
                <a:spcPct val="0"/>
              </a:spcBef>
            </a:pPr>
            <a:r>
              <a:rPr lang="ja-JP" altLang="en-US" sz="9600">
                <a:solidFill>
                  <a:schemeClr val="bg1"/>
                </a:solidFill>
                <a:latin typeface="SimSun"/>
                <a:ea typeface="SimSun"/>
                <a:cs typeface="+mn-lt"/>
              </a:rPr>
              <a:t>上帝的靈        </a:t>
            </a:r>
            <a:endParaRPr lang="en-US" altLang="ja-JP">
              <a:solidFill>
                <a:schemeClr val="bg1"/>
              </a:solidFill>
              <a:latin typeface="PMingLiU"/>
              <a:ea typeface="PMingLiU"/>
              <a:cs typeface="+mn-lt"/>
            </a:endParaRPr>
          </a:p>
          <a:p>
            <a:pPr>
              <a:spcBef>
                <a:spcPct val="0"/>
              </a:spcBef>
            </a:pPr>
            <a:r>
              <a:rPr lang="ja-JP" altLang="en-US" sz="9600">
                <a:solidFill>
                  <a:schemeClr val="bg1"/>
                </a:solidFill>
                <a:latin typeface="SimSun"/>
                <a:ea typeface="SimSun"/>
                <a:cs typeface="+mn-lt"/>
              </a:rPr>
              <a:t>               在水面上</a:t>
            </a:r>
            <a:r>
              <a:rPr lang="en-US" sz="9600" dirty="0">
                <a:solidFill>
                  <a:schemeClr val="bg1"/>
                </a:solidFill>
                <a:latin typeface="SimSun"/>
                <a:ea typeface="+mn-lt"/>
                <a:cs typeface="+mn-lt"/>
              </a:rPr>
              <a:t>。</a:t>
            </a:r>
            <a:endParaRPr lang="en-US" dirty="0">
              <a:solidFill>
                <a:schemeClr val="bg1"/>
              </a:solidFill>
              <a:latin typeface="SimSun"/>
              <a:ea typeface="PMingLiU"/>
              <a:cs typeface="Calibri"/>
            </a:endParaRPr>
          </a:p>
        </p:txBody>
      </p:sp>
    </p:spTree>
    <p:extLst>
      <p:ext uri="{BB962C8B-B14F-4D97-AF65-F5344CB8AC3E}">
        <p14:creationId xmlns:p14="http://schemas.microsoft.com/office/powerpoint/2010/main" val="3331077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5" r="55"/>
          <a:stretch>
            <a:fillRect/>
          </a:stretch>
        </p:blipFill>
        <p:spPr>
          <a:xfrm>
            <a:off x="0" y="0"/>
            <a:ext cx="18288000" cy="10287000"/>
          </a:xfrm>
          <a:prstGeom prst="rect">
            <a:avLst/>
          </a:prstGeom>
        </p:spPr>
      </p:pic>
      <p:sp>
        <p:nvSpPr>
          <p:cNvPr id="3" name="TextBox 2">
            <a:extLst>
              <a:ext uri="{FF2B5EF4-FFF2-40B4-BE49-F238E27FC236}">
                <a16:creationId xmlns:a16="http://schemas.microsoft.com/office/drawing/2014/main" id="{9E764CB2-8EEB-5BAE-A957-81CAEC239A16}"/>
              </a:ext>
            </a:extLst>
          </p:cNvPr>
          <p:cNvSpPr txBox="1"/>
          <p:nvPr/>
        </p:nvSpPr>
        <p:spPr>
          <a:xfrm>
            <a:off x="4518025" y="3136900"/>
            <a:ext cx="46482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9600" b="1" dirty="0" err="1">
                <a:solidFill>
                  <a:srgbClr val="FFFFFF"/>
                </a:solidFill>
                <a:latin typeface="SimSun"/>
                <a:ea typeface="宋体"/>
              </a:rPr>
              <a:t>rachaph</a:t>
            </a:r>
            <a:endParaRPr lang="en-US" sz="9600" b="1" dirty="0" err="1">
              <a:solidFill>
                <a:srgbClr val="FFFFFF"/>
              </a:solidFill>
              <a:latin typeface="SimSun"/>
              <a:ea typeface="宋体"/>
            </a:endParaRPr>
          </a:p>
        </p:txBody>
      </p:sp>
      <p:sp>
        <p:nvSpPr>
          <p:cNvPr id="6" name="TextBox 3">
            <a:extLst>
              <a:ext uri="{FF2B5EF4-FFF2-40B4-BE49-F238E27FC236}">
                <a16:creationId xmlns:a16="http://schemas.microsoft.com/office/drawing/2014/main" id="{4FBE03FE-F911-818B-2D38-035E770764FD}"/>
              </a:ext>
            </a:extLst>
          </p:cNvPr>
          <p:cNvSpPr txBox="1"/>
          <p:nvPr/>
        </p:nvSpPr>
        <p:spPr>
          <a:xfrm>
            <a:off x="4298529" y="4407574"/>
            <a:ext cx="5226471" cy="1999330"/>
          </a:xfrm>
          <a:prstGeom prst="rect">
            <a:avLst/>
          </a:prstGeom>
        </p:spPr>
        <p:txBody>
          <a:bodyPr wrap="square" lIns="0" tIns="0" rIns="0" bIns="0" rtlCol="0" anchor="t">
            <a:spAutoFit/>
          </a:bodyPr>
          <a:lstStyle/>
          <a:p>
            <a:pPr algn="ctr">
              <a:lnSpc>
                <a:spcPts val="18172"/>
              </a:lnSpc>
              <a:spcBef>
                <a:spcPct val="0"/>
              </a:spcBef>
            </a:pPr>
            <a:r>
              <a:rPr lang="zh-CN" altLang="en-US" sz="11500" b="1" dirty="0">
                <a:solidFill>
                  <a:schemeClr val="bg1"/>
                </a:solidFill>
                <a:latin typeface="SimSun"/>
                <a:ea typeface="SimSun"/>
                <a:cs typeface="+mn-lt"/>
              </a:rPr>
              <a:t>覆煦</a:t>
            </a:r>
            <a:r>
              <a:rPr lang="en-US" altLang="ja-JP" sz="11500" b="1" dirty="0">
                <a:solidFill>
                  <a:schemeClr val="bg1"/>
                </a:solidFill>
                <a:latin typeface="SimSun"/>
                <a:ea typeface="+mn-lt"/>
                <a:cs typeface="+mn-lt"/>
              </a:rPr>
              <a:t>/</a:t>
            </a:r>
            <a:r>
              <a:rPr lang="zh-CN" altLang="en-US" sz="11500" b="1" dirty="0">
                <a:solidFill>
                  <a:schemeClr val="bg1"/>
                </a:solidFill>
                <a:latin typeface="SimSun"/>
                <a:ea typeface="SimSun"/>
                <a:cs typeface="+mn-lt"/>
              </a:rPr>
              <a:t>孵</a:t>
            </a:r>
            <a:endParaRPr lang="en-US" altLang="ja-JP" sz="2000" b="1" dirty="0">
              <a:solidFill>
                <a:schemeClr val="bg1"/>
              </a:solidFill>
              <a:latin typeface="ＭＳ Ｐゴシック"/>
              <a:ea typeface="ＭＳ Ｐゴシック"/>
            </a:endParaRPr>
          </a:p>
        </p:txBody>
      </p:sp>
    </p:spTree>
    <p:extLst>
      <p:ext uri="{BB962C8B-B14F-4D97-AF65-F5344CB8AC3E}">
        <p14:creationId xmlns:p14="http://schemas.microsoft.com/office/powerpoint/2010/main" val="3547477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5" r="55"/>
          <a:stretch>
            <a:fillRect/>
          </a:stretch>
        </p:blipFill>
        <p:spPr>
          <a:xfrm>
            <a:off x="0" y="0"/>
            <a:ext cx="18288000" cy="10287000"/>
          </a:xfrm>
          <a:prstGeom prst="rect">
            <a:avLst/>
          </a:prstGeom>
        </p:spPr>
      </p:pic>
      <p:sp>
        <p:nvSpPr>
          <p:cNvPr id="10" name="TextBox 9">
            <a:extLst>
              <a:ext uri="{FF2B5EF4-FFF2-40B4-BE49-F238E27FC236}">
                <a16:creationId xmlns:a16="http://schemas.microsoft.com/office/drawing/2014/main" id="{E6DE666A-E9F6-BD6A-65C9-827E9C5BA214}"/>
              </a:ext>
            </a:extLst>
          </p:cNvPr>
          <p:cNvSpPr txBox="1"/>
          <p:nvPr/>
        </p:nvSpPr>
        <p:spPr>
          <a:xfrm>
            <a:off x="-260350" y="2439019"/>
            <a:ext cx="18307081" cy="2954655"/>
          </a:xfrm>
          <a:prstGeom prst="rect">
            <a:avLst/>
          </a:prstGeom>
        </p:spPr>
        <p:txBody>
          <a:bodyPr wrap="square" lIns="0" tIns="0" rIns="0" bIns="0" rtlCol="0" anchor="t">
            <a:spAutoFit/>
          </a:bodyPr>
          <a:lstStyle/>
          <a:p>
            <a:pPr>
              <a:spcBef>
                <a:spcPct val="0"/>
              </a:spcBef>
            </a:pPr>
            <a:r>
              <a:rPr lang="ja-JP" altLang="en-US" sz="9600" dirty="0">
                <a:solidFill>
                  <a:schemeClr val="bg1"/>
                </a:solidFill>
                <a:latin typeface="SimSun"/>
                <a:ea typeface="SimSun"/>
                <a:cs typeface="+mn-lt"/>
              </a:rPr>
              <a:t>上帝的靈        </a:t>
            </a:r>
            <a:endParaRPr lang="en-US" altLang="ja-JP" dirty="0">
              <a:solidFill>
                <a:schemeClr val="bg1"/>
              </a:solidFill>
              <a:latin typeface="PMingLiU"/>
              <a:ea typeface="PMingLiU"/>
              <a:cs typeface="+mn-lt"/>
            </a:endParaRPr>
          </a:p>
          <a:p>
            <a:pPr>
              <a:spcBef>
                <a:spcPct val="0"/>
              </a:spcBef>
            </a:pPr>
            <a:r>
              <a:rPr lang="ja-JP" altLang="en-US" sz="9600" dirty="0">
                <a:solidFill>
                  <a:schemeClr val="bg1"/>
                </a:solidFill>
                <a:latin typeface="SimSun"/>
                <a:ea typeface="SimSun"/>
                <a:cs typeface="+mn-lt"/>
              </a:rPr>
              <a:t>                在水面上</a:t>
            </a:r>
            <a:r>
              <a:rPr lang="en-US" sz="9600" dirty="0">
                <a:solidFill>
                  <a:schemeClr val="bg1"/>
                </a:solidFill>
                <a:latin typeface="SimSun"/>
                <a:ea typeface="+mn-lt"/>
                <a:cs typeface="+mn-lt"/>
              </a:rPr>
              <a:t>。</a:t>
            </a:r>
            <a:endParaRPr lang="en-US" dirty="0">
              <a:solidFill>
                <a:schemeClr val="bg1"/>
              </a:solidFill>
              <a:latin typeface="SimSun"/>
              <a:ea typeface="PMingLiU"/>
              <a:cs typeface="Calibri"/>
            </a:endParaRPr>
          </a:p>
        </p:txBody>
      </p:sp>
      <p:sp>
        <p:nvSpPr>
          <p:cNvPr id="3" name="TextBox 2">
            <a:extLst>
              <a:ext uri="{FF2B5EF4-FFF2-40B4-BE49-F238E27FC236}">
                <a16:creationId xmlns:a16="http://schemas.microsoft.com/office/drawing/2014/main" id="{9E764CB2-8EEB-5BAE-A957-81CAEC239A16}"/>
              </a:ext>
            </a:extLst>
          </p:cNvPr>
          <p:cNvSpPr txBox="1"/>
          <p:nvPr/>
        </p:nvSpPr>
        <p:spPr>
          <a:xfrm>
            <a:off x="4518025" y="3136900"/>
            <a:ext cx="46482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9600" b="1" dirty="0" err="1">
                <a:solidFill>
                  <a:srgbClr val="FFFFFF"/>
                </a:solidFill>
                <a:latin typeface="SimSun"/>
                <a:ea typeface="宋体"/>
              </a:rPr>
              <a:t>rachaph</a:t>
            </a:r>
            <a:endParaRPr lang="en-US" sz="9600" b="1" dirty="0" err="1">
              <a:solidFill>
                <a:srgbClr val="FFFFFF"/>
              </a:solidFill>
              <a:latin typeface="SimSun"/>
              <a:ea typeface="宋体"/>
            </a:endParaRPr>
          </a:p>
        </p:txBody>
      </p:sp>
      <p:sp>
        <p:nvSpPr>
          <p:cNvPr id="6" name="TextBox 3">
            <a:extLst>
              <a:ext uri="{FF2B5EF4-FFF2-40B4-BE49-F238E27FC236}">
                <a16:creationId xmlns:a16="http://schemas.microsoft.com/office/drawing/2014/main" id="{3E04B2B0-1A32-B7A1-7D2B-A0A45078827B}"/>
              </a:ext>
            </a:extLst>
          </p:cNvPr>
          <p:cNvSpPr txBox="1"/>
          <p:nvPr/>
        </p:nvSpPr>
        <p:spPr>
          <a:xfrm>
            <a:off x="4298529" y="4407574"/>
            <a:ext cx="5226471" cy="1999330"/>
          </a:xfrm>
          <a:prstGeom prst="rect">
            <a:avLst/>
          </a:prstGeom>
        </p:spPr>
        <p:txBody>
          <a:bodyPr wrap="square" lIns="0" tIns="0" rIns="0" bIns="0" rtlCol="0" anchor="t">
            <a:spAutoFit/>
          </a:bodyPr>
          <a:lstStyle/>
          <a:p>
            <a:pPr algn="ctr">
              <a:lnSpc>
                <a:spcPts val="18172"/>
              </a:lnSpc>
              <a:spcBef>
                <a:spcPct val="0"/>
              </a:spcBef>
            </a:pPr>
            <a:r>
              <a:rPr lang="zh-CN" altLang="en-US" sz="11500" b="1" dirty="0">
                <a:solidFill>
                  <a:schemeClr val="bg1"/>
                </a:solidFill>
                <a:latin typeface="SimSun"/>
                <a:ea typeface="SimSun"/>
                <a:cs typeface="+mn-lt"/>
              </a:rPr>
              <a:t>覆煦</a:t>
            </a:r>
            <a:r>
              <a:rPr lang="en-US" altLang="ja-JP" sz="11500" b="1" dirty="0">
                <a:solidFill>
                  <a:schemeClr val="bg1"/>
                </a:solidFill>
                <a:latin typeface="SimSun"/>
                <a:ea typeface="+mn-lt"/>
                <a:cs typeface="+mn-lt"/>
              </a:rPr>
              <a:t>/</a:t>
            </a:r>
            <a:r>
              <a:rPr lang="zh-CN" altLang="en-US" sz="11500" b="1" dirty="0">
                <a:solidFill>
                  <a:schemeClr val="bg1"/>
                </a:solidFill>
                <a:latin typeface="SimSun"/>
                <a:ea typeface="SimSun"/>
                <a:cs typeface="+mn-lt"/>
              </a:rPr>
              <a:t>孵</a:t>
            </a:r>
            <a:endParaRPr lang="en-US" altLang="ja-JP" sz="2000" b="1" dirty="0">
              <a:solidFill>
                <a:schemeClr val="bg1"/>
              </a:solidFill>
              <a:latin typeface="ＭＳ Ｐゴシック"/>
              <a:ea typeface="ＭＳ Ｐゴシック"/>
            </a:endParaRPr>
          </a:p>
        </p:txBody>
      </p:sp>
    </p:spTree>
    <p:extLst>
      <p:ext uri="{BB962C8B-B14F-4D97-AF65-F5344CB8AC3E}">
        <p14:creationId xmlns:p14="http://schemas.microsoft.com/office/powerpoint/2010/main" val="152767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5" r="55"/>
          <a:stretch>
            <a:fillRect/>
          </a:stretch>
        </p:blipFill>
        <p:spPr>
          <a:xfrm>
            <a:off x="0" y="0"/>
            <a:ext cx="18288000" cy="10287000"/>
          </a:xfrm>
          <a:prstGeom prst="rect">
            <a:avLst/>
          </a:prstGeom>
        </p:spPr>
      </p:pic>
      <p:sp>
        <p:nvSpPr>
          <p:cNvPr id="3" name="TextBox 2">
            <a:extLst>
              <a:ext uri="{FF2B5EF4-FFF2-40B4-BE49-F238E27FC236}">
                <a16:creationId xmlns:a16="http://schemas.microsoft.com/office/drawing/2014/main" id="{9E764CB2-8EEB-5BAE-A957-81CAEC239A16}"/>
              </a:ext>
            </a:extLst>
          </p:cNvPr>
          <p:cNvSpPr txBox="1"/>
          <p:nvPr/>
        </p:nvSpPr>
        <p:spPr>
          <a:xfrm>
            <a:off x="4549775" y="3573840"/>
            <a:ext cx="46482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9600" b="1" dirty="0" err="1">
                <a:solidFill>
                  <a:srgbClr val="FFFFFF"/>
                </a:solidFill>
                <a:latin typeface="SimSun"/>
                <a:ea typeface="宋体"/>
              </a:rPr>
              <a:t>rachaph</a:t>
            </a:r>
            <a:endParaRPr lang="en-US" sz="9600" b="1" dirty="0" err="1">
              <a:solidFill>
                <a:srgbClr val="FFFFFF"/>
              </a:solidFill>
              <a:latin typeface="SimSun"/>
              <a:ea typeface="宋体"/>
            </a:endParaRPr>
          </a:p>
        </p:txBody>
      </p:sp>
      <p:sp>
        <p:nvSpPr>
          <p:cNvPr id="4" name="TextBox 3">
            <a:extLst>
              <a:ext uri="{FF2B5EF4-FFF2-40B4-BE49-F238E27FC236}">
                <a16:creationId xmlns:a16="http://schemas.microsoft.com/office/drawing/2014/main" id="{9FC19DBF-42A5-4370-ABDA-C5123DA96E4C}"/>
              </a:ext>
            </a:extLst>
          </p:cNvPr>
          <p:cNvSpPr txBox="1"/>
          <p:nvPr/>
        </p:nvSpPr>
        <p:spPr>
          <a:xfrm>
            <a:off x="-285750" y="647700"/>
            <a:ext cx="1983145" cy="1867178"/>
          </a:xfrm>
          <a:prstGeom prst="rect">
            <a:avLst/>
          </a:prstGeom>
        </p:spPr>
        <p:txBody>
          <a:bodyPr lIns="0" tIns="0" rIns="0" bIns="0" rtlCol="0" anchor="t">
            <a:spAutoFit/>
          </a:bodyPr>
          <a:lstStyle/>
          <a:p>
            <a:pPr algn="r">
              <a:lnSpc>
                <a:spcPts val="15552"/>
              </a:lnSpc>
              <a:spcBef>
                <a:spcPct val="0"/>
              </a:spcBef>
            </a:pPr>
            <a:r>
              <a:rPr lang="en-US" sz="11950" dirty="0">
                <a:solidFill>
                  <a:srgbClr val="FFFFFF"/>
                </a:solidFill>
                <a:latin typeface="PMingLiU"/>
                <a:ea typeface="PMingLiU"/>
              </a:rPr>
              <a:t>#1</a:t>
            </a:r>
          </a:p>
        </p:txBody>
      </p:sp>
      <p:sp>
        <p:nvSpPr>
          <p:cNvPr id="8" name="TextBox 5">
            <a:extLst>
              <a:ext uri="{FF2B5EF4-FFF2-40B4-BE49-F238E27FC236}">
                <a16:creationId xmlns:a16="http://schemas.microsoft.com/office/drawing/2014/main" id="{CD4313D8-26BF-CE6D-7E42-F4F10470CA3A}"/>
              </a:ext>
            </a:extLst>
          </p:cNvPr>
          <p:cNvSpPr txBox="1"/>
          <p:nvPr/>
        </p:nvSpPr>
        <p:spPr>
          <a:xfrm>
            <a:off x="-4678" y="2095500"/>
            <a:ext cx="1775341" cy="2178994"/>
          </a:xfrm>
          <a:prstGeom prst="rect">
            <a:avLst/>
          </a:prstGeom>
        </p:spPr>
        <p:txBody>
          <a:bodyPr lIns="0" tIns="0" rIns="0" bIns="0" rtlCol="0" anchor="t">
            <a:spAutoFit/>
          </a:bodyPr>
          <a:lstStyle/>
          <a:p>
            <a:pPr algn="ctr">
              <a:lnSpc>
                <a:spcPts val="18172"/>
              </a:lnSpc>
              <a:spcBef>
                <a:spcPct val="0"/>
              </a:spcBef>
            </a:pPr>
            <a:r>
              <a:rPr lang="en-US" sz="13978" dirty="0">
                <a:solidFill>
                  <a:srgbClr val="FFFFFF"/>
                </a:solidFill>
                <a:latin typeface="PMingLiU" panose="02020500000000000000" pitchFamily="18" charset="-120"/>
                <a:ea typeface="PMingLiU" panose="02020500000000000000" pitchFamily="18" charset="-120"/>
              </a:rPr>
              <a:t>「</a:t>
            </a:r>
          </a:p>
        </p:txBody>
      </p:sp>
      <p:sp>
        <p:nvSpPr>
          <p:cNvPr id="10" name="TextBox 4">
            <a:extLst>
              <a:ext uri="{FF2B5EF4-FFF2-40B4-BE49-F238E27FC236}">
                <a16:creationId xmlns:a16="http://schemas.microsoft.com/office/drawing/2014/main" id="{60C9A2CE-24CD-3AA2-4622-C5F2B536CFF5}"/>
              </a:ext>
            </a:extLst>
          </p:cNvPr>
          <p:cNvSpPr txBox="1"/>
          <p:nvPr/>
        </p:nvSpPr>
        <p:spPr>
          <a:xfrm>
            <a:off x="9601200" y="3438532"/>
            <a:ext cx="4658256" cy="1857368"/>
          </a:xfrm>
          <a:prstGeom prst="rect">
            <a:avLst/>
          </a:prstGeom>
        </p:spPr>
        <p:txBody>
          <a:bodyPr lIns="0" tIns="0" rIns="0" bIns="0" rtlCol="0" anchor="t">
            <a:spAutoFit/>
          </a:bodyPr>
          <a:lstStyle/>
          <a:p>
            <a:pPr algn="r">
              <a:lnSpc>
                <a:spcPts val="15543"/>
              </a:lnSpc>
              <a:spcBef>
                <a:spcPct val="0"/>
              </a:spcBef>
            </a:pPr>
            <a:r>
              <a:rPr lang="zh-CN" altLang="en-US" sz="11950" dirty="0">
                <a:solidFill>
                  <a:srgbClr val="FFFFFF"/>
                </a:solidFill>
                <a:latin typeface="PMingLiU"/>
                <a:ea typeface="PMingLiU"/>
              </a:rPr>
              <a:t>。</a:t>
            </a:r>
            <a:r>
              <a:rPr lang="en-US" sz="11950" dirty="0">
                <a:solidFill>
                  <a:srgbClr val="FFFFFF"/>
                </a:solidFill>
                <a:latin typeface="PMingLiU"/>
                <a:ea typeface="PMingLiU"/>
              </a:rPr>
              <a:t>」</a:t>
            </a:r>
          </a:p>
        </p:txBody>
      </p:sp>
      <p:sp>
        <p:nvSpPr>
          <p:cNvPr id="11" name="TextBox 10">
            <a:extLst>
              <a:ext uri="{FF2B5EF4-FFF2-40B4-BE49-F238E27FC236}">
                <a16:creationId xmlns:a16="http://schemas.microsoft.com/office/drawing/2014/main" id="{979EE68A-E226-5835-AE4D-EF31E3281F10}"/>
              </a:ext>
            </a:extLst>
          </p:cNvPr>
          <p:cNvSpPr txBox="1"/>
          <p:nvPr/>
        </p:nvSpPr>
        <p:spPr>
          <a:xfrm>
            <a:off x="625474" y="2247900"/>
            <a:ext cx="12480926"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altLang="en-US" sz="9600" dirty="0">
                <a:solidFill>
                  <a:schemeClr val="bg1"/>
                </a:solidFill>
                <a:latin typeface="SimSun"/>
                <a:ea typeface="SimSun"/>
              </a:rPr>
              <a:t>萬有的創造，也有上帝的靈在</a:t>
            </a:r>
            <a:endParaRPr lang="en-US" sz="9600" dirty="0">
              <a:solidFill>
                <a:schemeClr val="bg1"/>
              </a:solidFill>
              <a:latin typeface="SimSun"/>
              <a:ea typeface="SimSun"/>
              <a:cs typeface="Calibri"/>
            </a:endParaRPr>
          </a:p>
        </p:txBody>
      </p:sp>
      <p:sp>
        <p:nvSpPr>
          <p:cNvPr id="9" name="TextBox 3">
            <a:extLst>
              <a:ext uri="{FF2B5EF4-FFF2-40B4-BE49-F238E27FC236}">
                <a16:creationId xmlns:a16="http://schemas.microsoft.com/office/drawing/2014/main" id="{B9BFC6C4-FE80-286F-15E1-AB81A1CD7469}"/>
              </a:ext>
            </a:extLst>
          </p:cNvPr>
          <p:cNvSpPr txBox="1"/>
          <p:nvPr/>
        </p:nvSpPr>
        <p:spPr>
          <a:xfrm>
            <a:off x="4298529" y="4381500"/>
            <a:ext cx="5226471" cy="1999330"/>
          </a:xfrm>
          <a:prstGeom prst="rect">
            <a:avLst/>
          </a:prstGeom>
        </p:spPr>
        <p:txBody>
          <a:bodyPr wrap="square" lIns="0" tIns="0" rIns="0" bIns="0" rtlCol="0" anchor="t">
            <a:spAutoFit/>
          </a:bodyPr>
          <a:lstStyle/>
          <a:p>
            <a:pPr algn="ctr">
              <a:lnSpc>
                <a:spcPts val="18172"/>
              </a:lnSpc>
              <a:spcBef>
                <a:spcPct val="0"/>
              </a:spcBef>
            </a:pPr>
            <a:r>
              <a:rPr lang="zh-CN" altLang="en-US" sz="11500" b="1" dirty="0">
                <a:solidFill>
                  <a:schemeClr val="bg1"/>
                </a:solidFill>
                <a:latin typeface="SimSun"/>
                <a:ea typeface="SimSun"/>
                <a:cs typeface="+mn-lt"/>
              </a:rPr>
              <a:t>覆煦</a:t>
            </a:r>
            <a:r>
              <a:rPr lang="en-US" altLang="ja-JP" sz="11500" b="1" dirty="0">
                <a:solidFill>
                  <a:schemeClr val="bg1"/>
                </a:solidFill>
                <a:latin typeface="SimSun"/>
                <a:ea typeface="+mn-lt"/>
                <a:cs typeface="+mn-lt"/>
              </a:rPr>
              <a:t>/</a:t>
            </a:r>
            <a:r>
              <a:rPr lang="zh-CN" altLang="en-US" sz="11500" b="1" dirty="0">
                <a:solidFill>
                  <a:schemeClr val="bg1"/>
                </a:solidFill>
                <a:latin typeface="SimSun"/>
                <a:ea typeface="SimSun"/>
                <a:cs typeface="+mn-lt"/>
              </a:rPr>
              <a:t>孵</a:t>
            </a:r>
            <a:endParaRPr lang="en-US" altLang="ja-JP" sz="2000" b="1" dirty="0">
              <a:solidFill>
                <a:schemeClr val="bg1"/>
              </a:solidFill>
              <a:latin typeface="ＭＳ Ｐゴシック"/>
              <a:ea typeface="ＭＳ Ｐゴシック"/>
            </a:endParaRPr>
          </a:p>
        </p:txBody>
      </p:sp>
    </p:spTree>
    <p:extLst>
      <p:ext uri="{BB962C8B-B14F-4D97-AF65-F5344CB8AC3E}">
        <p14:creationId xmlns:p14="http://schemas.microsoft.com/office/powerpoint/2010/main" val="41443367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3048</TotalTime>
  <Words>2307</Words>
  <Application>Microsoft Office PowerPoint</Application>
  <PresentationFormat>Custom</PresentationFormat>
  <Paragraphs>159</Paragraphs>
  <Slides>25</Slides>
  <Notes>24</Notes>
  <HiddenSlides>0</HiddenSlides>
  <MMClips>1</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原來如此</dc:title>
  <dc:creator>Jc</dc:creator>
  <cp:lastModifiedBy>JY Chen</cp:lastModifiedBy>
  <cp:revision>1156</cp:revision>
  <dcterms:created xsi:type="dcterms:W3CDTF">2006-08-16T00:00:00Z</dcterms:created>
  <dcterms:modified xsi:type="dcterms:W3CDTF">2022-06-12T04:10:05Z</dcterms:modified>
  <dc:identifier>DAE78VC2Ixc</dc:identifier>
</cp:coreProperties>
</file>