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75" r:id="rId4"/>
    <p:sldId id="258" r:id="rId5"/>
    <p:sldId id="281" r:id="rId6"/>
    <p:sldId id="299" r:id="rId7"/>
    <p:sldId id="277" r:id="rId8"/>
    <p:sldId id="279" r:id="rId9"/>
    <p:sldId id="300" r:id="rId10"/>
    <p:sldId id="305" r:id="rId11"/>
    <p:sldId id="306" r:id="rId12"/>
    <p:sldId id="302" r:id="rId13"/>
    <p:sldId id="303" r:id="rId14"/>
    <p:sldId id="304" r:id="rId15"/>
    <p:sldId id="307" r:id="rId16"/>
    <p:sldId id="293" r:id="rId17"/>
    <p:sldId id="273" r:id="rId18"/>
    <p:sldId id="272" r:id="rId19"/>
    <p:sldId id="308" r:id="rId20"/>
    <p:sldId id="309" r:id="rId21"/>
  </p:sldIdLst>
  <p:sldSz cx="18288000" cy="10287000"/>
  <p:notesSz cx="6858000" cy="9144000"/>
  <p:embeddedFontLst>
    <p:embeddedFont>
      <p:font typeface="微軟正黑體" panose="020B0604030504040204" pitchFamily="34" charset="-120"/>
      <p:regular r:id="rId23"/>
      <p:bold r:id="rId24"/>
    </p:embeddedFont>
    <p:embeddedFont>
      <p:font typeface="Calibri" panose="020F0502020204030204" pitchFamily="34" charset="0"/>
      <p:regular r:id="rId25"/>
      <p:bold r:id="rId26"/>
      <p:italic r:id="rId27"/>
      <p:boldItalic r:id="rId28"/>
    </p:embeddedFont>
    <p:embeddedFont>
      <p:font typeface="PMingLiU" panose="02020500000000000000" pitchFamily="18" charset="-120"/>
      <p:regular r:id="rId29"/>
    </p:embeddedFont>
    <p:embeddedFont>
      <p:font typeface="PMingLiU" panose="02020500000000000000" pitchFamily="18" charset="-120"/>
      <p:regular r:id="rId29"/>
    </p:embeddedFont>
    <p:embeddedFont>
      <p:font typeface="SimSun" panose="02010600030101010101" pitchFamily="2" charset="-122"/>
      <p:regular r:id="rId30"/>
    </p:embeddedFont>
    <p:embeddedFont>
      <p:font typeface="SimSun" panose="02010600030101010101" pitchFamily="2" charset="-12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72588" autoAdjust="0"/>
  </p:normalViewPr>
  <p:slideViewPr>
    <p:cSldViewPr>
      <p:cViewPr varScale="1">
        <p:scale>
          <a:sx n="44" d="100"/>
          <a:sy n="44" d="100"/>
        </p:scale>
        <p:origin x="1061"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Y Chen" userId="S::j.chen@lowell.church::ab0fdd4b-4330-43f7-a976-03f1f0900fcd" providerId="AD" clId="Web-{2EC95238-FAE0-4536-9275-EA36A47C1AB3}"/>
    <pc:docChg chg="addSld delSld modSld sldOrd">
      <pc:chgData name="JY Chen" userId="S::j.chen@lowell.church::ab0fdd4b-4330-43f7-a976-03f1f0900fcd" providerId="AD" clId="Web-{2EC95238-FAE0-4536-9275-EA36A47C1AB3}" dt="2022-06-07T20:54:39.646" v="926"/>
      <pc:docMkLst>
        <pc:docMk/>
      </pc:docMkLst>
      <pc:sldChg chg="modNotes">
        <pc:chgData name="JY Chen" userId="S::j.chen@lowell.church::ab0fdd4b-4330-43f7-a976-03f1f0900fcd" providerId="AD" clId="Web-{2EC95238-FAE0-4536-9275-EA36A47C1AB3}" dt="2022-06-07T18:59:48.295" v="770"/>
        <pc:sldMkLst>
          <pc:docMk/>
          <pc:sldMk cId="0" sldId="257"/>
        </pc:sldMkLst>
      </pc:sldChg>
      <pc:sldChg chg="addSp delSp modSp ord modNotes">
        <pc:chgData name="JY Chen" userId="S::j.chen@lowell.church::ab0fdd4b-4330-43f7-a976-03f1f0900fcd" providerId="AD" clId="Web-{2EC95238-FAE0-4536-9275-EA36A47C1AB3}" dt="2022-06-07T20:48:21.307" v="888"/>
        <pc:sldMkLst>
          <pc:docMk/>
          <pc:sldMk cId="0" sldId="258"/>
        </pc:sldMkLst>
        <pc:spChg chg="del">
          <ac:chgData name="JY Chen" userId="S::j.chen@lowell.church::ab0fdd4b-4330-43f7-a976-03f1f0900fcd" providerId="AD" clId="Web-{2EC95238-FAE0-4536-9275-EA36A47C1AB3}" dt="2022-06-07T17:00:12.303" v="6"/>
          <ac:spMkLst>
            <pc:docMk/>
            <pc:sldMk cId="0" sldId="258"/>
            <ac:spMk id="3" creationId="{00000000-0000-0000-0000-000000000000}"/>
          </ac:spMkLst>
        </pc:spChg>
        <pc:spChg chg="del">
          <ac:chgData name="JY Chen" userId="S::j.chen@lowell.church::ab0fdd4b-4330-43f7-a976-03f1f0900fcd" providerId="AD" clId="Web-{2EC95238-FAE0-4536-9275-EA36A47C1AB3}" dt="2022-06-07T17:00:06.772" v="5"/>
          <ac:spMkLst>
            <pc:docMk/>
            <pc:sldMk cId="0" sldId="258"/>
            <ac:spMk id="4" creationId="{00000000-0000-0000-0000-000000000000}"/>
          </ac:spMkLst>
        </pc:spChg>
        <pc:spChg chg="add">
          <ac:chgData name="JY Chen" userId="S::j.chen@lowell.church::ab0fdd4b-4330-43f7-a976-03f1f0900fcd" providerId="AD" clId="Web-{2EC95238-FAE0-4536-9275-EA36A47C1AB3}" dt="2022-06-07T20:39:29.370" v="854"/>
          <ac:spMkLst>
            <pc:docMk/>
            <pc:sldMk cId="0" sldId="258"/>
            <ac:spMk id="4" creationId="{3F0467B7-D193-2A4A-DBE0-2BF86E20290C}"/>
          </ac:spMkLst>
        </pc:spChg>
        <pc:spChg chg="mod">
          <ac:chgData name="JY Chen" userId="S::j.chen@lowell.church::ab0fdd4b-4330-43f7-a976-03f1f0900fcd" providerId="AD" clId="Web-{2EC95238-FAE0-4536-9275-EA36A47C1AB3}" dt="2022-06-07T20:39:48.605" v="857" actId="1076"/>
          <ac:spMkLst>
            <pc:docMk/>
            <pc:sldMk cId="0" sldId="258"/>
            <ac:spMk id="10" creationId="{1FA4D370-08F2-E5AA-4F40-5A864C1FB258}"/>
          </ac:spMkLst>
        </pc:spChg>
      </pc:sldChg>
      <pc:sldChg chg="addSp delSp modSp del ord modNotes">
        <pc:chgData name="JY Chen" userId="S::j.chen@lowell.church::ab0fdd4b-4330-43f7-a976-03f1f0900fcd" providerId="AD" clId="Web-{2EC95238-FAE0-4536-9275-EA36A47C1AB3}" dt="2022-06-07T20:19:06.479" v="833"/>
        <pc:sldMkLst>
          <pc:docMk/>
          <pc:sldMk cId="0" sldId="259"/>
        </pc:sldMkLst>
        <pc:spChg chg="add mod">
          <ac:chgData name="JY Chen" userId="S::j.chen@lowell.church::ab0fdd4b-4330-43f7-a976-03f1f0900fcd" providerId="AD" clId="Web-{2EC95238-FAE0-4536-9275-EA36A47C1AB3}" dt="2022-06-07T17:06:58.327" v="66" actId="20577"/>
          <ac:spMkLst>
            <pc:docMk/>
            <pc:sldMk cId="0" sldId="259"/>
            <ac:spMk id="4" creationId="{3E0F206F-C734-B0DD-CC5A-76C7C3CA19EF}"/>
          </ac:spMkLst>
        </pc:spChg>
        <pc:spChg chg="mod">
          <ac:chgData name="JY Chen" userId="S::j.chen@lowell.church::ab0fdd4b-4330-43f7-a976-03f1f0900fcd" providerId="AD" clId="Web-{2EC95238-FAE0-4536-9275-EA36A47C1AB3}" dt="2022-06-07T17:28:49.259" v="336" actId="20577"/>
          <ac:spMkLst>
            <pc:docMk/>
            <pc:sldMk cId="0" sldId="259"/>
            <ac:spMk id="6" creationId="{FCB95701-245F-46BC-8299-8994A380BBBE}"/>
          </ac:spMkLst>
        </pc:spChg>
        <pc:spChg chg="del mod">
          <ac:chgData name="JY Chen" userId="S::j.chen@lowell.church::ab0fdd4b-4330-43f7-a976-03f1f0900fcd" providerId="AD" clId="Web-{2EC95238-FAE0-4536-9275-EA36A47C1AB3}" dt="2022-06-07T17:00:46.460" v="10"/>
          <ac:spMkLst>
            <pc:docMk/>
            <pc:sldMk cId="0" sldId="259"/>
            <ac:spMk id="8" creationId="{757F94B7-D8BE-1484-8136-FE24CBB00FBD}"/>
          </ac:spMkLst>
        </pc:spChg>
      </pc:sldChg>
      <pc:sldChg chg="del">
        <pc:chgData name="JY Chen" userId="S::j.chen@lowell.church::ab0fdd4b-4330-43f7-a976-03f1f0900fcd" providerId="AD" clId="Web-{2EC95238-FAE0-4536-9275-EA36A47C1AB3}" dt="2022-06-07T17:21:53.860" v="239"/>
        <pc:sldMkLst>
          <pc:docMk/>
          <pc:sldMk cId="0" sldId="260"/>
        </pc:sldMkLst>
      </pc:sldChg>
      <pc:sldChg chg="del">
        <pc:chgData name="JY Chen" userId="S::j.chen@lowell.church::ab0fdd4b-4330-43f7-a976-03f1f0900fcd" providerId="AD" clId="Web-{2EC95238-FAE0-4536-9275-EA36A47C1AB3}" dt="2022-06-07T17:33:55.249" v="397"/>
        <pc:sldMkLst>
          <pc:docMk/>
          <pc:sldMk cId="0" sldId="261"/>
        </pc:sldMkLst>
      </pc:sldChg>
      <pc:sldChg chg="del">
        <pc:chgData name="JY Chen" userId="S::j.chen@lowell.church::ab0fdd4b-4330-43f7-a976-03f1f0900fcd" providerId="AD" clId="Web-{2EC95238-FAE0-4536-9275-EA36A47C1AB3}" dt="2022-06-07T18:43:07.705" v="664"/>
        <pc:sldMkLst>
          <pc:docMk/>
          <pc:sldMk cId="0" sldId="262"/>
        </pc:sldMkLst>
      </pc:sldChg>
      <pc:sldChg chg="del">
        <pc:chgData name="JY Chen" userId="S::j.chen@lowell.church::ab0fdd4b-4330-43f7-a976-03f1f0900fcd" providerId="AD" clId="Web-{2EC95238-FAE0-4536-9275-EA36A47C1AB3}" dt="2022-06-07T18:43:11.642" v="665"/>
        <pc:sldMkLst>
          <pc:docMk/>
          <pc:sldMk cId="0" sldId="263"/>
        </pc:sldMkLst>
      </pc:sldChg>
      <pc:sldChg chg="del">
        <pc:chgData name="JY Chen" userId="S::j.chen@lowell.church::ab0fdd4b-4330-43f7-a976-03f1f0900fcd" providerId="AD" clId="Web-{2EC95238-FAE0-4536-9275-EA36A47C1AB3}" dt="2022-06-07T18:43:13.283" v="666"/>
        <pc:sldMkLst>
          <pc:docMk/>
          <pc:sldMk cId="0" sldId="264"/>
        </pc:sldMkLst>
      </pc:sldChg>
      <pc:sldChg chg="del">
        <pc:chgData name="JY Chen" userId="S::j.chen@lowell.church::ab0fdd4b-4330-43f7-a976-03f1f0900fcd" providerId="AD" clId="Web-{2EC95238-FAE0-4536-9275-EA36A47C1AB3}" dt="2022-06-07T18:43:14.111" v="667"/>
        <pc:sldMkLst>
          <pc:docMk/>
          <pc:sldMk cId="0" sldId="265"/>
        </pc:sldMkLst>
      </pc:sldChg>
      <pc:sldChg chg="del">
        <pc:chgData name="JY Chen" userId="S::j.chen@lowell.church::ab0fdd4b-4330-43f7-a976-03f1f0900fcd" providerId="AD" clId="Web-{2EC95238-FAE0-4536-9275-EA36A47C1AB3}" dt="2022-06-07T18:43:15.939" v="668"/>
        <pc:sldMkLst>
          <pc:docMk/>
          <pc:sldMk cId="0" sldId="266"/>
        </pc:sldMkLst>
      </pc:sldChg>
      <pc:sldChg chg="del">
        <pc:chgData name="JY Chen" userId="S::j.chen@lowell.church::ab0fdd4b-4330-43f7-a976-03f1f0900fcd" providerId="AD" clId="Web-{2EC95238-FAE0-4536-9275-EA36A47C1AB3}" dt="2022-06-07T18:43:17.267" v="669"/>
        <pc:sldMkLst>
          <pc:docMk/>
          <pc:sldMk cId="0" sldId="267"/>
        </pc:sldMkLst>
      </pc:sldChg>
      <pc:sldChg chg="del">
        <pc:chgData name="JY Chen" userId="S::j.chen@lowell.church::ab0fdd4b-4330-43f7-a976-03f1f0900fcd" providerId="AD" clId="Web-{2EC95238-FAE0-4536-9275-EA36A47C1AB3}" dt="2022-06-07T18:43:18.158" v="670"/>
        <pc:sldMkLst>
          <pc:docMk/>
          <pc:sldMk cId="0" sldId="268"/>
        </pc:sldMkLst>
      </pc:sldChg>
      <pc:sldChg chg="addSp delSp modSp modNotes">
        <pc:chgData name="JY Chen" userId="S::j.chen@lowell.church::ab0fdd4b-4330-43f7-a976-03f1f0900fcd" providerId="AD" clId="Web-{2EC95238-FAE0-4536-9275-EA36A47C1AB3}" dt="2022-06-07T18:59:08.122" v="756" actId="20577"/>
        <pc:sldMkLst>
          <pc:docMk/>
          <pc:sldMk cId="0" sldId="274"/>
        </pc:sldMkLst>
        <pc:spChg chg="add del mod">
          <ac:chgData name="JY Chen" userId="S::j.chen@lowell.church::ab0fdd4b-4330-43f7-a976-03f1f0900fcd" providerId="AD" clId="Web-{2EC95238-FAE0-4536-9275-EA36A47C1AB3}" dt="2022-06-07T18:59:08.122" v="756" actId="20577"/>
          <ac:spMkLst>
            <pc:docMk/>
            <pc:sldMk cId="0" sldId="274"/>
            <ac:spMk id="4" creationId="{00000000-0000-0000-0000-000000000000}"/>
          </ac:spMkLst>
        </pc:spChg>
        <pc:picChg chg="add del mod">
          <ac:chgData name="JY Chen" userId="S::j.chen@lowell.church::ab0fdd4b-4330-43f7-a976-03f1f0900fcd" providerId="AD" clId="Web-{2EC95238-FAE0-4536-9275-EA36A47C1AB3}" dt="2022-06-07T17:48:04.094" v="492"/>
          <ac:picMkLst>
            <pc:docMk/>
            <pc:sldMk cId="0" sldId="274"/>
            <ac:picMk id="5" creationId="{4F6C845A-CB77-869C-8EA9-A9A738BD8378}"/>
          </ac:picMkLst>
        </pc:picChg>
      </pc:sldChg>
      <pc:sldChg chg="add ord replId modNotes">
        <pc:chgData name="JY Chen" userId="S::j.chen@lowell.church::ab0fdd4b-4330-43f7-a976-03f1f0900fcd" providerId="AD" clId="Web-{2EC95238-FAE0-4536-9275-EA36A47C1AB3}" dt="2022-06-07T17:00:35.491" v="8"/>
        <pc:sldMkLst>
          <pc:docMk/>
          <pc:sldMk cId="466182913" sldId="275"/>
        </pc:sldMkLst>
      </pc:sldChg>
      <pc:sldChg chg="modSp add del ord replId modNotes">
        <pc:chgData name="JY Chen" userId="S::j.chen@lowell.church::ab0fdd4b-4330-43f7-a976-03f1f0900fcd" providerId="AD" clId="Web-{2EC95238-FAE0-4536-9275-EA36A47C1AB3}" dt="2022-06-07T20:19:02.432" v="832"/>
        <pc:sldMkLst>
          <pc:docMk/>
          <pc:sldMk cId="2403976954" sldId="276"/>
        </pc:sldMkLst>
        <pc:spChg chg="mod">
          <ac:chgData name="JY Chen" userId="S::j.chen@lowell.church::ab0fdd4b-4330-43f7-a976-03f1f0900fcd" providerId="AD" clId="Web-{2EC95238-FAE0-4536-9275-EA36A47C1AB3}" dt="2022-06-07T18:59:15.060" v="758" actId="1076"/>
          <ac:spMkLst>
            <pc:docMk/>
            <pc:sldMk cId="2403976954" sldId="276"/>
            <ac:spMk id="6" creationId="{FCB95701-245F-46BC-8299-8994A380BBBE}"/>
          </ac:spMkLst>
        </pc:spChg>
      </pc:sldChg>
      <pc:sldChg chg="addSp delSp modSp add ord replId modNotes">
        <pc:chgData name="JY Chen" userId="S::j.chen@lowell.church::ab0fdd4b-4330-43f7-a976-03f1f0900fcd" providerId="AD" clId="Web-{2EC95238-FAE0-4536-9275-EA36A47C1AB3}" dt="2022-06-07T20:50:07.544" v="916"/>
        <pc:sldMkLst>
          <pc:docMk/>
          <pc:sldMk cId="3331077237" sldId="277"/>
        </pc:sldMkLst>
        <pc:spChg chg="add mod">
          <ac:chgData name="JY Chen" userId="S::j.chen@lowell.church::ab0fdd4b-4330-43f7-a976-03f1f0900fcd" providerId="AD" clId="Web-{2EC95238-FAE0-4536-9275-EA36A47C1AB3}" dt="2022-06-07T17:23:14.783" v="266" actId="1076"/>
          <ac:spMkLst>
            <pc:docMk/>
            <pc:sldMk cId="3331077237" sldId="277"/>
            <ac:spMk id="3" creationId="{9E764CB2-8EEB-5BAE-A957-81CAEC239A16}"/>
          </ac:spMkLst>
        </pc:spChg>
        <pc:spChg chg="add del mod">
          <ac:chgData name="JY Chen" userId="S::j.chen@lowell.church::ab0fdd4b-4330-43f7-a976-03f1f0900fcd" providerId="AD" clId="Web-{2EC95238-FAE0-4536-9275-EA36A47C1AB3}" dt="2022-06-07T17:43:58.104" v="481"/>
          <ac:spMkLst>
            <pc:docMk/>
            <pc:sldMk cId="3331077237" sldId="277"/>
            <ac:spMk id="4" creationId="{AE18ED7D-3039-DB1F-0D94-93B2E58BEA4F}"/>
          </ac:spMkLst>
        </pc:spChg>
        <pc:spChg chg="add">
          <ac:chgData name="JY Chen" userId="S::j.chen@lowell.church::ab0fdd4b-4330-43f7-a976-03f1f0900fcd" providerId="AD" clId="Web-{2EC95238-FAE0-4536-9275-EA36A47C1AB3}" dt="2022-06-07T20:40:23.606" v="860"/>
          <ac:spMkLst>
            <pc:docMk/>
            <pc:sldMk cId="3331077237" sldId="277"/>
            <ac:spMk id="5" creationId="{974C5289-EF6E-DBF5-EDFC-212E92D67B8B}"/>
          </ac:spMkLst>
        </pc:spChg>
        <pc:spChg chg="add ord">
          <ac:chgData name="JY Chen" userId="S::j.chen@lowell.church::ab0fdd4b-4330-43f7-a976-03f1f0900fcd" providerId="AD" clId="Web-{2EC95238-FAE0-4536-9275-EA36A47C1AB3}" dt="2022-06-07T20:39:19.963" v="853"/>
          <ac:spMkLst>
            <pc:docMk/>
            <pc:sldMk cId="3331077237" sldId="277"/>
            <ac:spMk id="6" creationId="{C8B2073E-FD60-BB25-F212-45600CC3A082}"/>
          </ac:spMkLst>
        </pc:spChg>
        <pc:spChg chg="del mod">
          <ac:chgData name="JY Chen" userId="S::j.chen@lowell.church::ab0fdd4b-4330-43f7-a976-03f1f0900fcd" providerId="AD" clId="Web-{2EC95238-FAE0-4536-9275-EA36A47C1AB3}" dt="2022-06-07T20:40:19.871" v="859"/>
          <ac:spMkLst>
            <pc:docMk/>
            <pc:sldMk cId="3331077237" sldId="277"/>
            <ac:spMk id="10" creationId="{1FA4D370-08F2-E5AA-4F40-5A864C1FB258}"/>
          </ac:spMkLst>
        </pc:spChg>
      </pc:sldChg>
      <pc:sldChg chg="addSp delSp add replId modNotes">
        <pc:chgData name="JY Chen" userId="S::j.chen@lowell.church::ab0fdd4b-4330-43f7-a976-03f1f0900fcd" providerId="AD" clId="Web-{2EC95238-FAE0-4536-9275-EA36A47C1AB3}" dt="2022-06-07T20:40:36.387" v="865"/>
        <pc:sldMkLst>
          <pc:docMk/>
          <pc:sldMk cId="2606070228" sldId="278"/>
        </pc:sldMkLst>
        <pc:spChg chg="add">
          <ac:chgData name="JY Chen" userId="S::j.chen@lowell.church::ab0fdd4b-4330-43f7-a976-03f1f0900fcd" providerId="AD" clId="Web-{2EC95238-FAE0-4536-9275-EA36A47C1AB3}" dt="2022-06-07T17:34:18.577" v="399"/>
          <ac:spMkLst>
            <pc:docMk/>
            <pc:sldMk cId="2606070228" sldId="278"/>
            <ac:spMk id="5" creationId="{62876F41-9534-828A-20CB-52B373D6CDBD}"/>
          </ac:spMkLst>
        </pc:spChg>
        <pc:spChg chg="add">
          <ac:chgData name="JY Chen" userId="S::j.chen@lowell.church::ab0fdd4b-4330-43f7-a976-03f1f0900fcd" providerId="AD" clId="Web-{2EC95238-FAE0-4536-9275-EA36A47C1AB3}" dt="2022-06-07T20:40:36.387" v="865"/>
          <ac:spMkLst>
            <pc:docMk/>
            <pc:sldMk cId="2606070228" sldId="278"/>
            <ac:spMk id="6" creationId="{F2D26937-E1EA-0BCE-C01B-34C4EC293688}"/>
          </ac:spMkLst>
        </pc:spChg>
        <pc:spChg chg="del">
          <ac:chgData name="JY Chen" userId="S::j.chen@lowell.church::ab0fdd4b-4330-43f7-a976-03f1f0900fcd" providerId="AD" clId="Web-{2EC95238-FAE0-4536-9275-EA36A47C1AB3}" dt="2022-06-07T20:40:35.465" v="864"/>
          <ac:spMkLst>
            <pc:docMk/>
            <pc:sldMk cId="2606070228" sldId="278"/>
            <ac:spMk id="10" creationId="{1FA4D370-08F2-E5AA-4F40-5A864C1FB258}"/>
          </ac:spMkLst>
        </pc:spChg>
      </pc:sldChg>
      <pc:sldChg chg="modSp add del ord replId modNotes">
        <pc:chgData name="JY Chen" userId="S::j.chen@lowell.church::ab0fdd4b-4330-43f7-a976-03f1f0900fcd" providerId="AD" clId="Web-{2EC95238-FAE0-4536-9275-EA36A47C1AB3}" dt="2022-06-07T18:52:31.815" v="746"/>
        <pc:sldMkLst>
          <pc:docMk/>
          <pc:sldMk cId="22109721" sldId="279"/>
        </pc:sldMkLst>
        <pc:spChg chg="mod">
          <ac:chgData name="JY Chen" userId="S::j.chen@lowell.church::ab0fdd4b-4330-43f7-a976-03f1f0900fcd" providerId="AD" clId="Web-{2EC95238-FAE0-4536-9275-EA36A47C1AB3}" dt="2022-06-07T18:52:10.220" v="743" actId="1076"/>
          <ac:spMkLst>
            <pc:docMk/>
            <pc:sldMk cId="22109721" sldId="279"/>
            <ac:spMk id="3" creationId="{9E764CB2-8EEB-5BAE-A957-81CAEC239A16}"/>
          </ac:spMkLst>
        </pc:spChg>
        <pc:spChg chg="ord">
          <ac:chgData name="JY Chen" userId="S::j.chen@lowell.church::ab0fdd4b-4330-43f7-a976-03f1f0900fcd" providerId="AD" clId="Web-{2EC95238-FAE0-4536-9275-EA36A47C1AB3}" dt="2022-06-07T18:50:43.109" v="707"/>
          <ac:spMkLst>
            <pc:docMk/>
            <pc:sldMk cId="22109721" sldId="279"/>
            <ac:spMk id="6" creationId="{C8B2073E-FD60-BB25-F212-45600CC3A082}"/>
          </ac:spMkLst>
        </pc:spChg>
        <pc:spChg chg="mod">
          <ac:chgData name="JY Chen" userId="S::j.chen@lowell.church::ab0fdd4b-4330-43f7-a976-03f1f0900fcd" providerId="AD" clId="Web-{2EC95238-FAE0-4536-9275-EA36A47C1AB3}" dt="2022-06-07T18:52:18.252" v="745" actId="1076"/>
          <ac:spMkLst>
            <pc:docMk/>
            <pc:sldMk cId="22109721" sldId="279"/>
            <ac:spMk id="10" creationId="{1FA4D370-08F2-E5AA-4F40-5A864C1FB258}"/>
          </ac:spMkLst>
        </pc:spChg>
      </pc:sldChg>
      <pc:sldChg chg="addSp delSp modSp add replId modNotes">
        <pc:chgData name="JY Chen" userId="S::j.chen@lowell.church::ab0fdd4b-4330-43f7-a976-03f1f0900fcd" providerId="AD" clId="Web-{2EC95238-FAE0-4536-9275-EA36A47C1AB3}" dt="2022-06-07T20:54:39.646" v="926"/>
        <pc:sldMkLst>
          <pc:docMk/>
          <pc:sldMk cId="3547477137" sldId="279"/>
        </pc:sldMkLst>
        <pc:spChg chg="add">
          <ac:chgData name="JY Chen" userId="S::j.chen@lowell.church::ab0fdd4b-4330-43f7-a976-03f1f0900fcd" providerId="AD" clId="Web-{2EC95238-FAE0-4536-9275-EA36A47C1AB3}" dt="2022-06-07T20:40:28.871" v="863"/>
          <ac:spMkLst>
            <pc:docMk/>
            <pc:sldMk cId="3547477137" sldId="279"/>
            <ac:spMk id="5" creationId="{702DAB6D-977E-26C3-BF61-1A9B4A56AA38}"/>
          </ac:spMkLst>
        </pc:spChg>
        <pc:spChg chg="del mod">
          <ac:chgData name="JY Chen" userId="S::j.chen@lowell.church::ab0fdd4b-4330-43f7-a976-03f1f0900fcd" providerId="AD" clId="Web-{2EC95238-FAE0-4536-9275-EA36A47C1AB3}" dt="2022-06-07T20:40:27.903" v="862"/>
          <ac:spMkLst>
            <pc:docMk/>
            <pc:sldMk cId="3547477137" sldId="279"/>
            <ac:spMk id="10" creationId="{1FA4D370-08F2-E5AA-4F40-5A864C1FB258}"/>
          </ac:spMkLst>
        </pc:spChg>
      </pc:sldChg>
    </pc:docChg>
  </pc:docChgLst>
  <pc:docChgLst>
    <pc:chgData name="JY Chen" userId="S::j.chen@lowell.church::ab0fdd4b-4330-43f7-a976-03f1f0900fcd" providerId="AD" clId="Web-{07028472-6C53-962A-987B-EF5058CC4990}"/>
    <pc:docChg chg="modSld">
      <pc:chgData name="JY Chen" userId="S::j.chen@lowell.church::ab0fdd4b-4330-43f7-a976-03f1f0900fcd" providerId="AD" clId="Web-{07028472-6C53-962A-987B-EF5058CC4990}" dt="2022-06-05T20:12:48.913" v="135"/>
      <pc:docMkLst>
        <pc:docMk/>
      </pc:docMkLst>
      <pc:sldChg chg="modSp">
        <pc:chgData name="JY Chen" userId="S::j.chen@lowell.church::ab0fdd4b-4330-43f7-a976-03f1f0900fcd" providerId="AD" clId="Web-{07028472-6C53-962A-987B-EF5058CC4990}" dt="2022-06-05T20:04:28.322" v="98" actId="20577"/>
        <pc:sldMkLst>
          <pc:docMk/>
          <pc:sldMk cId="0" sldId="256"/>
        </pc:sldMkLst>
        <pc:spChg chg="mod">
          <ac:chgData name="JY Chen" userId="S::j.chen@lowell.church::ab0fdd4b-4330-43f7-a976-03f1f0900fcd" providerId="AD" clId="Web-{07028472-6C53-962A-987B-EF5058CC4990}" dt="2022-06-05T20:04:21.634" v="97" actId="20577"/>
          <ac:spMkLst>
            <pc:docMk/>
            <pc:sldMk cId="0" sldId="256"/>
            <ac:spMk id="3" creationId="{00000000-0000-0000-0000-000000000000}"/>
          </ac:spMkLst>
        </pc:spChg>
        <pc:spChg chg="mod">
          <ac:chgData name="JY Chen" userId="S::j.chen@lowell.church::ab0fdd4b-4330-43f7-a976-03f1f0900fcd" providerId="AD" clId="Web-{07028472-6C53-962A-987B-EF5058CC4990}" dt="2022-06-05T20:04:28.322" v="98" actId="20577"/>
          <ac:spMkLst>
            <pc:docMk/>
            <pc:sldMk cId="0" sldId="256"/>
            <ac:spMk id="4" creationId="{00000000-0000-0000-0000-000000000000}"/>
          </ac:spMkLst>
        </pc:spChg>
      </pc:sldChg>
      <pc:sldChg chg="modSp">
        <pc:chgData name="JY Chen" userId="S::j.chen@lowell.church::ab0fdd4b-4330-43f7-a976-03f1f0900fcd" providerId="AD" clId="Web-{07028472-6C53-962A-987B-EF5058CC4990}" dt="2022-06-05T20:04:43.182" v="100" actId="20577"/>
        <pc:sldMkLst>
          <pc:docMk/>
          <pc:sldMk cId="0" sldId="257"/>
        </pc:sldMkLst>
        <pc:spChg chg="mod">
          <ac:chgData name="JY Chen" userId="S::j.chen@lowell.church::ab0fdd4b-4330-43f7-a976-03f1f0900fcd" providerId="AD" clId="Web-{07028472-6C53-962A-987B-EF5058CC4990}" dt="2022-06-05T20:04:36.744" v="99" actId="20577"/>
          <ac:spMkLst>
            <pc:docMk/>
            <pc:sldMk cId="0" sldId="257"/>
            <ac:spMk id="3" creationId="{00000000-0000-0000-0000-000000000000}"/>
          </ac:spMkLst>
        </pc:spChg>
        <pc:spChg chg="mod">
          <ac:chgData name="JY Chen" userId="S::j.chen@lowell.church::ab0fdd4b-4330-43f7-a976-03f1f0900fcd" providerId="AD" clId="Web-{07028472-6C53-962A-987B-EF5058CC4990}" dt="2022-06-05T20:04:43.182" v="100" actId="20577"/>
          <ac:spMkLst>
            <pc:docMk/>
            <pc:sldMk cId="0" sldId="257"/>
            <ac:spMk id="4" creationId="{00000000-0000-0000-0000-000000000000}"/>
          </ac:spMkLst>
        </pc:spChg>
      </pc:sldChg>
      <pc:sldChg chg="addSp delSp modSp modNotes">
        <pc:chgData name="JY Chen" userId="S::j.chen@lowell.church::ab0fdd4b-4330-43f7-a976-03f1f0900fcd" providerId="AD" clId="Web-{07028472-6C53-962A-987B-EF5058CC4990}" dt="2022-06-05T20:10:28.847" v="124" actId="20577"/>
        <pc:sldMkLst>
          <pc:docMk/>
          <pc:sldMk cId="0" sldId="258"/>
        </pc:sldMkLst>
        <pc:spChg chg="mod">
          <ac:chgData name="JY Chen" userId="S::j.chen@lowell.church::ab0fdd4b-4330-43f7-a976-03f1f0900fcd" providerId="AD" clId="Web-{07028472-6C53-962A-987B-EF5058CC4990}" dt="2022-06-05T20:05:23.433" v="109" actId="14100"/>
          <ac:spMkLst>
            <pc:docMk/>
            <pc:sldMk cId="0" sldId="258"/>
            <ac:spMk id="3" creationId="{00000000-0000-0000-0000-000000000000}"/>
          </ac:spMkLst>
        </pc:spChg>
        <pc:spChg chg="mod">
          <ac:chgData name="JY Chen" userId="S::j.chen@lowell.church::ab0fdd4b-4330-43f7-a976-03f1f0900fcd" providerId="AD" clId="Web-{07028472-6C53-962A-987B-EF5058CC4990}" dt="2022-06-05T20:10:28.847" v="124" actId="20577"/>
          <ac:spMkLst>
            <pc:docMk/>
            <pc:sldMk cId="0" sldId="258"/>
            <ac:spMk id="4" creationId="{00000000-0000-0000-0000-000000000000}"/>
          </ac:spMkLst>
        </pc:spChg>
        <pc:spChg chg="del">
          <ac:chgData name="JY Chen" userId="S::j.chen@lowell.church::ab0fdd4b-4330-43f7-a976-03f1f0900fcd" providerId="AD" clId="Web-{07028472-6C53-962A-987B-EF5058CC4990}" dt="2022-06-05T19:49:37.169" v="4"/>
          <ac:spMkLst>
            <pc:docMk/>
            <pc:sldMk cId="0" sldId="258"/>
            <ac:spMk id="5" creationId="{00000000-0000-0000-0000-000000000000}"/>
          </ac:spMkLst>
        </pc:spChg>
        <pc:spChg chg="add del mod">
          <ac:chgData name="JY Chen" userId="S::j.chen@lowell.church::ab0fdd4b-4330-43f7-a976-03f1f0900fcd" providerId="AD" clId="Web-{07028472-6C53-962A-987B-EF5058CC4990}" dt="2022-06-05T20:03:43.055" v="89"/>
          <ac:spMkLst>
            <pc:docMk/>
            <pc:sldMk cId="0" sldId="258"/>
            <ac:spMk id="6" creationId="{59E3D8F8-15CD-E371-5DFA-AE6F0DB564CE}"/>
          </ac:spMkLst>
        </pc:spChg>
        <pc:spChg chg="add del mod">
          <ac:chgData name="JY Chen" userId="S::j.chen@lowell.church::ab0fdd4b-4330-43f7-a976-03f1f0900fcd" providerId="AD" clId="Web-{07028472-6C53-962A-987B-EF5058CC4990}" dt="2022-06-05T20:03:30.773" v="88"/>
          <ac:spMkLst>
            <pc:docMk/>
            <pc:sldMk cId="0" sldId="258"/>
            <ac:spMk id="7" creationId="{7EA969D7-EF91-DE34-7FAF-7BA4F2FC52E7}"/>
          </ac:spMkLst>
        </pc:spChg>
        <pc:spChg chg="add del mod">
          <ac:chgData name="JY Chen" userId="S::j.chen@lowell.church::ab0fdd4b-4330-43f7-a976-03f1f0900fcd" providerId="AD" clId="Web-{07028472-6C53-962A-987B-EF5058CC4990}" dt="2022-06-05T20:03:25.976" v="86"/>
          <ac:spMkLst>
            <pc:docMk/>
            <pc:sldMk cId="0" sldId="258"/>
            <ac:spMk id="8" creationId="{4A6C8BBE-358B-966F-B1E5-550A1A756FE2}"/>
          </ac:spMkLst>
        </pc:spChg>
        <pc:spChg chg="add mod">
          <ac:chgData name="JY Chen" userId="S::j.chen@lowell.church::ab0fdd4b-4330-43f7-a976-03f1f0900fcd" providerId="AD" clId="Web-{07028472-6C53-962A-987B-EF5058CC4990}" dt="2022-06-05T20:04:12.384" v="96" actId="14100"/>
          <ac:spMkLst>
            <pc:docMk/>
            <pc:sldMk cId="0" sldId="258"/>
            <ac:spMk id="10" creationId="{1FA4D370-08F2-E5AA-4F40-5A864C1FB258}"/>
          </ac:spMkLst>
        </pc:spChg>
      </pc:sldChg>
      <pc:sldChg chg="addSp delSp modSp modNotes">
        <pc:chgData name="JY Chen" userId="S::j.chen@lowell.church::ab0fdd4b-4330-43f7-a976-03f1f0900fcd" providerId="AD" clId="Web-{07028472-6C53-962A-987B-EF5058CC4990}" dt="2022-06-05T20:12:01.428" v="133"/>
        <pc:sldMkLst>
          <pc:docMk/>
          <pc:sldMk cId="0" sldId="259"/>
        </pc:sldMkLst>
        <pc:spChg chg="del mod">
          <ac:chgData name="JY Chen" userId="S::j.chen@lowell.church::ab0fdd4b-4330-43f7-a976-03f1f0900fcd" providerId="AD" clId="Web-{07028472-6C53-962A-987B-EF5058CC4990}" dt="2022-06-05T20:10:49.145" v="125"/>
          <ac:spMkLst>
            <pc:docMk/>
            <pc:sldMk cId="0" sldId="259"/>
            <ac:spMk id="3" creationId="{00000000-0000-0000-0000-000000000000}"/>
          </ac:spMkLst>
        </pc:spChg>
        <pc:spChg chg="del mod">
          <ac:chgData name="JY Chen" userId="S::j.chen@lowell.church::ab0fdd4b-4330-43f7-a976-03f1f0900fcd" providerId="AD" clId="Web-{07028472-6C53-962A-987B-EF5058CC4990}" dt="2022-06-05T20:10:57.926" v="127"/>
          <ac:spMkLst>
            <pc:docMk/>
            <pc:sldMk cId="0" sldId="259"/>
            <ac:spMk id="4" creationId="{00000000-0000-0000-0000-000000000000}"/>
          </ac:spMkLst>
        </pc:spChg>
        <pc:spChg chg="add">
          <ac:chgData name="JY Chen" userId="S::j.chen@lowell.church::ab0fdd4b-4330-43f7-a976-03f1f0900fcd" providerId="AD" clId="Web-{07028472-6C53-962A-987B-EF5058CC4990}" dt="2022-06-05T20:10:52.113" v="126"/>
          <ac:spMkLst>
            <pc:docMk/>
            <pc:sldMk cId="0" sldId="259"/>
            <ac:spMk id="6" creationId="{FCB95701-245F-46BC-8299-8994A380BBBE}"/>
          </ac:spMkLst>
        </pc:spChg>
        <pc:spChg chg="add mod">
          <ac:chgData name="JY Chen" userId="S::j.chen@lowell.church::ab0fdd4b-4330-43f7-a976-03f1f0900fcd" providerId="AD" clId="Web-{07028472-6C53-962A-987B-EF5058CC4990}" dt="2022-06-05T20:11:29.442" v="132" actId="20577"/>
          <ac:spMkLst>
            <pc:docMk/>
            <pc:sldMk cId="0" sldId="259"/>
            <ac:spMk id="8" creationId="{757F94B7-D8BE-1484-8136-FE24CBB00FBD}"/>
          </ac:spMkLst>
        </pc:spChg>
      </pc:sldChg>
      <pc:sldChg chg="modNotes">
        <pc:chgData name="JY Chen" userId="S::j.chen@lowell.church::ab0fdd4b-4330-43f7-a976-03f1f0900fcd" providerId="AD" clId="Web-{07028472-6C53-962A-987B-EF5058CC4990}" dt="2022-06-05T20:12:08.334" v="134"/>
        <pc:sldMkLst>
          <pc:docMk/>
          <pc:sldMk cId="0" sldId="260"/>
        </pc:sldMkLst>
      </pc:sldChg>
      <pc:sldChg chg="delSp delAnim">
        <pc:chgData name="JY Chen" userId="S::j.chen@lowell.church::ab0fdd4b-4330-43f7-a976-03f1f0900fcd" providerId="AD" clId="Web-{07028472-6C53-962A-987B-EF5058CC4990}" dt="2022-06-05T20:12:48.913" v="135"/>
        <pc:sldMkLst>
          <pc:docMk/>
          <pc:sldMk cId="0" sldId="274"/>
        </pc:sldMkLst>
        <pc:picChg chg="del">
          <ac:chgData name="JY Chen" userId="S::j.chen@lowell.church::ab0fdd4b-4330-43f7-a976-03f1f0900fcd" providerId="AD" clId="Web-{07028472-6C53-962A-987B-EF5058CC4990}" dt="2022-06-05T20:12:48.913" v="135"/>
          <ac:picMkLst>
            <pc:docMk/>
            <pc:sldMk cId="0" sldId="274"/>
            <ac:picMk id="5" creationId="{BFE49DD1-1648-0DCE-3B15-FF43E7611E3C}"/>
          </ac:picMkLst>
        </pc:picChg>
      </pc:sldChg>
    </pc:docChg>
  </pc:docChgLst>
  <pc:docChgLst>
    <pc:chgData name="JY Chen" userId="ab0fdd4b-4330-43f7-a976-03f1f0900fcd" providerId="ADAL" clId="{824C9EBA-4257-E84C-94BB-700E74203888}"/>
    <pc:docChg chg="modSld">
      <pc:chgData name="JY Chen" userId="ab0fdd4b-4330-43f7-a976-03f1f0900fcd" providerId="ADAL" clId="{824C9EBA-4257-E84C-94BB-700E74203888}" dt="2022-06-12T04:09:57.179" v="0" actId="14100"/>
      <pc:docMkLst>
        <pc:docMk/>
      </pc:docMkLst>
      <pc:sldChg chg="modSp">
        <pc:chgData name="JY Chen" userId="ab0fdd4b-4330-43f7-a976-03f1f0900fcd" providerId="ADAL" clId="{824C9EBA-4257-E84C-94BB-700E74203888}" dt="2022-06-12T04:09:57.179" v="0" actId="14100"/>
        <pc:sldMkLst>
          <pc:docMk/>
          <pc:sldMk cId="423286222" sldId="293"/>
        </pc:sldMkLst>
        <pc:spChg chg="mod">
          <ac:chgData name="JY Chen" userId="ab0fdd4b-4330-43f7-a976-03f1f0900fcd" providerId="ADAL" clId="{824C9EBA-4257-E84C-94BB-700E74203888}" dt="2022-06-12T04:09:57.179" v="0" actId="14100"/>
          <ac:spMkLst>
            <pc:docMk/>
            <pc:sldMk cId="423286222" sldId="293"/>
            <ac:spMk id="9" creationId="{C060A187-BA07-DE7A-0634-26C5839963FD}"/>
          </ac:spMkLst>
        </pc:spChg>
      </pc:sldChg>
    </pc:docChg>
  </pc:docChgLst>
  <pc:docChgLst>
    <pc:chgData name="JY Chen" userId="S::j.chen@lowell.church::ab0fdd4b-4330-43f7-a976-03f1f0900fcd" providerId="AD" clId="Web-{4CEBBB87-1F2C-7146-070C-CB980010DDC9}"/>
    <pc:docChg chg="addSld delSld modSld sldOrd">
      <pc:chgData name="JY Chen" userId="S::j.chen@lowell.church::ab0fdd4b-4330-43f7-a976-03f1f0900fcd" providerId="AD" clId="Web-{4CEBBB87-1F2C-7146-070C-CB980010DDC9}" dt="2022-06-10T21:21:23.726" v="675" actId="20577"/>
      <pc:docMkLst>
        <pc:docMk/>
      </pc:docMkLst>
      <pc:sldChg chg="modNotes">
        <pc:chgData name="JY Chen" userId="S::j.chen@lowell.church::ab0fdd4b-4330-43f7-a976-03f1f0900fcd" providerId="AD" clId="Web-{4CEBBB87-1F2C-7146-070C-CB980010DDC9}" dt="2022-06-10T15:59:40.987" v="334"/>
        <pc:sldMkLst>
          <pc:docMk/>
          <pc:sldMk cId="0" sldId="258"/>
        </pc:sldMkLst>
      </pc:sldChg>
      <pc:sldChg chg="modSp">
        <pc:chgData name="JY Chen" userId="S::j.chen@lowell.church::ab0fdd4b-4330-43f7-a976-03f1f0900fcd" providerId="AD" clId="Web-{4CEBBB87-1F2C-7146-070C-CB980010DDC9}" dt="2022-06-10T20:56:39.889" v="566" actId="1076"/>
        <pc:sldMkLst>
          <pc:docMk/>
          <pc:sldMk cId="466182913" sldId="275"/>
        </pc:sldMkLst>
        <pc:spChg chg="mod">
          <ac:chgData name="JY Chen" userId="S::j.chen@lowell.church::ab0fdd4b-4330-43f7-a976-03f1f0900fcd" providerId="AD" clId="Web-{4CEBBB87-1F2C-7146-070C-CB980010DDC9}" dt="2022-06-10T20:56:39.889" v="566" actId="1076"/>
          <ac:spMkLst>
            <pc:docMk/>
            <pc:sldMk cId="466182913" sldId="275"/>
            <ac:spMk id="4" creationId="{00000000-0000-0000-0000-000000000000}"/>
          </ac:spMkLst>
        </pc:spChg>
      </pc:sldChg>
      <pc:sldChg chg="modSp modNotes">
        <pc:chgData name="JY Chen" userId="S::j.chen@lowell.church::ab0fdd4b-4330-43f7-a976-03f1f0900fcd" providerId="AD" clId="Web-{4CEBBB87-1F2C-7146-070C-CB980010DDC9}" dt="2022-06-10T16:17:17.874" v="424" actId="20577"/>
        <pc:sldMkLst>
          <pc:docMk/>
          <pc:sldMk cId="3331077237" sldId="277"/>
        </pc:sldMkLst>
        <pc:spChg chg="mod">
          <ac:chgData name="JY Chen" userId="S::j.chen@lowell.church::ab0fdd4b-4330-43f7-a976-03f1f0900fcd" providerId="AD" clId="Web-{4CEBBB87-1F2C-7146-070C-CB980010DDC9}" dt="2022-06-10T16:17:17.874" v="424" actId="20577"/>
          <ac:spMkLst>
            <pc:docMk/>
            <pc:sldMk cId="3331077237" sldId="277"/>
            <ac:spMk id="4" creationId="{0B370896-7A37-5793-2DD7-AE36EC9A40ED}"/>
          </ac:spMkLst>
        </pc:spChg>
      </pc:sldChg>
      <pc:sldChg chg="addSp delSp modNotes">
        <pc:chgData name="JY Chen" userId="S::j.chen@lowell.church::ab0fdd4b-4330-43f7-a976-03f1f0900fcd" providerId="AD" clId="Web-{4CEBBB87-1F2C-7146-070C-CB980010DDC9}" dt="2022-06-10T20:58:28.376" v="571"/>
        <pc:sldMkLst>
          <pc:docMk/>
          <pc:sldMk cId="2606070228" sldId="278"/>
        </pc:sldMkLst>
        <pc:spChg chg="del">
          <ac:chgData name="JY Chen" userId="S::j.chen@lowell.church::ab0fdd4b-4330-43f7-a976-03f1f0900fcd" providerId="AD" clId="Web-{4CEBBB87-1F2C-7146-070C-CB980010DDC9}" dt="2022-06-10T15:57:16.170" v="296"/>
          <ac:spMkLst>
            <pc:docMk/>
            <pc:sldMk cId="2606070228" sldId="278"/>
            <ac:spMk id="4" creationId="{5B595126-AE49-7536-2D07-92D9604C73AE}"/>
          </ac:spMkLst>
        </pc:spChg>
        <pc:spChg chg="del">
          <ac:chgData name="JY Chen" userId="S::j.chen@lowell.church::ab0fdd4b-4330-43f7-a976-03f1f0900fcd" providerId="AD" clId="Web-{4CEBBB87-1F2C-7146-070C-CB980010DDC9}" dt="2022-06-10T16:17:44.031" v="427"/>
          <ac:spMkLst>
            <pc:docMk/>
            <pc:sldMk cId="2606070228" sldId="278"/>
            <ac:spMk id="5" creationId="{62876F41-9534-828A-20CB-52B373D6CDBD}"/>
          </ac:spMkLst>
        </pc:spChg>
        <pc:spChg chg="add">
          <ac:chgData name="JY Chen" userId="S::j.chen@lowell.church::ab0fdd4b-4330-43f7-a976-03f1f0900fcd" providerId="AD" clId="Web-{4CEBBB87-1F2C-7146-070C-CB980010DDC9}" dt="2022-06-10T15:57:17.186" v="297"/>
          <ac:spMkLst>
            <pc:docMk/>
            <pc:sldMk cId="2606070228" sldId="278"/>
            <ac:spMk id="8" creationId="{CF2CF7B9-7982-5C15-F1C7-7DDCC9C4EC89}"/>
          </ac:spMkLst>
        </pc:spChg>
        <pc:spChg chg="add">
          <ac:chgData name="JY Chen" userId="S::j.chen@lowell.church::ab0fdd4b-4330-43f7-a976-03f1f0900fcd" providerId="AD" clId="Web-{4CEBBB87-1F2C-7146-070C-CB980010DDC9}" dt="2022-06-10T16:17:45.327" v="428"/>
          <ac:spMkLst>
            <pc:docMk/>
            <pc:sldMk cId="2606070228" sldId="278"/>
            <ac:spMk id="10" creationId="{3424D732-E032-B079-A51F-529CF8EB1FB9}"/>
          </ac:spMkLst>
        </pc:spChg>
      </pc:sldChg>
      <pc:sldChg chg="addSp delSp modSp modNotes">
        <pc:chgData name="JY Chen" userId="S::j.chen@lowell.church::ab0fdd4b-4330-43f7-a976-03f1f0900fcd" providerId="AD" clId="Web-{4CEBBB87-1F2C-7146-070C-CB980010DDC9}" dt="2022-06-10T16:01:02.317" v="357"/>
        <pc:sldMkLst>
          <pc:docMk/>
          <pc:sldMk cId="3547477137" sldId="279"/>
        </pc:sldMkLst>
        <pc:spChg chg="del">
          <ac:chgData name="JY Chen" userId="S::j.chen@lowell.church::ab0fdd4b-4330-43f7-a976-03f1f0900fcd" providerId="AD" clId="Web-{4CEBBB87-1F2C-7146-070C-CB980010DDC9}" dt="2022-06-10T15:08:00.906" v="84"/>
          <ac:spMkLst>
            <pc:docMk/>
            <pc:sldMk cId="3547477137" sldId="279"/>
            <ac:spMk id="4" creationId="{2B452BE1-3532-1E76-0A0F-EDDEAC20278C}"/>
          </ac:spMkLst>
        </pc:spChg>
        <pc:spChg chg="add mod">
          <ac:chgData name="JY Chen" userId="S::j.chen@lowell.church::ab0fdd4b-4330-43f7-a976-03f1f0900fcd" providerId="AD" clId="Web-{4CEBBB87-1F2C-7146-070C-CB980010DDC9}" dt="2022-06-10T15:51:16.302" v="280" actId="1076"/>
          <ac:spMkLst>
            <pc:docMk/>
            <pc:sldMk cId="3547477137" sldId="279"/>
            <ac:spMk id="6" creationId="{4FBE03FE-F911-818B-2D38-035E770764FD}"/>
          </ac:spMkLst>
        </pc:spChg>
      </pc:sldChg>
      <pc:sldChg chg="modNotes">
        <pc:chgData name="JY Chen" userId="S::j.chen@lowell.church::ab0fdd4b-4330-43f7-a976-03f1f0900fcd" providerId="AD" clId="Web-{4CEBBB87-1F2C-7146-070C-CB980010DDC9}" dt="2022-06-10T16:00:22.925" v="339"/>
        <pc:sldMkLst>
          <pc:docMk/>
          <pc:sldMk cId="1181965251" sldId="281"/>
        </pc:sldMkLst>
      </pc:sldChg>
      <pc:sldChg chg="delSp modSp modNotes">
        <pc:chgData name="JY Chen" userId="S::j.chen@lowell.church::ab0fdd4b-4330-43f7-a976-03f1f0900fcd" providerId="AD" clId="Web-{4CEBBB87-1F2C-7146-070C-CB980010DDC9}" dt="2022-06-10T21:03:46.260" v="625"/>
        <pc:sldMkLst>
          <pc:docMk/>
          <pc:sldMk cId="4144336701" sldId="282"/>
        </pc:sldMkLst>
        <pc:spChg chg="mod">
          <ac:chgData name="JY Chen" userId="S::j.chen@lowell.church::ab0fdd4b-4330-43f7-a976-03f1f0900fcd" providerId="AD" clId="Web-{4CEBBB87-1F2C-7146-070C-CB980010DDC9}" dt="2022-06-10T16:19:33.424" v="440" actId="1076"/>
          <ac:spMkLst>
            <pc:docMk/>
            <pc:sldMk cId="4144336701" sldId="282"/>
            <ac:spMk id="3" creationId="{9E764CB2-8EEB-5BAE-A957-81CAEC239A16}"/>
          </ac:spMkLst>
        </pc:spChg>
        <pc:spChg chg="mod">
          <ac:chgData name="JY Chen" userId="S::j.chen@lowell.church::ab0fdd4b-4330-43f7-a976-03f1f0900fcd" providerId="AD" clId="Web-{4CEBBB87-1F2C-7146-070C-CB980010DDC9}" dt="2022-06-10T16:19:09.111" v="437" actId="1076"/>
          <ac:spMkLst>
            <pc:docMk/>
            <pc:sldMk cId="4144336701" sldId="282"/>
            <ac:spMk id="4" creationId="{9FC19DBF-42A5-4370-ABDA-C5123DA96E4C}"/>
          </ac:spMkLst>
        </pc:spChg>
        <pc:spChg chg="del">
          <ac:chgData name="JY Chen" userId="S::j.chen@lowell.church::ab0fdd4b-4330-43f7-a976-03f1f0900fcd" providerId="AD" clId="Web-{4CEBBB87-1F2C-7146-070C-CB980010DDC9}" dt="2022-06-10T16:19:22.017" v="438"/>
          <ac:spMkLst>
            <pc:docMk/>
            <pc:sldMk cId="4144336701" sldId="282"/>
            <ac:spMk id="6" creationId="{F2D26937-E1EA-0BCE-C01B-34C4EC293688}"/>
          </ac:spMkLst>
        </pc:spChg>
        <pc:spChg chg="mod">
          <ac:chgData name="JY Chen" userId="S::j.chen@lowell.church::ab0fdd4b-4330-43f7-a976-03f1f0900fcd" providerId="AD" clId="Web-{4CEBBB87-1F2C-7146-070C-CB980010DDC9}" dt="2022-06-10T16:19:03.142" v="436" actId="1076"/>
          <ac:spMkLst>
            <pc:docMk/>
            <pc:sldMk cId="4144336701" sldId="282"/>
            <ac:spMk id="8" creationId="{CD4313D8-26BF-CE6D-7E42-F4F10470CA3A}"/>
          </ac:spMkLst>
        </pc:spChg>
        <pc:spChg chg="mod">
          <ac:chgData name="JY Chen" userId="S::j.chen@lowell.church::ab0fdd4b-4330-43f7-a976-03f1f0900fcd" providerId="AD" clId="Web-{4CEBBB87-1F2C-7146-070C-CB980010DDC9}" dt="2022-06-10T16:20:00.128" v="443" actId="1076"/>
          <ac:spMkLst>
            <pc:docMk/>
            <pc:sldMk cId="4144336701" sldId="282"/>
            <ac:spMk id="10" creationId="{60C9A2CE-24CD-3AA2-4622-C5F2B536CFF5}"/>
          </ac:spMkLst>
        </pc:spChg>
        <pc:spChg chg="mod">
          <ac:chgData name="JY Chen" userId="S::j.chen@lowell.church::ab0fdd4b-4330-43f7-a976-03f1f0900fcd" providerId="AD" clId="Web-{4CEBBB87-1F2C-7146-070C-CB980010DDC9}" dt="2022-06-10T16:18:51.392" v="435" actId="1076"/>
          <ac:spMkLst>
            <pc:docMk/>
            <pc:sldMk cId="4144336701" sldId="282"/>
            <ac:spMk id="11" creationId="{979EE68A-E226-5835-AE4D-EF31E3281F10}"/>
          </ac:spMkLst>
        </pc:spChg>
        <pc:spChg chg="mod">
          <ac:chgData name="JY Chen" userId="S::j.chen@lowell.church::ab0fdd4b-4330-43f7-a976-03f1f0900fcd" providerId="AD" clId="Web-{4CEBBB87-1F2C-7146-070C-CB980010DDC9}" dt="2022-06-10T16:19:45.815" v="441" actId="1076"/>
          <ac:spMkLst>
            <pc:docMk/>
            <pc:sldMk cId="4144336701" sldId="282"/>
            <ac:spMk id="12" creationId="{69437F64-3B15-B4BF-DDF8-30580FCBAA27}"/>
          </ac:spMkLst>
        </pc:spChg>
      </pc:sldChg>
      <pc:sldChg chg="del">
        <pc:chgData name="JY Chen" userId="S::j.chen@lowell.church::ab0fdd4b-4330-43f7-a976-03f1f0900fcd" providerId="AD" clId="Web-{4CEBBB87-1F2C-7146-070C-CB980010DDC9}" dt="2022-06-10T16:20:12.206" v="444"/>
        <pc:sldMkLst>
          <pc:docMk/>
          <pc:sldMk cId="4274887181" sldId="283"/>
        </pc:sldMkLst>
      </pc:sldChg>
      <pc:sldChg chg="del">
        <pc:chgData name="JY Chen" userId="S::j.chen@lowell.church::ab0fdd4b-4330-43f7-a976-03f1f0900fcd" providerId="AD" clId="Web-{4CEBBB87-1F2C-7146-070C-CB980010DDC9}" dt="2022-06-10T16:20:16.785" v="445"/>
        <pc:sldMkLst>
          <pc:docMk/>
          <pc:sldMk cId="1435221313" sldId="284"/>
        </pc:sldMkLst>
      </pc:sldChg>
      <pc:sldChg chg="addSp delSp modSp add replId modNotes">
        <pc:chgData name="JY Chen" userId="S::j.chen@lowell.church::ab0fdd4b-4330-43f7-a976-03f1f0900fcd" providerId="AD" clId="Web-{4CEBBB87-1F2C-7146-070C-CB980010DDC9}" dt="2022-06-10T20:57:43.750" v="568"/>
        <pc:sldMkLst>
          <pc:docMk/>
          <pc:sldMk cId="152767630" sldId="286"/>
        </pc:sldMkLst>
        <pc:spChg chg="add del mod">
          <ac:chgData name="JY Chen" userId="S::j.chen@lowell.church::ab0fdd4b-4330-43f7-a976-03f1f0900fcd" providerId="AD" clId="Web-{4CEBBB87-1F2C-7146-070C-CB980010DDC9}" dt="2022-06-10T15:57:03.654" v="294"/>
          <ac:spMkLst>
            <pc:docMk/>
            <pc:sldMk cId="152767630" sldId="286"/>
            <ac:spMk id="5" creationId="{618CA86B-123E-A5A4-CC39-19381BA53229}"/>
          </ac:spMkLst>
        </pc:spChg>
        <pc:spChg chg="add">
          <ac:chgData name="JY Chen" userId="S::j.chen@lowell.church::ab0fdd4b-4330-43f7-a976-03f1f0900fcd" providerId="AD" clId="Web-{4CEBBB87-1F2C-7146-070C-CB980010DDC9}" dt="2022-06-10T15:57:07.139" v="295"/>
          <ac:spMkLst>
            <pc:docMk/>
            <pc:sldMk cId="152767630" sldId="286"/>
            <ac:spMk id="7" creationId="{16B3EA39-CA06-B683-EB06-3BFE8C91A2E4}"/>
          </ac:spMkLst>
        </pc:spChg>
        <pc:spChg chg="add del mod">
          <ac:chgData name="JY Chen" userId="S::j.chen@lowell.church::ab0fdd4b-4330-43f7-a976-03f1f0900fcd" providerId="AD" clId="Web-{4CEBBB87-1F2C-7146-070C-CB980010DDC9}" dt="2022-06-10T16:17:33.546" v="425"/>
          <ac:spMkLst>
            <pc:docMk/>
            <pc:sldMk cId="152767630" sldId="286"/>
            <ac:spMk id="8" creationId="{D293D1B2-BFCD-4971-96E9-18B70D5148A5}"/>
          </ac:spMkLst>
        </pc:spChg>
        <pc:spChg chg="add">
          <ac:chgData name="JY Chen" userId="S::j.chen@lowell.church::ab0fdd4b-4330-43f7-a976-03f1f0900fcd" providerId="AD" clId="Web-{4CEBBB87-1F2C-7146-070C-CB980010DDC9}" dt="2022-06-10T16:17:33.608" v="426"/>
          <ac:spMkLst>
            <pc:docMk/>
            <pc:sldMk cId="152767630" sldId="286"/>
            <ac:spMk id="10" creationId="{E6DE666A-E9F6-BD6A-65C9-827E9C5BA214}"/>
          </ac:spMkLst>
        </pc:spChg>
      </pc:sldChg>
      <pc:sldChg chg="modSp add replId">
        <pc:chgData name="JY Chen" userId="S::j.chen@lowell.church::ab0fdd4b-4330-43f7-a976-03f1f0900fcd" providerId="AD" clId="Web-{4CEBBB87-1F2C-7146-070C-CB980010DDC9}" dt="2022-06-10T16:20:32.222" v="448" actId="20577"/>
        <pc:sldMkLst>
          <pc:docMk/>
          <pc:sldMk cId="2023121906" sldId="287"/>
        </pc:sldMkLst>
        <pc:spChg chg="mod">
          <ac:chgData name="JY Chen" userId="S::j.chen@lowell.church::ab0fdd4b-4330-43f7-a976-03f1f0900fcd" providerId="AD" clId="Web-{4CEBBB87-1F2C-7146-070C-CB980010DDC9}" dt="2022-06-10T16:20:32.222" v="448" actId="20577"/>
          <ac:spMkLst>
            <pc:docMk/>
            <pc:sldMk cId="2023121906" sldId="287"/>
            <ac:spMk id="4" creationId="{9FC19DBF-42A5-4370-ABDA-C5123DA96E4C}"/>
          </ac:spMkLst>
        </pc:spChg>
      </pc:sldChg>
      <pc:sldChg chg="modSp add ord replId">
        <pc:chgData name="JY Chen" userId="S::j.chen@lowell.church::ab0fdd4b-4330-43f7-a976-03f1f0900fcd" providerId="AD" clId="Web-{4CEBBB87-1F2C-7146-070C-CB980010DDC9}" dt="2022-06-10T16:20:49.598" v="451"/>
        <pc:sldMkLst>
          <pc:docMk/>
          <pc:sldMk cId="1957621322" sldId="288"/>
        </pc:sldMkLst>
        <pc:spChg chg="mod">
          <ac:chgData name="JY Chen" userId="S::j.chen@lowell.church::ab0fdd4b-4330-43f7-a976-03f1f0900fcd" providerId="AD" clId="Web-{4CEBBB87-1F2C-7146-070C-CB980010DDC9}" dt="2022-06-10T16:20:45.426" v="450" actId="20577"/>
          <ac:spMkLst>
            <pc:docMk/>
            <pc:sldMk cId="1957621322" sldId="288"/>
            <ac:spMk id="4" creationId="{9FC19DBF-42A5-4370-ABDA-C5123DA96E4C}"/>
          </ac:spMkLst>
        </pc:spChg>
      </pc:sldChg>
      <pc:sldChg chg="addSp delSp modSp add replId modNotes">
        <pc:chgData name="JY Chen" userId="S::j.chen@lowell.church::ab0fdd4b-4330-43f7-a976-03f1f0900fcd" providerId="AD" clId="Web-{4CEBBB87-1F2C-7146-070C-CB980010DDC9}" dt="2022-06-10T21:19:58.505" v="650"/>
        <pc:sldMkLst>
          <pc:docMk/>
          <pc:sldMk cId="3489701731" sldId="289"/>
        </pc:sldMkLst>
        <pc:spChg chg="del">
          <ac:chgData name="JY Chen" userId="S::j.chen@lowell.church::ab0fdd4b-4330-43f7-a976-03f1f0900fcd" providerId="AD" clId="Web-{4CEBBB87-1F2C-7146-070C-CB980010DDC9}" dt="2022-06-10T16:32:05.819" v="474"/>
          <ac:spMkLst>
            <pc:docMk/>
            <pc:sldMk cId="3489701731" sldId="289"/>
            <ac:spMk id="3" creationId="{9E764CB2-8EEB-5BAE-A957-81CAEC239A16}"/>
          </ac:spMkLst>
        </pc:spChg>
        <pc:spChg chg="del">
          <ac:chgData name="JY Chen" userId="S::j.chen@lowell.church::ab0fdd4b-4330-43f7-a976-03f1f0900fcd" providerId="AD" clId="Web-{4CEBBB87-1F2C-7146-070C-CB980010DDC9}" dt="2022-06-10T16:31:55.725" v="472"/>
          <ac:spMkLst>
            <pc:docMk/>
            <pc:sldMk cId="3489701731" sldId="289"/>
            <ac:spMk id="4" creationId="{0B370896-7A37-5793-2DD7-AE36EC9A40ED}"/>
          </ac:spMkLst>
        </pc:spChg>
        <pc:spChg chg="del">
          <ac:chgData name="JY Chen" userId="S::j.chen@lowell.church::ab0fdd4b-4330-43f7-a976-03f1f0900fcd" providerId="AD" clId="Web-{4CEBBB87-1F2C-7146-070C-CB980010DDC9}" dt="2022-06-10T16:32:00.615" v="473"/>
          <ac:spMkLst>
            <pc:docMk/>
            <pc:sldMk cId="3489701731" sldId="289"/>
            <ac:spMk id="5" creationId="{974C5289-EF6E-DBF5-EDFC-212E92D67B8B}"/>
          </ac:spMkLst>
        </pc:spChg>
        <pc:spChg chg="add del mod">
          <ac:chgData name="JY Chen" userId="S::j.chen@lowell.church::ab0fdd4b-4330-43f7-a976-03f1f0900fcd" providerId="AD" clId="Web-{4CEBBB87-1F2C-7146-070C-CB980010DDC9}" dt="2022-06-10T16:33:53.243" v="518"/>
          <ac:spMkLst>
            <pc:docMk/>
            <pc:sldMk cId="3489701731" sldId="289"/>
            <ac:spMk id="6" creationId="{649FE202-3605-B903-991C-EB10005DDDFA}"/>
          </ac:spMkLst>
        </pc:spChg>
        <pc:spChg chg="add mod">
          <ac:chgData name="JY Chen" userId="S::j.chen@lowell.church::ab0fdd4b-4330-43f7-a976-03f1f0900fcd" providerId="AD" clId="Web-{4CEBBB87-1F2C-7146-070C-CB980010DDC9}" dt="2022-06-10T16:33:32.149" v="517" actId="14100"/>
          <ac:spMkLst>
            <pc:docMk/>
            <pc:sldMk cId="3489701731" sldId="289"/>
            <ac:spMk id="8" creationId="{83F09C9B-6477-77BE-90A1-9A5B925F7A01}"/>
          </ac:spMkLst>
        </pc:spChg>
        <pc:spChg chg="add mod">
          <ac:chgData name="JY Chen" userId="S::j.chen@lowell.church::ab0fdd4b-4330-43f7-a976-03f1f0900fcd" providerId="AD" clId="Web-{4CEBBB87-1F2C-7146-070C-CB980010DDC9}" dt="2022-06-10T20:55:32.184" v="565" actId="1076"/>
          <ac:spMkLst>
            <pc:docMk/>
            <pc:sldMk cId="3489701731" sldId="289"/>
            <ac:spMk id="10" creationId="{63AB2669-EF37-7AB6-FE92-92C282CB3A7F}"/>
          </ac:spMkLst>
        </pc:spChg>
      </pc:sldChg>
      <pc:sldChg chg="add replId modNotes">
        <pc:chgData name="JY Chen" userId="S::j.chen@lowell.church::ab0fdd4b-4330-43f7-a976-03f1f0900fcd" providerId="AD" clId="Web-{4CEBBB87-1F2C-7146-070C-CB980010DDC9}" dt="2022-06-10T21:20:04.443" v="652"/>
        <pc:sldMkLst>
          <pc:docMk/>
          <pc:sldMk cId="1452894584" sldId="290"/>
        </pc:sldMkLst>
      </pc:sldChg>
      <pc:sldChg chg="modSp add ord replId">
        <pc:chgData name="JY Chen" userId="S::j.chen@lowell.church::ab0fdd4b-4330-43f7-a976-03f1f0900fcd" providerId="AD" clId="Web-{4CEBBB87-1F2C-7146-070C-CB980010DDC9}" dt="2022-06-10T21:21:23.726" v="675" actId="20577"/>
        <pc:sldMkLst>
          <pc:docMk/>
          <pc:sldMk cId="317876055" sldId="291"/>
        </pc:sldMkLst>
        <pc:spChg chg="mod">
          <ac:chgData name="JY Chen" userId="S::j.chen@lowell.church::ab0fdd4b-4330-43f7-a976-03f1f0900fcd" providerId="AD" clId="Web-{4CEBBB87-1F2C-7146-070C-CB980010DDC9}" dt="2022-06-10T21:21:23.726" v="675" actId="20577"/>
          <ac:spMkLst>
            <pc:docMk/>
            <pc:sldMk cId="317876055" sldId="291"/>
            <ac:spMk id="10" creationId="{63AB2669-EF37-7AB6-FE92-92C282CB3A7F}"/>
          </ac:spMkLst>
        </pc:spChg>
      </pc:sldChg>
    </pc:docChg>
  </pc:docChgLst>
  <pc:docChgLst>
    <pc:chgData name="JY Chen" userId="S::j.chen@lowell.church::ab0fdd4b-4330-43f7-a976-03f1f0900fcd" providerId="AD" clId="Web-{40209F51-9BC1-5BE3-25E9-36D6443F22A1}"/>
    <pc:docChg chg="modSld">
      <pc:chgData name="JY Chen" userId="S::j.chen@lowell.church::ab0fdd4b-4330-43f7-a976-03f1f0900fcd" providerId="AD" clId="Web-{40209F51-9BC1-5BE3-25E9-36D6443F22A1}" dt="2022-06-05T20:42:56.867" v="54" actId="20577"/>
      <pc:docMkLst>
        <pc:docMk/>
      </pc:docMkLst>
      <pc:sldChg chg="modSp">
        <pc:chgData name="JY Chen" userId="S::j.chen@lowell.church::ab0fdd4b-4330-43f7-a976-03f1f0900fcd" providerId="AD" clId="Web-{40209F51-9BC1-5BE3-25E9-36D6443F22A1}" dt="2022-06-05T20:16:54.110" v="11" actId="20577"/>
        <pc:sldMkLst>
          <pc:docMk/>
          <pc:sldMk cId="0" sldId="256"/>
        </pc:sldMkLst>
        <pc:spChg chg="mod">
          <ac:chgData name="JY Chen" userId="S::j.chen@lowell.church::ab0fdd4b-4330-43f7-a976-03f1f0900fcd" providerId="AD" clId="Web-{40209F51-9BC1-5BE3-25E9-36D6443F22A1}" dt="2022-06-05T20:16:54.110" v="11" actId="20577"/>
          <ac:spMkLst>
            <pc:docMk/>
            <pc:sldMk cId="0" sldId="256"/>
            <ac:spMk id="3" creationId="{00000000-0000-0000-0000-000000000000}"/>
          </ac:spMkLst>
        </pc:spChg>
      </pc:sldChg>
      <pc:sldChg chg="modSp modNotes">
        <pc:chgData name="JY Chen" userId="S::j.chen@lowell.church::ab0fdd4b-4330-43f7-a976-03f1f0900fcd" providerId="AD" clId="Web-{40209F51-9BC1-5BE3-25E9-36D6443F22A1}" dt="2022-06-05T20:42:56.867" v="54" actId="20577"/>
        <pc:sldMkLst>
          <pc:docMk/>
          <pc:sldMk cId="0" sldId="259"/>
        </pc:sldMkLst>
        <pc:spChg chg="mod">
          <ac:chgData name="JY Chen" userId="S::j.chen@lowell.church::ab0fdd4b-4330-43f7-a976-03f1f0900fcd" providerId="AD" clId="Web-{40209F51-9BC1-5BE3-25E9-36D6443F22A1}" dt="2022-06-05T20:42:56.867" v="54" actId="20577"/>
          <ac:spMkLst>
            <pc:docMk/>
            <pc:sldMk cId="0" sldId="259"/>
            <ac:spMk id="6" creationId="{FCB95701-245F-46BC-8299-8994A380BBBE}"/>
          </ac:spMkLst>
        </pc:spChg>
        <pc:spChg chg="ord">
          <ac:chgData name="JY Chen" userId="S::j.chen@lowell.church::ab0fdd4b-4330-43f7-a976-03f1f0900fcd" providerId="AD" clId="Web-{40209F51-9BC1-5BE3-25E9-36D6443F22A1}" dt="2022-06-05T20:41:17.428" v="33"/>
          <ac:spMkLst>
            <pc:docMk/>
            <pc:sldMk cId="0" sldId="259"/>
            <ac:spMk id="8" creationId="{757F94B7-D8BE-1484-8136-FE24CBB00FBD}"/>
          </ac:spMkLst>
        </pc:spChg>
        <pc:picChg chg="mod">
          <ac:chgData name="JY Chen" userId="S::j.chen@lowell.church::ab0fdd4b-4330-43f7-a976-03f1f0900fcd" providerId="AD" clId="Web-{40209F51-9BC1-5BE3-25E9-36D6443F22A1}" dt="2022-06-05T20:42:37.882" v="51" actId="1076"/>
          <ac:picMkLst>
            <pc:docMk/>
            <pc:sldMk cId="0" sldId="259"/>
            <ac:picMk id="2" creationId="{00000000-0000-0000-0000-000000000000}"/>
          </ac:picMkLst>
        </pc:picChg>
      </pc:sldChg>
    </pc:docChg>
  </pc:docChgLst>
  <pc:docChgLst>
    <pc:chgData name="JY Chen" userId="S::j.chen@lowell.church::ab0fdd4b-4330-43f7-a976-03f1f0900fcd" providerId="AD" clId="Web-{F5B48D6A-596D-4519-81CC-6998F22A9711}"/>
    <pc:docChg chg="modSld">
      <pc:chgData name="JY Chen" userId="S::j.chen@lowell.church::ab0fdd4b-4330-43f7-a976-03f1f0900fcd" providerId="AD" clId="Web-{F5B48D6A-596D-4519-81CC-6998F22A9711}" dt="2022-06-05T19:45:25.988" v="7" actId="14100"/>
      <pc:docMkLst>
        <pc:docMk/>
      </pc:docMkLst>
      <pc:sldChg chg="modSp">
        <pc:chgData name="JY Chen" userId="S::j.chen@lowell.church::ab0fdd4b-4330-43f7-a976-03f1f0900fcd" providerId="AD" clId="Web-{F5B48D6A-596D-4519-81CC-6998F22A9711}" dt="2022-06-05T19:45:25.988" v="7" actId="14100"/>
        <pc:sldMkLst>
          <pc:docMk/>
          <pc:sldMk cId="0" sldId="271"/>
        </pc:sldMkLst>
        <pc:spChg chg="mod">
          <ac:chgData name="JY Chen" userId="S::j.chen@lowell.church::ab0fdd4b-4330-43f7-a976-03f1f0900fcd" providerId="AD" clId="Web-{F5B48D6A-596D-4519-81CC-6998F22A9711}" dt="2022-06-05T19:45:04.675" v="6" actId="20577"/>
          <ac:spMkLst>
            <pc:docMk/>
            <pc:sldMk cId="0" sldId="271"/>
            <ac:spMk id="12" creationId="{00000000-0000-0000-0000-000000000000}"/>
          </ac:spMkLst>
        </pc:spChg>
        <pc:spChg chg="mod">
          <ac:chgData name="JY Chen" userId="S::j.chen@lowell.church::ab0fdd4b-4330-43f7-a976-03f1f0900fcd" providerId="AD" clId="Web-{F5B48D6A-596D-4519-81CC-6998F22A9711}" dt="2022-06-05T19:45:25.988" v="7" actId="14100"/>
          <ac:spMkLst>
            <pc:docMk/>
            <pc:sldMk cId="0" sldId="271"/>
            <ac:spMk id="14" creationId="{00000000-0000-0000-0000-000000000000}"/>
          </ac:spMkLst>
        </pc:spChg>
        <pc:grpChg chg="mod ord">
          <ac:chgData name="JY Chen" userId="S::j.chen@lowell.church::ab0fdd4b-4330-43f7-a976-03f1f0900fcd" providerId="AD" clId="Web-{F5B48D6A-596D-4519-81CC-6998F22A9711}" dt="2022-06-05T19:44:19.299" v="3" actId="14100"/>
          <ac:grpSpMkLst>
            <pc:docMk/>
            <pc:sldMk cId="0" sldId="271"/>
            <ac:grpSpMk id="11" creationId="{00000000-0000-0000-0000-000000000000}"/>
          </ac:grpSpMkLst>
        </pc:grpChg>
      </pc:sldChg>
    </pc:docChg>
  </pc:docChgLst>
  <pc:docChgLst>
    <pc:chgData name="JY Chen" userId="S::j.chen@lowell.church::ab0fdd4b-4330-43f7-a976-03f1f0900fcd" providerId="AD" clId="Web-{DECBC9D6-836C-4511-9953-09671A210C91}"/>
    <pc:docChg chg="addSld delSld modSld sldOrd">
      <pc:chgData name="JY Chen" userId="S::j.chen@lowell.church::ab0fdd4b-4330-43f7-a976-03f1f0900fcd" providerId="AD" clId="Web-{DECBC9D6-836C-4511-9953-09671A210C91}" dt="2022-06-10T04:02:37.785" v="1096"/>
      <pc:docMkLst>
        <pc:docMk/>
      </pc:docMkLst>
      <pc:sldChg chg="modNotes">
        <pc:chgData name="JY Chen" userId="S::j.chen@lowell.church::ab0fdd4b-4330-43f7-a976-03f1f0900fcd" providerId="AD" clId="Web-{DECBC9D6-836C-4511-9953-09671A210C91}" dt="2022-06-09T18:43:37.674" v="445"/>
        <pc:sldMkLst>
          <pc:docMk/>
          <pc:sldMk cId="0" sldId="258"/>
        </pc:sldMkLst>
      </pc:sldChg>
      <pc:sldChg chg="del">
        <pc:chgData name="JY Chen" userId="S::j.chen@lowell.church::ab0fdd4b-4330-43f7-a976-03f1f0900fcd" providerId="AD" clId="Web-{DECBC9D6-836C-4511-9953-09671A210C91}" dt="2022-06-09T19:27:59.599" v="640"/>
        <pc:sldMkLst>
          <pc:docMk/>
          <pc:sldMk cId="0" sldId="269"/>
        </pc:sldMkLst>
      </pc:sldChg>
      <pc:sldChg chg="delSp modSp ord">
        <pc:chgData name="JY Chen" userId="S::j.chen@lowell.church::ab0fdd4b-4330-43f7-a976-03f1f0900fcd" providerId="AD" clId="Web-{DECBC9D6-836C-4511-9953-09671A210C91}" dt="2022-06-10T02:59:36.107" v="1043"/>
        <pc:sldMkLst>
          <pc:docMk/>
          <pc:sldMk cId="0" sldId="270"/>
        </pc:sldMkLst>
        <pc:spChg chg="mod">
          <ac:chgData name="JY Chen" userId="S::j.chen@lowell.church::ab0fdd4b-4330-43f7-a976-03f1f0900fcd" providerId="AD" clId="Web-{DECBC9D6-836C-4511-9953-09671A210C91}" dt="2022-06-09T19:53:42.873" v="657" actId="14100"/>
          <ac:spMkLst>
            <pc:docMk/>
            <pc:sldMk cId="0" sldId="270"/>
            <ac:spMk id="3" creationId="{00000000-0000-0000-0000-000000000000}"/>
          </ac:spMkLst>
        </pc:spChg>
        <pc:spChg chg="mod">
          <ac:chgData name="JY Chen" userId="S::j.chen@lowell.church::ab0fdd4b-4330-43f7-a976-03f1f0900fcd" providerId="AD" clId="Web-{DECBC9D6-836C-4511-9953-09671A210C91}" dt="2022-06-09T19:53:49.451" v="658" actId="20577"/>
          <ac:spMkLst>
            <pc:docMk/>
            <pc:sldMk cId="0" sldId="270"/>
            <ac:spMk id="4" creationId="{00000000-0000-0000-0000-000000000000}"/>
          </ac:spMkLst>
        </pc:spChg>
        <pc:spChg chg="del">
          <ac:chgData name="JY Chen" userId="S::j.chen@lowell.church::ab0fdd4b-4330-43f7-a976-03f1f0900fcd" providerId="AD" clId="Web-{DECBC9D6-836C-4511-9953-09671A210C91}" dt="2022-06-09T19:51:19.463" v="648"/>
          <ac:spMkLst>
            <pc:docMk/>
            <pc:sldMk cId="0" sldId="270"/>
            <ac:spMk id="5" creationId="{00000000-0000-0000-0000-000000000000}"/>
          </ac:spMkLst>
        </pc:spChg>
      </pc:sldChg>
      <pc:sldChg chg="addSp delSp modNotes">
        <pc:chgData name="JY Chen" userId="S::j.chen@lowell.church::ab0fdd4b-4330-43f7-a976-03f1f0900fcd" providerId="AD" clId="Web-{DECBC9D6-836C-4511-9953-09671A210C91}" dt="2022-06-09T18:47:39.572" v="521"/>
        <pc:sldMkLst>
          <pc:docMk/>
          <pc:sldMk cId="3331077237" sldId="277"/>
        </pc:sldMkLst>
        <pc:spChg chg="add">
          <ac:chgData name="JY Chen" userId="S::j.chen@lowell.church::ab0fdd4b-4330-43f7-a976-03f1f0900fcd" providerId="AD" clId="Web-{DECBC9D6-836C-4511-9953-09671A210C91}" dt="2022-06-08T16:23:54.114" v="191"/>
          <ac:spMkLst>
            <pc:docMk/>
            <pc:sldMk cId="3331077237" sldId="277"/>
            <ac:spMk id="4" creationId="{0B370896-7A37-5793-2DD7-AE36EC9A40ED}"/>
          </ac:spMkLst>
        </pc:spChg>
        <pc:spChg chg="del">
          <ac:chgData name="JY Chen" userId="S::j.chen@lowell.church::ab0fdd4b-4330-43f7-a976-03f1f0900fcd" providerId="AD" clId="Web-{DECBC9D6-836C-4511-9953-09671A210C91}" dt="2022-06-08T16:23:53.223" v="190"/>
          <ac:spMkLst>
            <pc:docMk/>
            <pc:sldMk cId="3331077237" sldId="277"/>
            <ac:spMk id="6" creationId="{C8B2073E-FD60-BB25-F212-45600CC3A082}"/>
          </ac:spMkLst>
        </pc:spChg>
      </pc:sldChg>
      <pc:sldChg chg="addSp modSp modNotes">
        <pc:chgData name="JY Chen" userId="S::j.chen@lowell.church::ab0fdd4b-4330-43f7-a976-03f1f0900fcd" providerId="AD" clId="Web-{DECBC9D6-836C-4511-9953-09671A210C91}" dt="2022-06-09T21:18:08.790" v="736" actId="20577"/>
        <pc:sldMkLst>
          <pc:docMk/>
          <pc:sldMk cId="2606070228" sldId="278"/>
        </pc:sldMkLst>
        <pc:spChg chg="add mod">
          <ac:chgData name="JY Chen" userId="S::j.chen@lowell.church::ab0fdd4b-4330-43f7-a976-03f1f0900fcd" providerId="AD" clId="Web-{DECBC9D6-836C-4511-9953-09671A210C91}" dt="2022-06-09T21:18:08.790" v="736" actId="20577"/>
          <ac:spMkLst>
            <pc:docMk/>
            <pc:sldMk cId="2606070228" sldId="278"/>
            <ac:spMk id="4" creationId="{5B595126-AE49-7536-2D07-92D9604C73AE}"/>
          </ac:spMkLst>
        </pc:spChg>
        <pc:spChg chg="mod">
          <ac:chgData name="JY Chen" userId="S::j.chen@lowell.church::ab0fdd4b-4330-43f7-a976-03f1f0900fcd" providerId="AD" clId="Web-{DECBC9D6-836C-4511-9953-09671A210C91}" dt="2022-06-08T16:23:29.957" v="187" actId="1076"/>
          <ac:spMkLst>
            <pc:docMk/>
            <pc:sldMk cId="2606070228" sldId="278"/>
            <ac:spMk id="5" creationId="{62876F41-9534-828A-20CB-52B373D6CDBD}"/>
          </ac:spMkLst>
        </pc:spChg>
        <pc:spChg chg="mod">
          <ac:chgData name="JY Chen" userId="S::j.chen@lowell.church::ab0fdd4b-4330-43f7-a976-03f1f0900fcd" providerId="AD" clId="Web-{DECBC9D6-836C-4511-9953-09671A210C91}" dt="2022-06-09T21:15:54.115" v="714" actId="20577"/>
          <ac:spMkLst>
            <pc:docMk/>
            <pc:sldMk cId="2606070228" sldId="278"/>
            <ac:spMk id="6" creationId="{F2D26937-E1EA-0BCE-C01B-34C4EC293688}"/>
          </ac:spMkLst>
        </pc:spChg>
      </pc:sldChg>
      <pc:sldChg chg="addSp delSp modSp modNotes">
        <pc:chgData name="JY Chen" userId="S::j.chen@lowell.church::ab0fdd4b-4330-43f7-a976-03f1f0900fcd" providerId="AD" clId="Web-{DECBC9D6-836C-4511-9953-09671A210C91}" dt="2022-06-09T21:18:35.056" v="737"/>
        <pc:sldMkLst>
          <pc:docMk/>
          <pc:sldMk cId="3547477137" sldId="279"/>
        </pc:sldMkLst>
        <pc:spChg chg="add">
          <ac:chgData name="JY Chen" userId="S::j.chen@lowell.church::ab0fdd4b-4330-43f7-a976-03f1f0900fcd" providerId="AD" clId="Web-{DECBC9D6-836C-4511-9953-09671A210C91}" dt="2022-06-08T16:23:47.207" v="189"/>
          <ac:spMkLst>
            <pc:docMk/>
            <pc:sldMk cId="3547477137" sldId="279"/>
            <ac:spMk id="4" creationId="{2B452BE1-3532-1E76-0A0F-EDDEAC20278C}"/>
          </ac:spMkLst>
        </pc:spChg>
        <pc:spChg chg="del">
          <ac:chgData name="JY Chen" userId="S::j.chen@lowell.church::ab0fdd4b-4330-43f7-a976-03f1f0900fcd" providerId="AD" clId="Web-{DECBC9D6-836C-4511-9953-09671A210C91}" dt="2022-06-09T21:15:46.724" v="710"/>
          <ac:spMkLst>
            <pc:docMk/>
            <pc:sldMk cId="3547477137" sldId="279"/>
            <ac:spMk id="5" creationId="{702DAB6D-977E-26C3-BF61-1A9B4A56AA38}"/>
          </ac:spMkLst>
        </pc:spChg>
        <pc:spChg chg="add del mod">
          <ac:chgData name="JY Chen" userId="S::j.chen@lowell.church::ab0fdd4b-4330-43f7-a976-03f1f0900fcd" providerId="AD" clId="Web-{DECBC9D6-836C-4511-9953-09671A210C91}" dt="2022-06-09T21:17:24.430" v="730"/>
          <ac:spMkLst>
            <pc:docMk/>
            <pc:sldMk cId="3547477137" sldId="279"/>
            <ac:spMk id="6" creationId="{B60DEAA7-6868-FE1A-AEF0-1682191976B7}"/>
          </ac:spMkLst>
        </pc:spChg>
        <pc:spChg chg="del">
          <ac:chgData name="JY Chen" userId="S::j.chen@lowell.church::ab0fdd4b-4330-43f7-a976-03f1f0900fcd" providerId="AD" clId="Web-{DECBC9D6-836C-4511-9953-09671A210C91}" dt="2022-06-08T16:23:46.223" v="188"/>
          <ac:spMkLst>
            <pc:docMk/>
            <pc:sldMk cId="3547477137" sldId="279"/>
            <ac:spMk id="6" creationId="{C8B2073E-FD60-BB25-F212-45600CC3A082}"/>
          </ac:spMkLst>
        </pc:spChg>
        <pc:spChg chg="add del mod">
          <ac:chgData name="JY Chen" userId="S::j.chen@lowell.church::ab0fdd4b-4330-43f7-a976-03f1f0900fcd" providerId="AD" clId="Web-{DECBC9D6-836C-4511-9953-09671A210C91}" dt="2022-06-09T21:18:35.056" v="737"/>
          <ac:spMkLst>
            <pc:docMk/>
            <pc:sldMk cId="3547477137" sldId="279"/>
            <ac:spMk id="8" creationId="{4EE9F946-6DEB-F9FF-12BD-E8F234D59E83}"/>
          </ac:spMkLst>
        </pc:spChg>
      </pc:sldChg>
      <pc:sldChg chg="addSp modSp add replId modNotes">
        <pc:chgData name="JY Chen" userId="S::j.chen@lowell.church::ab0fdd4b-4330-43f7-a976-03f1f0900fcd" providerId="AD" clId="Web-{DECBC9D6-836C-4511-9953-09671A210C91}" dt="2022-06-09T14:37:18.483" v="231"/>
        <pc:sldMkLst>
          <pc:docMk/>
          <pc:sldMk cId="2116106569" sldId="280"/>
        </pc:sldMkLst>
        <pc:picChg chg="add mod">
          <ac:chgData name="JY Chen" userId="S::j.chen@lowell.church::ab0fdd4b-4330-43f7-a976-03f1f0900fcd" providerId="AD" clId="Web-{DECBC9D6-836C-4511-9953-09671A210C91}" dt="2022-06-09T14:36:48.310" v="230" actId="14100"/>
          <ac:picMkLst>
            <pc:docMk/>
            <pc:sldMk cId="2116106569" sldId="280"/>
            <ac:picMk id="5" creationId="{63677AEC-9951-6E07-CA2E-F2AF15534292}"/>
          </ac:picMkLst>
        </pc:picChg>
      </pc:sldChg>
      <pc:sldChg chg="addSp delSp modSp add replId modNotes">
        <pc:chgData name="JY Chen" userId="S::j.chen@lowell.church::ab0fdd4b-4330-43f7-a976-03f1f0900fcd" providerId="AD" clId="Web-{DECBC9D6-836C-4511-9953-09671A210C91}" dt="2022-06-10T03:02:56.395" v="1088"/>
        <pc:sldMkLst>
          <pc:docMk/>
          <pc:sldMk cId="1181965251" sldId="281"/>
        </pc:sldMkLst>
        <pc:spChg chg="add mod">
          <ac:chgData name="JY Chen" userId="S::j.chen@lowell.church::ab0fdd4b-4330-43f7-a976-03f1f0900fcd" providerId="AD" clId="Web-{DECBC9D6-836C-4511-9953-09671A210C91}" dt="2022-06-09T18:45:35.678" v="486"/>
          <ac:spMkLst>
            <pc:docMk/>
            <pc:sldMk cId="1181965251" sldId="281"/>
            <ac:spMk id="3" creationId="{A2A19B61-240E-8802-3071-DE0234053FCC}"/>
          </ac:spMkLst>
        </pc:spChg>
        <pc:spChg chg="del">
          <ac:chgData name="JY Chen" userId="S::j.chen@lowell.church::ab0fdd4b-4330-43f7-a976-03f1f0900fcd" providerId="AD" clId="Web-{DECBC9D6-836C-4511-9953-09671A210C91}" dt="2022-06-09T18:43:44.112" v="446"/>
          <ac:spMkLst>
            <pc:docMk/>
            <pc:sldMk cId="1181965251" sldId="281"/>
            <ac:spMk id="10" creationId="{1FA4D370-08F2-E5AA-4F40-5A864C1FB258}"/>
          </ac:spMkLst>
        </pc:spChg>
      </pc:sldChg>
      <pc:sldChg chg="addSp delSp modSp add replId modNotes">
        <pc:chgData name="JY Chen" userId="S::j.chen@lowell.church::ab0fdd4b-4330-43f7-a976-03f1f0900fcd" providerId="AD" clId="Web-{DECBC9D6-836C-4511-9953-09671A210C91}" dt="2022-06-09T21:14:35.535" v="709"/>
        <pc:sldMkLst>
          <pc:docMk/>
          <pc:sldMk cId="4144336701" sldId="282"/>
        </pc:sldMkLst>
        <pc:spChg chg="mod">
          <ac:chgData name="JY Chen" userId="S::j.chen@lowell.church::ab0fdd4b-4330-43f7-a976-03f1f0900fcd" providerId="AD" clId="Web-{DECBC9D6-836C-4511-9953-09671A210C91}" dt="2022-06-09T19:27:40.614" v="636" actId="1076"/>
          <ac:spMkLst>
            <pc:docMk/>
            <pc:sldMk cId="4144336701" sldId="282"/>
            <ac:spMk id="3" creationId="{9E764CB2-8EEB-5BAE-A957-81CAEC239A16}"/>
          </ac:spMkLst>
        </pc:spChg>
        <pc:spChg chg="add mod">
          <ac:chgData name="JY Chen" userId="S::j.chen@lowell.church::ab0fdd4b-4330-43f7-a976-03f1f0900fcd" providerId="AD" clId="Web-{DECBC9D6-836C-4511-9953-09671A210C91}" dt="2022-06-09T19:16:39.939" v="561" actId="20577"/>
          <ac:spMkLst>
            <pc:docMk/>
            <pc:sldMk cId="4144336701" sldId="282"/>
            <ac:spMk id="4" creationId="{9FC19DBF-42A5-4370-ABDA-C5123DA96E4C}"/>
          </ac:spMkLst>
        </pc:spChg>
        <pc:spChg chg="del">
          <ac:chgData name="JY Chen" userId="S::j.chen@lowell.church::ab0fdd4b-4330-43f7-a976-03f1f0900fcd" providerId="AD" clId="Web-{DECBC9D6-836C-4511-9953-09671A210C91}" dt="2022-06-09T18:49:43.606" v="541"/>
          <ac:spMkLst>
            <pc:docMk/>
            <pc:sldMk cId="4144336701" sldId="282"/>
            <ac:spMk id="5" creationId="{62876F41-9534-828A-20CB-52B373D6CDBD}"/>
          </ac:spMkLst>
        </pc:spChg>
        <pc:spChg chg="add del mod">
          <ac:chgData name="JY Chen" userId="S::j.chen@lowell.church::ab0fdd4b-4330-43f7-a976-03f1f0900fcd" providerId="AD" clId="Web-{DECBC9D6-836C-4511-9953-09671A210C91}" dt="2022-06-09T21:14:13.566" v="707"/>
          <ac:spMkLst>
            <pc:docMk/>
            <pc:sldMk cId="4144336701" sldId="282"/>
            <ac:spMk id="5" creationId="{A4279EEB-3E7A-15F7-0D51-4203E38366D9}"/>
          </ac:spMkLst>
        </pc:spChg>
        <pc:spChg chg="mod">
          <ac:chgData name="JY Chen" userId="S::j.chen@lowell.church::ab0fdd4b-4330-43f7-a976-03f1f0900fcd" providerId="AD" clId="Web-{DECBC9D6-836C-4511-9953-09671A210C91}" dt="2022-06-09T19:25:45.579" v="567" actId="20577"/>
          <ac:spMkLst>
            <pc:docMk/>
            <pc:sldMk cId="4144336701" sldId="282"/>
            <ac:spMk id="6" creationId="{F2D26937-E1EA-0BCE-C01B-34C4EC293688}"/>
          </ac:spMkLst>
        </pc:spChg>
        <pc:spChg chg="add mod">
          <ac:chgData name="JY Chen" userId="S::j.chen@lowell.church::ab0fdd4b-4330-43f7-a976-03f1f0900fcd" providerId="AD" clId="Web-{DECBC9D6-836C-4511-9953-09671A210C91}" dt="2022-06-09T19:16:51.986" v="563" actId="1076"/>
          <ac:spMkLst>
            <pc:docMk/>
            <pc:sldMk cId="4144336701" sldId="282"/>
            <ac:spMk id="8" creationId="{CD4313D8-26BF-CE6D-7E42-F4F10470CA3A}"/>
          </ac:spMkLst>
        </pc:spChg>
        <pc:spChg chg="add mod">
          <ac:chgData name="JY Chen" userId="S::j.chen@lowell.church::ab0fdd4b-4330-43f7-a976-03f1f0900fcd" providerId="AD" clId="Web-{DECBC9D6-836C-4511-9953-09671A210C91}" dt="2022-06-09T19:25:36.751" v="566" actId="20577"/>
          <ac:spMkLst>
            <pc:docMk/>
            <pc:sldMk cId="4144336701" sldId="282"/>
            <ac:spMk id="10" creationId="{60C9A2CE-24CD-3AA2-4622-C5F2B536CFF5}"/>
          </ac:spMkLst>
        </pc:spChg>
        <pc:spChg chg="add mod">
          <ac:chgData name="JY Chen" userId="S::j.chen@lowell.church::ab0fdd4b-4330-43f7-a976-03f1f0900fcd" providerId="AD" clId="Web-{DECBC9D6-836C-4511-9953-09671A210C91}" dt="2022-06-09T19:27:08.972" v="620" actId="1076"/>
          <ac:spMkLst>
            <pc:docMk/>
            <pc:sldMk cId="4144336701" sldId="282"/>
            <ac:spMk id="11" creationId="{979EE68A-E226-5835-AE4D-EF31E3281F10}"/>
          </ac:spMkLst>
        </pc:spChg>
        <pc:spChg chg="add mod">
          <ac:chgData name="JY Chen" userId="S::j.chen@lowell.church::ab0fdd4b-4330-43f7-a976-03f1f0900fcd" providerId="AD" clId="Web-{DECBC9D6-836C-4511-9953-09671A210C91}" dt="2022-06-09T20:58:39.498" v="681" actId="1076"/>
          <ac:spMkLst>
            <pc:docMk/>
            <pc:sldMk cId="4144336701" sldId="282"/>
            <ac:spMk id="12" creationId="{69437F64-3B15-B4BF-DDF8-30580FCBAA27}"/>
          </ac:spMkLst>
        </pc:spChg>
      </pc:sldChg>
      <pc:sldChg chg="modSp add replId">
        <pc:chgData name="JY Chen" userId="S::j.chen@lowell.church::ab0fdd4b-4330-43f7-a976-03f1f0900fcd" providerId="AD" clId="Web-{DECBC9D6-836C-4511-9953-09671A210C91}" dt="2022-06-09T19:27:50.911" v="639" actId="20577"/>
        <pc:sldMkLst>
          <pc:docMk/>
          <pc:sldMk cId="4274887181" sldId="283"/>
        </pc:sldMkLst>
        <pc:spChg chg="mod">
          <ac:chgData name="JY Chen" userId="S::j.chen@lowell.church::ab0fdd4b-4330-43f7-a976-03f1f0900fcd" providerId="AD" clId="Web-{DECBC9D6-836C-4511-9953-09671A210C91}" dt="2022-06-09T19:27:50.911" v="639" actId="20577"/>
          <ac:spMkLst>
            <pc:docMk/>
            <pc:sldMk cId="4274887181" sldId="283"/>
            <ac:spMk id="4" creationId="{9FC19DBF-42A5-4370-ABDA-C5123DA96E4C}"/>
          </ac:spMkLst>
        </pc:spChg>
      </pc:sldChg>
      <pc:sldChg chg="modSp add replId">
        <pc:chgData name="JY Chen" userId="S::j.chen@lowell.church::ab0fdd4b-4330-43f7-a976-03f1f0900fcd" providerId="AD" clId="Web-{DECBC9D6-836C-4511-9953-09671A210C91}" dt="2022-06-09T19:28:09.974" v="643" actId="20577"/>
        <pc:sldMkLst>
          <pc:docMk/>
          <pc:sldMk cId="1435221313" sldId="284"/>
        </pc:sldMkLst>
        <pc:spChg chg="mod">
          <ac:chgData name="JY Chen" userId="S::j.chen@lowell.church::ab0fdd4b-4330-43f7-a976-03f1f0900fcd" providerId="AD" clId="Web-{DECBC9D6-836C-4511-9953-09671A210C91}" dt="2022-06-09T19:28:09.974" v="643" actId="20577"/>
          <ac:spMkLst>
            <pc:docMk/>
            <pc:sldMk cId="1435221313" sldId="284"/>
            <ac:spMk id="4" creationId="{9FC19DBF-42A5-4370-ABDA-C5123DA96E4C}"/>
          </ac:spMkLst>
        </pc:spChg>
      </pc:sldChg>
      <pc:sldChg chg="delSp modSp add ord replId modNotes">
        <pc:chgData name="JY Chen" userId="S::j.chen@lowell.church::ab0fdd4b-4330-43f7-a976-03f1f0900fcd" providerId="AD" clId="Web-{DECBC9D6-836C-4511-9953-09671A210C91}" dt="2022-06-10T04:02:37.785" v="1096"/>
        <pc:sldMkLst>
          <pc:docMk/>
          <pc:sldMk cId="88547290" sldId="285"/>
        </pc:sldMkLst>
        <pc:spChg chg="del">
          <ac:chgData name="JY Chen" userId="S::j.chen@lowell.church::ab0fdd4b-4330-43f7-a976-03f1f0900fcd" providerId="AD" clId="Web-{DECBC9D6-836C-4511-9953-09671A210C91}" dt="2022-06-10T01:38:05.668" v="919"/>
          <ac:spMkLst>
            <pc:docMk/>
            <pc:sldMk cId="88547290" sldId="285"/>
            <ac:spMk id="3" creationId="{9E764CB2-8EEB-5BAE-A957-81CAEC239A16}"/>
          </ac:spMkLst>
        </pc:spChg>
        <pc:spChg chg="mod">
          <ac:chgData name="JY Chen" userId="S::j.chen@lowell.church::ab0fdd4b-4330-43f7-a976-03f1f0900fcd" providerId="AD" clId="Web-{DECBC9D6-836C-4511-9953-09671A210C91}" dt="2022-06-10T01:37:57.527" v="918" actId="20577"/>
          <ac:spMkLst>
            <pc:docMk/>
            <pc:sldMk cId="88547290" sldId="285"/>
            <ac:spMk id="5" creationId="{62876F41-9534-828A-20CB-52B373D6CDBD}"/>
          </ac:spMkLst>
        </pc:spChg>
        <pc:spChg chg="del">
          <ac:chgData name="JY Chen" userId="S::j.chen@lowell.church::ab0fdd4b-4330-43f7-a976-03f1f0900fcd" providerId="AD" clId="Web-{DECBC9D6-836C-4511-9953-09671A210C91}" dt="2022-06-09T21:19:02.885" v="738"/>
          <ac:spMkLst>
            <pc:docMk/>
            <pc:sldMk cId="88547290" sldId="285"/>
            <ac:spMk id="6" creationId="{F2D26937-E1EA-0BCE-C01B-34C4EC293688}"/>
          </ac:spMkLst>
        </pc:spChg>
      </pc:sldChg>
    </pc:docChg>
  </pc:docChgLst>
  <pc:docChgLst>
    <pc:chgData name="JY Chen" userId="S::j.chen@lowell.church::ab0fdd4b-4330-43f7-a976-03f1f0900fcd" providerId="AD" clId="Web-{F9DBB7DA-8D93-3264-335D-59049918F061}"/>
    <pc:docChg chg="modSld">
      <pc:chgData name="JY Chen" userId="S::j.chen@lowell.church::ab0fdd4b-4330-43f7-a976-03f1f0900fcd" providerId="AD" clId="Web-{F9DBB7DA-8D93-3264-335D-59049918F061}" dt="2022-06-08T14:42:10.577" v="11"/>
      <pc:docMkLst>
        <pc:docMk/>
      </pc:docMkLst>
      <pc:sldChg chg="modNotes">
        <pc:chgData name="JY Chen" userId="S::j.chen@lowell.church::ab0fdd4b-4330-43f7-a976-03f1f0900fcd" providerId="AD" clId="Web-{F9DBB7DA-8D93-3264-335D-59049918F061}" dt="2022-06-08T14:41:37.405" v="6"/>
        <pc:sldMkLst>
          <pc:docMk/>
          <pc:sldMk cId="3331077237" sldId="277"/>
        </pc:sldMkLst>
      </pc:sldChg>
      <pc:sldChg chg="modNotes">
        <pc:chgData name="JY Chen" userId="S::j.chen@lowell.church::ab0fdd4b-4330-43f7-a976-03f1f0900fcd" providerId="AD" clId="Web-{F9DBB7DA-8D93-3264-335D-59049918F061}" dt="2022-06-08T14:42:10.577" v="11"/>
        <pc:sldMkLst>
          <pc:docMk/>
          <pc:sldMk cId="3547477137"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ja-JP" altLang="en-US">
                <a:ea typeface="ＭＳ Ｐゴシック"/>
                <a:cs typeface="Calibri"/>
              </a:rPr>
              <a:t>今天看的經文是，</a:t>
            </a:r>
            <a:endParaRPr lang="en-US" altLang="ja-JP">
              <a:ea typeface="ＭＳ Ｐゴシック"/>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dirty="0">
                <a:latin typeface="+mn-ea"/>
                <a:ea typeface="+mn-ea"/>
              </a:rPr>
              <a:t>這裏</a:t>
            </a:r>
            <a:r>
              <a:rPr lang="zh-CN" altLang="en-US" dirty="0">
                <a:latin typeface="+mn-ea"/>
                <a:ea typeface="+mn-ea"/>
              </a:rPr>
              <a:t>，</a:t>
            </a:r>
            <a:r>
              <a:rPr lang="en-US" altLang="zh-CN" dirty="0" err="1">
                <a:latin typeface="+mn-ea"/>
                <a:ea typeface="+mn-ea"/>
              </a:rPr>
              <a:t>barak</a:t>
            </a:r>
            <a:r>
              <a:rPr lang="zh-CN" dirty="0">
                <a:latin typeface="+mn-ea"/>
                <a:ea typeface="+mn-ea"/>
              </a:rPr>
              <a:t>被翻譯成</a:t>
            </a:r>
            <a:r>
              <a:rPr lang="en-US" sz="1200" dirty="0" err="1">
                <a:solidFill>
                  <a:schemeClr val="bg1"/>
                </a:solidFill>
                <a:latin typeface="+mn-ea"/>
                <a:ea typeface="+mn-ea"/>
              </a:rPr>
              <a:t>謗瀆</a:t>
            </a:r>
            <a:r>
              <a:rPr lang="zh-CN" altLang="en-US" sz="1200" dirty="0">
                <a:solidFill>
                  <a:schemeClr val="bg1"/>
                </a:solidFill>
                <a:latin typeface="+mn-ea"/>
                <a:ea typeface="+mn-ea"/>
              </a:rPr>
              <a:t>。兩個匪徒</a:t>
            </a:r>
            <a:r>
              <a:rPr lang="zh-CN" altLang="en-US" b="0" i="0" dirty="0">
                <a:solidFill>
                  <a:srgbClr val="434343"/>
                </a:solidFill>
                <a:effectLst/>
                <a:latin typeface="+mn-ea"/>
                <a:ea typeface="+mn-ea"/>
              </a:rPr>
              <a:t>蓄意公開作假見證陷害拿伯</a:t>
            </a:r>
            <a:r>
              <a:rPr lang="en-US" altLang="zh-CN" b="0" i="0" dirty="0" err="1">
                <a:solidFill>
                  <a:srgbClr val="434343"/>
                </a:solidFill>
                <a:effectLst/>
                <a:latin typeface="+mn-ea"/>
                <a:ea typeface="+mn-ea"/>
              </a:rPr>
              <a:t>barak</a:t>
            </a:r>
            <a:r>
              <a:rPr lang="zh-CN" altLang="en-US" b="0" i="0" dirty="0">
                <a:solidFill>
                  <a:srgbClr val="434343"/>
                </a:solidFill>
                <a:effectLst/>
                <a:latin typeface="+mn-ea"/>
                <a:ea typeface="+mn-ea"/>
              </a:rPr>
              <a:t>上帝和王。</a:t>
            </a:r>
            <a:r>
              <a:rPr lang="en-US" altLang="zh-CN" b="0" i="0" dirty="0">
                <a:solidFill>
                  <a:srgbClr val="434343"/>
                </a:solidFill>
                <a:effectLst/>
                <a:latin typeface="+mn-ea"/>
                <a:ea typeface="+mn-ea"/>
              </a:rPr>
              <a:t>Barak</a:t>
            </a:r>
            <a:r>
              <a:rPr lang="zh-CN" altLang="en-US" b="0" i="0" dirty="0">
                <a:solidFill>
                  <a:srgbClr val="434343"/>
                </a:solidFill>
                <a:effectLst/>
                <a:latin typeface="+mn-ea"/>
                <a:ea typeface="+mn-ea"/>
              </a:rPr>
              <a:t>被翻譯成謗瀆只有兩次，一次是</a:t>
            </a:r>
            <a:r>
              <a:rPr lang="en-US" altLang="zh-CN" b="0" i="0" dirty="0">
                <a:solidFill>
                  <a:srgbClr val="434343"/>
                </a:solidFill>
                <a:effectLst/>
                <a:latin typeface="+mn-ea"/>
                <a:ea typeface="+mn-ea"/>
              </a:rPr>
              <a:t>13</a:t>
            </a:r>
            <a:r>
              <a:rPr lang="zh-CN" altLang="en-US" b="0" i="0" dirty="0">
                <a:solidFill>
                  <a:srgbClr val="434343"/>
                </a:solidFill>
                <a:effectLst/>
                <a:latin typeface="+mn-ea"/>
                <a:ea typeface="+mn-ea"/>
              </a:rPr>
              <a:t>節這裏，另外一次就是第</a:t>
            </a:r>
            <a:r>
              <a:rPr lang="en-US" altLang="zh-CN" b="0" i="0" dirty="0">
                <a:solidFill>
                  <a:srgbClr val="434343"/>
                </a:solidFill>
                <a:effectLst/>
                <a:latin typeface="+mn-ea"/>
                <a:ea typeface="+mn-ea"/>
              </a:rPr>
              <a:t>10</a:t>
            </a:r>
            <a:r>
              <a:rPr lang="zh-CN" altLang="en-US" b="0" i="0" dirty="0">
                <a:solidFill>
                  <a:srgbClr val="434343"/>
                </a:solidFill>
                <a:effectLst/>
                <a:latin typeface="+mn-ea"/>
                <a:ea typeface="+mn-ea"/>
              </a:rPr>
              <a:t>節。另外新約裏面，謗瀆出現過一次，提摩太前書</a:t>
            </a:r>
            <a:r>
              <a:rPr lang="en-US" altLang="zh-CN" b="0" i="0" dirty="0">
                <a:solidFill>
                  <a:srgbClr val="434343"/>
                </a:solidFill>
                <a:effectLst/>
                <a:latin typeface="+mn-ea"/>
                <a:ea typeface="+mn-ea"/>
              </a:rPr>
              <a:t>1:20</a:t>
            </a:r>
            <a:r>
              <a:rPr lang="zh-CN" altLang="en-US" b="0" i="0" dirty="0">
                <a:solidFill>
                  <a:srgbClr val="434343"/>
                </a:solidFill>
                <a:effectLst/>
                <a:latin typeface="+mn-ea"/>
                <a:ea typeface="+mn-ea"/>
              </a:rPr>
              <a:t>，</a:t>
            </a:r>
            <a:r>
              <a:rPr lang="zh-TW" altLang="en-US" b="0" i="0" dirty="0">
                <a:solidFill>
                  <a:srgbClr val="434343"/>
                </a:solidFill>
                <a:effectLst/>
                <a:latin typeface="+mn-ea"/>
                <a:ea typeface="+mn-ea"/>
              </a:rPr>
              <a:t>其中有許米乃和亞歷山大；我已經把他們交給撒但，使他們受責罰就不再謗瀆了。</a:t>
            </a:r>
            <a:r>
              <a:rPr lang="zh-CN" altLang="en-US" b="0" i="0" dirty="0">
                <a:solidFill>
                  <a:srgbClr val="434343"/>
                </a:solidFill>
                <a:effectLst/>
                <a:latin typeface="+mn-ea"/>
                <a:ea typeface="+mn-ea"/>
              </a:rPr>
              <a:t>三處的經文裏面中文的謗瀆都是因爲不義的假見證。</a:t>
            </a:r>
            <a:endParaRPr lang="en-US" sz="1200" dirty="0">
              <a:solidFill>
                <a:schemeClr val="bg1"/>
              </a:solidFill>
              <a:latin typeface="+mn-ea"/>
              <a:ea typeface="+mn-ea"/>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extLst>
      <p:ext uri="{BB962C8B-B14F-4D97-AF65-F5344CB8AC3E}">
        <p14:creationId xmlns:p14="http://schemas.microsoft.com/office/powerpoint/2010/main" val="2584587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dirty="0">
                <a:ea typeface="宋体"/>
                <a:cs typeface="Calibri"/>
              </a:rPr>
              <a:t>#2</a:t>
            </a:r>
            <a:r>
              <a:rPr lang="zh-CN" altLang="en-US" dirty="0">
                <a:ea typeface="宋体"/>
                <a:cs typeface="Calibri"/>
              </a:rPr>
              <a:t>方面，藉著</a:t>
            </a:r>
            <a:r>
              <a:rPr lang="en-US" altLang="zh-CN" dirty="0" err="1">
                <a:ea typeface="宋体"/>
                <a:cs typeface="Calibri"/>
              </a:rPr>
              <a:t>barak</a:t>
            </a:r>
            <a:r>
              <a:rPr lang="zh-CN" altLang="en-US" dirty="0">
                <a:ea typeface="宋体"/>
                <a:cs typeface="Calibri"/>
              </a:rPr>
              <a:t>，我們看見人有謙卑</a:t>
            </a:r>
            <a:r>
              <a:rPr lang="zh-CN" altLang="en-US" sz="1200" b="0" dirty="0">
                <a:solidFill>
                  <a:schemeClr val="bg1"/>
                </a:solidFill>
                <a:latin typeface="SimSun" panose="02010600030101010101" pitchFamily="2" charset="-122"/>
                <a:ea typeface="SimSun" panose="02010600030101010101" pitchFamily="2" charset="-122"/>
              </a:rPr>
              <a:t>順服</a:t>
            </a:r>
            <a:r>
              <a:rPr lang="zh-CN" altLang="en-US" dirty="0">
                <a:ea typeface="宋体"/>
                <a:cs typeface="Calibri"/>
              </a:rPr>
              <a:t>敬拜上帝</a:t>
            </a:r>
            <a:r>
              <a:rPr lang="zh-CN" altLang="en-US" sz="1200" b="0" dirty="0">
                <a:solidFill>
                  <a:schemeClr val="bg1"/>
                </a:solidFill>
                <a:latin typeface="SimSun" panose="02010600030101010101" pitchFamily="2" charset="-122"/>
                <a:ea typeface="SimSun" panose="02010600030101010101" pitchFamily="2" charset="-122"/>
              </a:rPr>
              <a:t>的心是上帝的賜福，但人不義的假見證卻是謗瀆上帝</a:t>
            </a:r>
            <a:r>
              <a:rPr lang="zh-CN" altLang="en-US" dirty="0">
                <a:ea typeface="宋体"/>
                <a:cs typeface="Calibri"/>
              </a:rPr>
              <a:t>。</a:t>
            </a:r>
            <a:r>
              <a:rPr lang="en-US" altLang="zh-CN" dirty="0">
                <a:ea typeface="宋体"/>
                <a:cs typeface="Calibri"/>
              </a:rPr>
              <a:t>Barak</a:t>
            </a:r>
            <a:r>
              <a:rPr lang="zh-CN" altLang="en-US" dirty="0">
                <a:ea typeface="宋体"/>
                <a:cs typeface="Calibri"/>
              </a:rPr>
              <a:t>除了跟上帝和人有關之外，</a:t>
            </a:r>
            <a:r>
              <a:rPr lang="en-US" altLang="zh-CN" dirty="0" err="1">
                <a:ea typeface="宋体"/>
                <a:cs typeface="Calibri"/>
              </a:rPr>
              <a:t>barak</a:t>
            </a:r>
            <a:r>
              <a:rPr lang="zh-CN" altLang="en-US" dirty="0">
                <a:ea typeface="宋体"/>
                <a:cs typeface="Calibri"/>
              </a:rPr>
              <a:t>還能是撒旦的工具。</a:t>
            </a:r>
            <a:endParaRPr lang="zh-CN" dirty="0">
              <a:ea typeface="宋体"/>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extLst>
      <p:ext uri="{BB962C8B-B14F-4D97-AF65-F5344CB8AC3E}">
        <p14:creationId xmlns:p14="http://schemas.microsoft.com/office/powerpoint/2010/main" val="86129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chemeClr val="bg1"/>
                </a:solidFill>
                <a:latin typeface="SimSun" panose="02010600030101010101" pitchFamily="2" charset="-122"/>
                <a:ea typeface="SimSun" panose="02010600030101010101" pitchFamily="2" charset="-122"/>
              </a:rPr>
              <a:t>你且伸手毀他一切所有的；他必當面棄掉你。</a:t>
            </a:r>
            <a:r>
              <a:rPr lang="zh-CN" dirty="0"/>
              <a:t>在</a:t>
            </a:r>
            <a:r>
              <a:rPr lang="zh-CN" altLang="en-US" dirty="0"/>
              <a:t>約伯記</a:t>
            </a:r>
            <a:r>
              <a:rPr lang="en-US" altLang="zh-CN" dirty="0"/>
              <a:t>1:11</a:t>
            </a:r>
            <a:r>
              <a:rPr lang="zh-CN" dirty="0"/>
              <a:t>這裏</a:t>
            </a:r>
            <a:r>
              <a:rPr lang="zh-CN" altLang="en-US" dirty="0"/>
              <a:t>，大家知不知道</a:t>
            </a:r>
            <a:r>
              <a:rPr lang="en-US" altLang="zh-CN" dirty="0" err="1"/>
              <a:t>barak</a:t>
            </a:r>
            <a:r>
              <a:rPr lang="zh-CN" dirty="0"/>
              <a:t>被翻譯成</a:t>
            </a:r>
            <a:r>
              <a:rPr lang="zh-CN" altLang="en-US" dirty="0"/>
              <a:t>什麽呢？</a:t>
            </a:r>
            <a:endParaRPr lang="en-US" sz="1200" dirty="0">
              <a:solidFill>
                <a:schemeClr val="bg1"/>
              </a:solidFill>
              <a:latin typeface="SimSun" panose="02010600030101010101" pitchFamily="2" charset="-122"/>
              <a:ea typeface="SimSun" panose="02010600030101010101" pitchFamily="2" charset="-122"/>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extLst>
      <p:ext uri="{BB962C8B-B14F-4D97-AF65-F5344CB8AC3E}">
        <p14:creationId xmlns:p14="http://schemas.microsoft.com/office/powerpoint/2010/main" val="381747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bg1"/>
                </a:solidFill>
                <a:latin typeface="SimSun" panose="02010600030101010101" pitchFamily="2" charset="-122"/>
                <a:ea typeface="SimSun" panose="02010600030101010101" pitchFamily="2" charset="-122"/>
              </a:rPr>
              <a:t>在這裏，</a:t>
            </a:r>
            <a:r>
              <a:rPr lang="en-US" altLang="zh-CN" sz="1200" dirty="0" err="1">
                <a:solidFill>
                  <a:schemeClr val="bg1"/>
                </a:solidFill>
                <a:latin typeface="SimSun" panose="02010600030101010101" pitchFamily="2" charset="-122"/>
                <a:ea typeface="SimSun" panose="02010600030101010101" pitchFamily="2" charset="-122"/>
              </a:rPr>
              <a:t>barak</a:t>
            </a:r>
            <a:r>
              <a:rPr lang="zh-CN" altLang="en-US" sz="1200" dirty="0">
                <a:solidFill>
                  <a:schemeClr val="bg1"/>
                </a:solidFill>
                <a:latin typeface="SimSun" panose="02010600030101010101" pitchFamily="2" charset="-122"/>
                <a:ea typeface="SimSun" panose="02010600030101010101" pitchFamily="2" charset="-122"/>
              </a:rPr>
              <a:t>被翻譯成棄掉。</a:t>
            </a:r>
            <a:r>
              <a:rPr lang="zh-TW" altLang="en-US" b="0" i="0" dirty="0">
                <a:solidFill>
                  <a:srgbClr val="000000"/>
                </a:solidFill>
                <a:effectLst/>
                <a:latin typeface="微軟正黑體" panose="020B0604030504040204" pitchFamily="34" charset="-120"/>
                <a:ea typeface="微軟正黑體" panose="020B0604030504040204" pitchFamily="34" charset="-120"/>
              </a:rPr>
              <a:t>撒但</a:t>
            </a:r>
            <a:r>
              <a:rPr lang="zh-CN" altLang="en-US" b="0" i="0" dirty="0">
                <a:solidFill>
                  <a:srgbClr val="000000"/>
                </a:solidFill>
                <a:effectLst/>
                <a:latin typeface="微軟正黑體" panose="020B0604030504040204" pitchFamily="34" charset="-120"/>
                <a:ea typeface="微軟正黑體" panose="020B0604030504040204" pitchFamily="34" charset="-120"/>
              </a:rPr>
              <a:t>質疑上帝說</a:t>
            </a:r>
            <a:r>
              <a:rPr lang="zh-TW" altLang="en-US" b="0" i="0" dirty="0">
                <a:solidFill>
                  <a:srgbClr val="000000"/>
                </a:solidFill>
                <a:effectLst/>
                <a:latin typeface="微軟正黑體" panose="020B0604030504040204" pitchFamily="34" charset="-120"/>
                <a:ea typeface="微軟正黑體" panose="020B0604030504040204" pitchFamily="34" charset="-120"/>
              </a:rPr>
              <a:t>約伯敬</a:t>
            </a:r>
            <a:r>
              <a:rPr lang="zh-CN" altLang="en-US" b="0" i="0" dirty="0">
                <a:solidFill>
                  <a:srgbClr val="000000"/>
                </a:solidFill>
                <a:effectLst/>
                <a:latin typeface="微軟正黑體" panose="020B0604030504040204" pitchFamily="34" charset="-120"/>
                <a:ea typeface="微軟正黑體" panose="020B0604030504040204" pitchFamily="34" charset="-120"/>
              </a:rPr>
              <a:t>拜上帝是</a:t>
            </a:r>
            <a:r>
              <a:rPr lang="zh-TW" altLang="en-US" b="0" i="0" dirty="0">
                <a:solidFill>
                  <a:srgbClr val="000000"/>
                </a:solidFill>
                <a:effectLst/>
                <a:latin typeface="微軟正黑體" panose="020B0604030504040204" pitchFamily="34" charset="-120"/>
                <a:ea typeface="微軟正黑體" panose="020B0604030504040204" pitchFamily="34" charset="-120"/>
              </a:rPr>
              <a:t>由於</a:t>
            </a:r>
            <a:r>
              <a:rPr lang="zh-CN" altLang="en-US" b="0" i="0" dirty="0">
                <a:solidFill>
                  <a:srgbClr val="000000"/>
                </a:solidFill>
                <a:effectLst/>
                <a:latin typeface="微軟正黑體" panose="020B0604030504040204" pitchFamily="34" charset="-120"/>
                <a:ea typeface="微軟正黑體" panose="020B0604030504040204" pitchFamily="34" charset="-120"/>
              </a:rPr>
              <a:t>上帝</a:t>
            </a:r>
            <a:r>
              <a:rPr lang="zh-TW" altLang="en-US" b="0" i="0" dirty="0">
                <a:solidFill>
                  <a:srgbClr val="000000"/>
                </a:solidFill>
                <a:effectLst/>
                <a:latin typeface="微軟正黑體" panose="020B0604030504040204" pitchFamily="34" charset="-120"/>
                <a:ea typeface="微軟正黑體" panose="020B0604030504040204" pitchFamily="34" charset="-120"/>
              </a:rPr>
              <a:t>的</a:t>
            </a:r>
            <a:r>
              <a:rPr lang="zh-CN" altLang="en-US" b="0" i="0" dirty="0">
                <a:solidFill>
                  <a:srgbClr val="000000"/>
                </a:solidFill>
                <a:effectLst/>
                <a:latin typeface="微軟正黑體" panose="020B0604030504040204" pitchFamily="34" charset="-120"/>
                <a:ea typeface="微軟正黑體" panose="020B0604030504040204" pitchFamily="34" charset="-120"/>
              </a:rPr>
              <a:t>賜福。</a:t>
            </a:r>
            <a:r>
              <a:rPr lang="zh-TW" altLang="en-US" b="0" i="0" dirty="0">
                <a:solidFill>
                  <a:srgbClr val="000000"/>
                </a:solidFill>
                <a:effectLst/>
                <a:latin typeface="微軟正黑體" panose="020B0604030504040204" pitchFamily="34" charset="-120"/>
                <a:ea typeface="微軟正黑體" panose="020B0604030504040204" pitchFamily="34" charset="-120"/>
              </a:rPr>
              <a:t>撒但</a:t>
            </a:r>
            <a:r>
              <a:rPr lang="zh-CN" altLang="en-US" b="0" i="0" dirty="0">
                <a:solidFill>
                  <a:srgbClr val="000000"/>
                </a:solidFill>
                <a:effectLst/>
                <a:latin typeface="微軟正黑體" panose="020B0604030504040204" pitchFamily="34" charset="-120"/>
                <a:ea typeface="微軟正黑體" panose="020B0604030504040204" pitchFamily="34" charset="-120"/>
              </a:rPr>
              <a:t>認爲上帝</a:t>
            </a:r>
            <a:r>
              <a:rPr lang="zh-TW" altLang="en-US" b="0" i="0" dirty="0">
                <a:solidFill>
                  <a:srgbClr val="000000"/>
                </a:solidFill>
                <a:effectLst/>
                <a:latin typeface="微軟正黑體" panose="020B0604030504040204" pitchFamily="34" charset="-120"/>
                <a:ea typeface="微軟正黑體" panose="020B0604030504040204" pitchFamily="34" charset="-120"/>
              </a:rPr>
              <a:t>拿走他家人和</a:t>
            </a:r>
            <a:r>
              <a:rPr lang="zh-CN" altLang="en-US" b="0" i="0" dirty="0">
                <a:solidFill>
                  <a:srgbClr val="000000"/>
                </a:solidFill>
                <a:effectLst/>
                <a:latin typeface="微軟正黑體" panose="020B0604030504040204" pitchFamily="34" charset="-120"/>
                <a:ea typeface="微軟正黑體" panose="020B0604030504040204" pitchFamily="34" charset="-120"/>
              </a:rPr>
              <a:t>他</a:t>
            </a:r>
            <a:r>
              <a:rPr lang="zh-TW" altLang="en-US" b="0" i="0" dirty="0">
                <a:solidFill>
                  <a:srgbClr val="000000"/>
                </a:solidFill>
                <a:effectLst/>
                <a:latin typeface="微軟正黑體" panose="020B0604030504040204" pitchFamily="34" charset="-120"/>
                <a:ea typeface="微軟正黑體" panose="020B0604030504040204" pitchFamily="34" charset="-120"/>
              </a:rPr>
              <a:t>擁有的一切，</a:t>
            </a:r>
            <a:r>
              <a:rPr lang="zh-CN" altLang="en-US" b="0" i="0" dirty="0">
                <a:solidFill>
                  <a:srgbClr val="000000"/>
                </a:solidFill>
                <a:effectLst/>
                <a:latin typeface="微軟正黑體" panose="020B0604030504040204" pitchFamily="34" charset="-120"/>
                <a:ea typeface="微軟正黑體" panose="020B0604030504040204" pitchFamily="34" charset="-120"/>
              </a:rPr>
              <a:t>約伯</a:t>
            </a:r>
            <a:r>
              <a:rPr lang="zh-TW" altLang="en-US" b="0" i="0" dirty="0">
                <a:solidFill>
                  <a:srgbClr val="000000"/>
                </a:solidFill>
                <a:effectLst/>
                <a:latin typeface="微軟正黑體" panose="020B0604030504040204" pitchFamily="34" charset="-120"/>
                <a:ea typeface="微軟正黑體" panose="020B0604030504040204" pitchFamily="34" charset="-120"/>
              </a:rPr>
              <a:t>就會露出真面目，必當面</a:t>
            </a:r>
            <a:r>
              <a:rPr lang="en-US" altLang="zh-TW" b="0" i="0" dirty="0" err="1">
                <a:solidFill>
                  <a:srgbClr val="000000"/>
                </a:solidFill>
                <a:effectLst/>
                <a:latin typeface="微軟正黑體" panose="020B0604030504040204" pitchFamily="34" charset="-120"/>
                <a:ea typeface="微軟正黑體" panose="020B0604030504040204" pitchFamily="34" charset="-120"/>
              </a:rPr>
              <a:t>barak</a:t>
            </a:r>
            <a:r>
              <a:rPr lang="zh-CN" altLang="en-US" b="0" i="0" dirty="0">
                <a:solidFill>
                  <a:srgbClr val="000000"/>
                </a:solidFill>
                <a:effectLst/>
                <a:latin typeface="微軟正黑體" panose="020B0604030504040204" pitchFamily="34" charset="-120"/>
                <a:ea typeface="微軟正黑體" panose="020B0604030504040204" pitchFamily="34" charset="-120"/>
              </a:rPr>
              <a:t>上帝</a:t>
            </a:r>
            <a:r>
              <a:rPr lang="zh-TW" altLang="en-US" b="0" i="0" dirty="0">
                <a:solidFill>
                  <a:srgbClr val="000000"/>
                </a:solidFill>
                <a:effectLst/>
                <a:latin typeface="微軟正黑體" panose="020B0604030504040204" pitchFamily="34" charset="-120"/>
                <a:ea typeface="微軟正黑體" panose="020B0604030504040204" pitchFamily="34" charset="-120"/>
              </a:rPr>
              <a:t>。</a:t>
            </a:r>
            <a:r>
              <a:rPr lang="zh-CN" altLang="en-US" b="0" i="0" dirty="0">
                <a:solidFill>
                  <a:srgbClr val="000000"/>
                </a:solidFill>
                <a:effectLst/>
                <a:latin typeface="微軟正黑體" panose="020B0604030504040204" pitchFamily="34" charset="-120"/>
                <a:ea typeface="微軟正黑體" panose="020B0604030504040204" pitchFamily="34" charset="-120"/>
              </a:rPr>
              <a:t>棄掉上帝就是不再敬拜上帝，不再對上帝有屈膝謙卑順服的心。撒旦將約伯謙卑順服敬拜</a:t>
            </a:r>
            <a:r>
              <a:rPr lang="en-US" altLang="zh-CN" b="0" i="0" dirty="0">
                <a:solidFill>
                  <a:srgbClr val="000000"/>
                </a:solidFill>
                <a:effectLst/>
                <a:latin typeface="微軟正黑體" panose="020B0604030504040204" pitchFamily="34" charset="-120"/>
                <a:ea typeface="微軟正黑體" panose="020B0604030504040204" pitchFamily="34" charset="-120"/>
              </a:rPr>
              <a:t>(</a:t>
            </a:r>
            <a:r>
              <a:rPr lang="en-US" altLang="zh-CN" b="0" i="0" dirty="0" err="1">
                <a:solidFill>
                  <a:srgbClr val="000000"/>
                </a:solidFill>
                <a:effectLst/>
                <a:latin typeface="微軟正黑體" panose="020B0604030504040204" pitchFamily="34" charset="-120"/>
                <a:ea typeface="微軟正黑體" panose="020B0604030504040204" pitchFamily="34" charset="-120"/>
              </a:rPr>
              <a:t>barak</a:t>
            </a:r>
            <a:r>
              <a:rPr lang="en-US" altLang="zh-CN" b="0" i="0" dirty="0">
                <a:solidFill>
                  <a:srgbClr val="000000"/>
                </a:solidFill>
                <a:effectLst/>
                <a:latin typeface="微軟正黑體" panose="020B0604030504040204" pitchFamily="34" charset="-120"/>
                <a:ea typeface="微軟正黑體" panose="020B0604030504040204" pitchFamily="34" charset="-120"/>
              </a:rPr>
              <a:t>)</a:t>
            </a:r>
            <a:r>
              <a:rPr lang="zh-CN" altLang="en-US" b="0" i="0" dirty="0">
                <a:solidFill>
                  <a:srgbClr val="000000"/>
                </a:solidFill>
                <a:effectLst/>
                <a:latin typeface="微軟正黑體" panose="020B0604030504040204" pitchFamily="34" charset="-120"/>
                <a:ea typeface="微軟正黑體" panose="020B0604030504040204" pitchFamily="34" charset="-120"/>
              </a:rPr>
              <a:t>的心扭曲成沒有上帝的賜福，約伯必然棄掉</a:t>
            </a:r>
            <a:r>
              <a:rPr lang="en-US" altLang="zh-CN" b="0" i="0" dirty="0">
                <a:solidFill>
                  <a:srgbClr val="000000"/>
                </a:solidFill>
                <a:effectLst/>
                <a:latin typeface="微軟正黑體" panose="020B0604030504040204" pitchFamily="34" charset="-120"/>
                <a:ea typeface="微軟正黑體" panose="020B0604030504040204" pitchFamily="34" charset="-120"/>
              </a:rPr>
              <a:t>(</a:t>
            </a:r>
            <a:r>
              <a:rPr lang="en-US" altLang="zh-CN" b="0" i="0" dirty="0" err="1">
                <a:solidFill>
                  <a:srgbClr val="000000"/>
                </a:solidFill>
                <a:effectLst/>
                <a:latin typeface="微軟正黑體" panose="020B0604030504040204" pitchFamily="34" charset="-120"/>
                <a:ea typeface="微軟正黑體" panose="020B0604030504040204" pitchFamily="34" charset="-120"/>
              </a:rPr>
              <a:t>barak</a:t>
            </a:r>
            <a:r>
              <a:rPr lang="en-US" altLang="zh-CN" b="0" i="0" dirty="0">
                <a:solidFill>
                  <a:srgbClr val="000000"/>
                </a:solidFill>
                <a:effectLst/>
                <a:latin typeface="微軟正黑體" panose="020B0604030504040204" pitchFamily="34" charset="-120"/>
                <a:ea typeface="微軟正黑體" panose="020B0604030504040204" pitchFamily="34" charset="-120"/>
              </a:rPr>
              <a:t>)</a:t>
            </a:r>
            <a:r>
              <a:rPr lang="zh-CN" altLang="en-US" b="0" i="0" dirty="0">
                <a:solidFill>
                  <a:srgbClr val="000000"/>
                </a:solidFill>
                <a:effectLst/>
                <a:latin typeface="微軟正黑體" panose="020B0604030504040204" pitchFamily="34" charset="-120"/>
                <a:ea typeface="微軟正黑體" panose="020B0604030504040204" pitchFamily="34" charset="-120"/>
              </a:rPr>
              <a:t>上帝。這節經文通過</a:t>
            </a:r>
            <a:r>
              <a:rPr lang="en-US" altLang="zh-CN" b="0" i="0" dirty="0" err="1">
                <a:solidFill>
                  <a:srgbClr val="000000"/>
                </a:solidFill>
                <a:effectLst/>
                <a:latin typeface="微軟正黑體" panose="020B0604030504040204" pitchFamily="34" charset="-120"/>
                <a:ea typeface="微軟正黑體" panose="020B0604030504040204" pitchFamily="34" charset="-120"/>
              </a:rPr>
              <a:t>barak</a:t>
            </a:r>
            <a:r>
              <a:rPr lang="zh-CN" altLang="en-US" b="0" i="0" dirty="0">
                <a:solidFill>
                  <a:srgbClr val="000000"/>
                </a:solidFill>
                <a:effectLst/>
                <a:latin typeface="微軟正黑體" panose="020B0604030504040204" pitchFamily="34" charset="-120"/>
                <a:ea typeface="微軟正黑體" panose="020B0604030504040204" pitchFamily="34" charset="-120"/>
              </a:rPr>
              <a:t>表達認爲上帝的賜福是敬拜上帝的條件是撒旦扭曲的謊言；另外把上帝的賜福看爲敬拜上帝的條件，其實上帝已經被棄掉；當然祂的賜福也被棄掉。</a:t>
            </a:r>
            <a:endParaRPr lang="en-US" sz="1200" dirty="0">
              <a:solidFill>
                <a:schemeClr val="bg1"/>
              </a:solidFill>
              <a:latin typeface="SimSun" panose="02010600030101010101" pitchFamily="2" charset="-122"/>
              <a:ea typeface="SimSun" panose="02010600030101010101" pitchFamily="2" charset="-122"/>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extLst>
      <p:ext uri="{BB962C8B-B14F-4D97-AF65-F5344CB8AC3E}">
        <p14:creationId xmlns:p14="http://schemas.microsoft.com/office/powerpoint/2010/main" val="2627014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dirty="0">
                <a:ea typeface="宋体"/>
                <a:cs typeface="Calibri"/>
              </a:rPr>
              <a:t>#3</a:t>
            </a:r>
            <a:r>
              <a:rPr lang="zh-CN" altLang="en-US" dirty="0">
                <a:ea typeface="宋体"/>
                <a:cs typeface="Calibri"/>
              </a:rPr>
              <a:t>方面，藉著</a:t>
            </a:r>
            <a:r>
              <a:rPr lang="en-US" altLang="zh-CN" dirty="0" err="1">
                <a:ea typeface="宋体"/>
                <a:cs typeface="Calibri"/>
              </a:rPr>
              <a:t>barak</a:t>
            </a:r>
            <a:r>
              <a:rPr lang="zh-CN" altLang="en-US" dirty="0">
                <a:ea typeface="宋体"/>
                <a:cs typeface="Calibri"/>
              </a:rPr>
              <a:t>，我們看見把上帝的賜福看成敬拜的條件，上帝已經被棄掉。</a:t>
            </a:r>
            <a:endParaRPr lang="zh-CN" dirty="0">
              <a:ea typeface="宋体"/>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extLst>
      <p:ext uri="{BB962C8B-B14F-4D97-AF65-F5344CB8AC3E}">
        <p14:creationId xmlns:p14="http://schemas.microsoft.com/office/powerpoint/2010/main" val="359903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我給大家</a:t>
            </a:r>
            <a:r>
              <a:rPr lang="en-US" altLang="zh-CN" dirty="0"/>
              <a:t>5</a:t>
            </a:r>
            <a:r>
              <a:rPr lang="zh-CN" altLang="en-US" dirty="0"/>
              <a:t>分鐘的時間。</a:t>
            </a:r>
            <a:r>
              <a:rPr lang="zh-CN" altLang="en-US" b="0" i="0" dirty="0">
                <a:solidFill>
                  <a:srgbClr val="212529"/>
                </a:solidFill>
                <a:effectLst/>
                <a:latin typeface="新細明體" panose="02020500000000000000" pitchFamily="18" charset="-120"/>
                <a:ea typeface="新細明體" panose="02020500000000000000" pitchFamily="18" charset="-120"/>
              </a:rPr>
              <a:t>自己心裏</a:t>
            </a:r>
            <a:r>
              <a:rPr lang="zh-TW" altLang="en-US" b="0" i="0" dirty="0">
                <a:solidFill>
                  <a:srgbClr val="212529"/>
                </a:solidFill>
                <a:effectLst/>
                <a:latin typeface="新細明體" panose="02020500000000000000" pitchFamily="18" charset="-120"/>
                <a:ea typeface="新細明體" panose="02020500000000000000" pitchFamily="18" charset="-120"/>
              </a:rPr>
              <a:t>讀幾次</a:t>
            </a:r>
            <a:r>
              <a:rPr lang="zh-CN" altLang="en-US" dirty="0"/>
              <a:t>這三句經文裏面，看下神對你説什麽話？看下神邀請你作什麽回應？</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extLst>
      <p:ext uri="{BB962C8B-B14F-4D97-AF65-F5344CB8AC3E}">
        <p14:creationId xmlns:p14="http://schemas.microsoft.com/office/powerpoint/2010/main" val="6631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穆斯林有</a:t>
            </a:r>
            <a:r>
              <a:rPr lang="en-US" altLang="zh-CN" dirty="0"/>
              <a:t>19</a:t>
            </a:r>
            <a:r>
              <a:rPr lang="zh-CN" altLang="en-US" dirty="0"/>
              <a:t>億人，是一群福音未得之民。</a:t>
            </a:r>
            <a:r>
              <a:rPr lang="en-US" dirty="0"/>
              <a:t>未得之民的意思就是一個民族裏面基督徒的人數不超過100分之1。禱告是大有力量</a:t>
            </a:r>
            <a:r>
              <a:rPr lang="zh-CN" altLang="en-US" dirty="0"/>
              <a:t>。</a:t>
            </a:r>
            <a:r>
              <a:rPr lang="en-US" dirty="0" err="1"/>
              <a:t>我們就藉著禱告把</a:t>
            </a:r>
            <a:r>
              <a:rPr lang="zh-CN" altLang="en-US" dirty="0"/>
              <a:t>這</a:t>
            </a:r>
            <a:r>
              <a:rPr lang="en-US" dirty="0"/>
              <a:t>19億的穆斯林帶到神的面前</a:t>
            </a:r>
            <a:r>
              <a:rPr lang="zh-CN" altLang="en-US" dirty="0"/>
              <a:t>，求神祝福他們</a:t>
            </a:r>
            <a:r>
              <a:rPr lang="en-US" dirty="0"/>
              <a:t>。</a:t>
            </a:r>
            <a:r>
              <a:rPr lang="zh-CN" altLang="en-US" dirty="0"/>
              <a:t>我們也會從穆斯林的生活</a:t>
            </a:r>
            <a:r>
              <a:rPr lang="en-US" altLang="zh-CN" dirty="0"/>
              <a:t>/</a:t>
            </a:r>
            <a:r>
              <a:rPr lang="zh-CN" altLang="en-US" dirty="0"/>
              <a:t>社會認識他們。有一句話，</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zh-TW" altLang="en-US" b="0" i="0" dirty="0">
                <a:solidFill>
                  <a:srgbClr val="000000"/>
                </a:solidFill>
                <a:effectLst/>
                <a:latin typeface="Times New Roman" panose="02020603050405020304" pitchFamily="18" charset="0"/>
              </a:rPr>
              <a:t>齋戒月第二十六天是</a:t>
            </a:r>
            <a:r>
              <a:rPr lang="zh-CN" altLang="en-US" b="0" i="0" dirty="0">
                <a:solidFill>
                  <a:srgbClr val="000000"/>
                </a:solidFill>
                <a:effectLst/>
                <a:latin typeface="Times New Roman" panose="02020603050405020304" pitchFamily="18" charset="0"/>
              </a:rPr>
              <a:t>穆斯林</a:t>
            </a:r>
            <a:r>
              <a:rPr lang="zh-TW" altLang="en-US" b="0" i="0" dirty="0">
                <a:solidFill>
                  <a:srgbClr val="000000"/>
                </a:solidFill>
                <a:effectLst/>
                <a:latin typeface="Times New Roman" panose="02020603050405020304" pitchFamily="18" charset="0"/>
              </a:rPr>
              <a:t>的「能力之夜</a:t>
            </a:r>
            <a:r>
              <a:rPr lang="zh-CN" altLang="en-US" b="0" i="0" dirty="0">
                <a:solidFill>
                  <a:srgbClr val="000000"/>
                </a:solidFill>
                <a:effectLst/>
                <a:latin typeface="Times New Roman" panose="02020603050405020304" pitchFamily="18" charset="0"/>
              </a:rPr>
              <a:t>。</a:t>
            </a:r>
            <a:r>
              <a:rPr lang="zh-TW" altLang="en-US" b="0" i="0" dirty="0">
                <a:solidFill>
                  <a:srgbClr val="000000"/>
                </a:solidFill>
                <a:effectLst/>
                <a:latin typeface="Times New Roman" panose="02020603050405020304" pitchFamily="18" charset="0"/>
              </a:rPr>
              <a:t>」根據古蘭經九十七章，穆罕默德是在這天晚上第一次接受古蘭經 的啟示。穆斯林在這個</a:t>
            </a:r>
            <a:r>
              <a:rPr lang="zh-CN" altLang="en-US" b="0" i="0" dirty="0">
                <a:solidFill>
                  <a:srgbClr val="000000"/>
                </a:solidFill>
                <a:effectLst/>
                <a:latin typeface="Times New Roman" panose="02020603050405020304" pitchFamily="18" charset="0"/>
              </a:rPr>
              <a:t>一晚</a:t>
            </a:r>
            <a:r>
              <a:rPr lang="zh-TW" altLang="en-US" b="0" i="0" dirty="0">
                <a:solidFill>
                  <a:srgbClr val="000000"/>
                </a:solidFill>
                <a:effectLst/>
                <a:latin typeface="Times New Roman" panose="02020603050405020304" pitchFamily="18" charset="0"/>
              </a:rPr>
              <a:t>對超自然的事很敏感</a:t>
            </a:r>
            <a:r>
              <a:rPr lang="zh-CN" altLang="en-US" b="0" i="0" dirty="0">
                <a:solidFill>
                  <a:srgbClr val="000000"/>
                </a:solidFill>
                <a:effectLst/>
                <a:latin typeface="Times New Roman" panose="02020603050405020304" pitchFamily="18" charset="0"/>
              </a:rPr>
              <a:t>。他們認定</a:t>
            </a:r>
            <a:r>
              <a:rPr lang="zh-TW" altLang="en-US" b="0" i="0" dirty="0">
                <a:solidFill>
                  <a:srgbClr val="000000"/>
                </a:solidFill>
                <a:effectLst/>
                <a:latin typeface="Arial" panose="020B0604020202020204" pitchFamily="34" charset="0"/>
              </a:rPr>
              <a:t>天使會使誠信的穆斯林所求的得以實現，所以這一夜也稱為「命定之夜</a:t>
            </a:r>
            <a:r>
              <a:rPr lang="zh-CN" altLang="en-US" b="0" i="0" dirty="0">
                <a:solidFill>
                  <a:srgbClr val="000000"/>
                </a:solidFill>
                <a:effectLst/>
                <a:latin typeface="Arial" panose="020B0604020202020204" pitchFamily="34" charset="0"/>
              </a:rPr>
              <a:t>。</a:t>
            </a:r>
            <a:r>
              <a:rPr lang="zh-TW" altLang="en-US" b="0" i="0" dirty="0">
                <a:solidFill>
                  <a:srgbClr val="000000"/>
                </a:solidFill>
                <a:effectLst/>
                <a:latin typeface="Arial" panose="020B0604020202020204" pitchFamily="34" charset="0"/>
              </a:rPr>
              <a:t>」</a:t>
            </a:r>
            <a:endParaRPr 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zh-CN" alt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extLst>
      <p:ext uri="{BB962C8B-B14F-4D97-AF65-F5344CB8AC3E}">
        <p14:creationId xmlns:p14="http://schemas.microsoft.com/office/powerpoint/2010/main" val="417769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創世記1:22a- </a:t>
            </a:r>
            <a:endParaRPr lang="en-US" dirty="0">
              <a:cs typeface="Calibri"/>
            </a:endParaRPr>
          </a:p>
          <a:p>
            <a:pPr algn="l"/>
            <a:r>
              <a:rPr lang="zh-CN" altLang="en-US" b="0" i="0" dirty="0">
                <a:solidFill>
                  <a:srgbClr val="444444"/>
                </a:solidFill>
                <a:effectLst/>
                <a:latin typeface="Calibri" panose="020F0502020204030204" pitchFamily="34" charset="0"/>
              </a:rPr>
              <a:t>上帝</a:t>
            </a:r>
            <a:r>
              <a:rPr lang="zh-TW" altLang="en-US" b="0" i="0" dirty="0">
                <a:solidFill>
                  <a:srgbClr val="444444"/>
                </a:solidFill>
                <a:effectLst/>
                <a:latin typeface="Calibri" panose="020F0502020204030204" pitchFamily="34" charset="0"/>
              </a:rPr>
              <a:t>就賜福給</a:t>
            </a:r>
            <a:r>
              <a:rPr lang="zh-CN" altLang="en-US" b="0" i="0" dirty="0">
                <a:solidFill>
                  <a:srgbClr val="444444"/>
                </a:solidFill>
                <a:effectLst/>
                <a:latin typeface="Calibri" panose="020F0502020204030204" pitchFamily="34" charset="0"/>
              </a:rPr>
              <a:t>這一切。</a:t>
            </a:r>
            <a:endParaRPr lang="zh-TW" altLang="en-US" b="0" i="0" dirty="0">
              <a:solidFill>
                <a:srgbClr val="444444"/>
              </a:solidFill>
              <a:effectLst/>
              <a:latin typeface="Calibri" panose="020F050202020403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extLst>
      <p:ext uri="{BB962C8B-B14F-4D97-AF65-F5344CB8AC3E}">
        <p14:creationId xmlns:p14="http://schemas.microsoft.com/office/powerpoint/2010/main" val="2225538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ltLang="en-US" dirty="0">
                <a:ea typeface="宋体"/>
              </a:rPr>
              <a:t>賜福的希伯來文是</a:t>
            </a:r>
            <a:r>
              <a:rPr lang="en-US" altLang="zh-CN" dirty="0" err="1">
                <a:ea typeface="宋体"/>
              </a:rPr>
              <a:t>barak</a:t>
            </a:r>
            <a:r>
              <a:rPr lang="zh-CN" altLang="en-US" dirty="0">
                <a:ea typeface="宋体"/>
              </a:rPr>
              <a:t>。在聖經舊約裏面出現過</a:t>
            </a:r>
            <a:r>
              <a:rPr lang="en-US" altLang="zh-CN" dirty="0">
                <a:ea typeface="宋体"/>
              </a:rPr>
              <a:t>331</a:t>
            </a:r>
            <a:r>
              <a:rPr lang="zh-CN" altLang="en-US" dirty="0">
                <a:ea typeface="宋体"/>
              </a:rPr>
              <a:t>次，</a:t>
            </a:r>
            <a:r>
              <a:rPr lang="zh-CN" altLang="en-US" b="0" i="0" dirty="0">
                <a:solidFill>
                  <a:srgbClr val="000000"/>
                </a:solidFill>
                <a:effectLst/>
                <a:latin typeface="Times New Roman" panose="02020603050405020304" pitchFamily="18" charset="0"/>
                <a:ea typeface="宋体"/>
              </a:rPr>
              <a:t>經常以上帝為主語行先</a:t>
            </a:r>
            <a:r>
              <a:rPr lang="zh-CN" altLang="en-US" dirty="0">
                <a:ea typeface="宋体"/>
              </a:rPr>
              <a:t>。創世記</a:t>
            </a:r>
            <a:r>
              <a:rPr lang="en-US" altLang="zh-CN" dirty="0">
                <a:ea typeface="宋体"/>
              </a:rPr>
              <a:t>1:22</a:t>
            </a:r>
            <a:r>
              <a:rPr lang="zh-CN" altLang="en-US" dirty="0">
                <a:ea typeface="宋体"/>
              </a:rPr>
              <a:t>，這裏是第一次出現“</a:t>
            </a:r>
            <a:r>
              <a:rPr lang="en-US" altLang="zh-CN" dirty="0" err="1">
                <a:ea typeface="宋体"/>
              </a:rPr>
              <a:t>barak</a:t>
            </a:r>
            <a:r>
              <a:rPr lang="zh-CN" altLang="en-US" dirty="0">
                <a:ea typeface="宋体"/>
              </a:rPr>
              <a:t>”這個字。我們今次也是從三方面來看“</a:t>
            </a:r>
            <a:r>
              <a:rPr lang="en-US" altLang="zh-CN" dirty="0" err="1">
                <a:ea typeface="宋体"/>
              </a:rPr>
              <a:t>barak</a:t>
            </a:r>
            <a:r>
              <a:rPr lang="zh-CN" altLang="en-US" dirty="0">
                <a:ea typeface="宋体"/>
              </a:rPr>
              <a:t>”所帶出來的真理。</a:t>
            </a:r>
            <a:endParaRPr lang="en-US" dirty="0">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zh-CN" altLang="en-US" dirty="0">
                <a:ea typeface="宋体"/>
                <a:cs typeface="Calibri"/>
              </a:rPr>
              <a:t>上帝就賜福給這一切。當上帝賜福的時候，萬有的創造還在進行當中，上帝就已經主動開始</a:t>
            </a:r>
            <a:r>
              <a:rPr lang="zh-TW" altLang="en-US" dirty="0">
                <a:ea typeface="宋体"/>
                <a:cs typeface="Calibri"/>
              </a:rPr>
              <a:t>賜福祂所創造</a:t>
            </a:r>
            <a:r>
              <a:rPr lang="zh-CN" altLang="en-US" dirty="0">
                <a:ea typeface="宋体"/>
                <a:cs typeface="Calibri"/>
              </a:rPr>
              <a:t>的一切。作者摩西沒有多餘的話，也沒有列出上帝有什麽要求才賜福，摩西就説上帝就賜福給這一切。</a:t>
            </a:r>
            <a:r>
              <a:rPr lang="zh-TW" altLang="en-US" dirty="0">
                <a:ea typeface="宋体"/>
                <a:cs typeface="Calibri"/>
              </a:rPr>
              <a:t>舊約</a:t>
            </a:r>
            <a:r>
              <a:rPr lang="zh-CN" altLang="en-US" dirty="0">
                <a:ea typeface="宋体"/>
                <a:cs typeface="Calibri"/>
              </a:rPr>
              <a:t>裏面大多數時候</a:t>
            </a:r>
            <a:r>
              <a:rPr lang="zh-TW" altLang="en-US" dirty="0">
                <a:ea typeface="宋体"/>
                <a:cs typeface="Calibri"/>
              </a:rPr>
              <a:t>提及</a:t>
            </a:r>
            <a:r>
              <a:rPr lang="zh-CN" altLang="en-US" dirty="0">
                <a:ea typeface="宋体"/>
                <a:cs typeface="Calibri"/>
              </a:rPr>
              <a:t>賜福</a:t>
            </a:r>
            <a:r>
              <a:rPr lang="zh-TW" altLang="en-US" dirty="0">
                <a:ea typeface="宋体"/>
                <a:cs typeface="Calibri"/>
              </a:rPr>
              <a:t>的事，都</a:t>
            </a:r>
            <a:r>
              <a:rPr lang="zh-CN" altLang="en-US" dirty="0">
                <a:ea typeface="宋体"/>
                <a:cs typeface="Calibri"/>
              </a:rPr>
              <a:t>是同</a:t>
            </a:r>
            <a:r>
              <a:rPr lang="zh-TW" altLang="en-US" dirty="0">
                <a:ea typeface="宋体"/>
                <a:cs typeface="Calibri"/>
              </a:rPr>
              <a:t>上帝將屬靈與屬物質上的豐富，賜給人有關係</a:t>
            </a:r>
            <a:r>
              <a:rPr lang="zh-CN" altLang="en-US" dirty="0">
                <a:ea typeface="宋体"/>
                <a:cs typeface="Calibri"/>
              </a:rPr>
              <a:t>，例如祂的同在</a:t>
            </a:r>
            <a:r>
              <a:rPr lang="zh-TW" altLang="en-US" dirty="0">
                <a:ea typeface="宋体"/>
                <a:cs typeface="Calibri"/>
              </a:rPr>
              <a:t>、成功、</a:t>
            </a:r>
            <a:r>
              <a:rPr lang="zh-CN" altLang="en-US" dirty="0">
                <a:ea typeface="宋体"/>
                <a:cs typeface="Calibri"/>
              </a:rPr>
              <a:t>財富</a:t>
            </a:r>
            <a:r>
              <a:rPr lang="zh-TW" altLang="en-US" dirty="0">
                <a:ea typeface="宋体"/>
                <a:cs typeface="Calibri"/>
              </a:rPr>
              <a:t>、</a:t>
            </a:r>
            <a:r>
              <a:rPr lang="zh-CN" altLang="en-US" dirty="0">
                <a:ea typeface="宋体"/>
                <a:cs typeface="Calibri"/>
              </a:rPr>
              <a:t>名聲</a:t>
            </a:r>
            <a:r>
              <a:rPr lang="zh-TW" altLang="en-US" dirty="0">
                <a:ea typeface="宋体"/>
                <a:cs typeface="Calibri"/>
              </a:rPr>
              <a:t>、</a:t>
            </a:r>
            <a:r>
              <a:rPr lang="zh-CN" altLang="en-US" dirty="0">
                <a:ea typeface="宋体"/>
                <a:cs typeface="Calibri"/>
              </a:rPr>
              <a:t>勝利</a:t>
            </a:r>
            <a:r>
              <a:rPr lang="zh-TW" altLang="en-US" dirty="0">
                <a:ea typeface="宋体"/>
                <a:cs typeface="Calibri"/>
              </a:rPr>
              <a:t>、</a:t>
            </a:r>
            <a:r>
              <a:rPr lang="zh-CN" altLang="en-US" dirty="0">
                <a:ea typeface="宋体"/>
                <a:cs typeface="Calibri"/>
              </a:rPr>
              <a:t>子女</a:t>
            </a:r>
            <a:r>
              <a:rPr lang="zh-TW" altLang="en-US" dirty="0">
                <a:ea typeface="宋体"/>
                <a:cs typeface="Calibri"/>
              </a:rPr>
              <a:t>、生育力、</a:t>
            </a:r>
            <a:r>
              <a:rPr lang="zh-CN" altLang="en-US" dirty="0">
                <a:ea typeface="宋体"/>
                <a:cs typeface="Calibri"/>
              </a:rPr>
              <a:t>豐收</a:t>
            </a:r>
            <a:r>
              <a:rPr lang="zh-TW" altLang="en-US" dirty="0">
                <a:ea typeface="宋体"/>
                <a:cs typeface="Calibri"/>
              </a:rPr>
              <a:t>、</a:t>
            </a:r>
            <a:r>
              <a:rPr lang="zh-CN" altLang="en-US" dirty="0">
                <a:ea typeface="宋体"/>
                <a:cs typeface="Calibri"/>
              </a:rPr>
              <a:t>雨水，</a:t>
            </a:r>
            <a:r>
              <a:rPr lang="zh-TW" altLang="en-US" dirty="0">
                <a:ea typeface="宋体"/>
                <a:cs typeface="Calibri"/>
              </a:rPr>
              <a:t>長壽</a:t>
            </a:r>
            <a:r>
              <a:rPr lang="zh-CN" altLang="en-US" dirty="0">
                <a:ea typeface="宋体"/>
                <a:cs typeface="Calibri"/>
              </a:rPr>
              <a:t>，等等，使人滿足，沒有缺乏。上帝是賜福的上帝，不過祂的賜福是有原則。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extLst>
      <p:ext uri="{BB962C8B-B14F-4D97-AF65-F5344CB8AC3E}">
        <p14:creationId xmlns:p14="http://schemas.microsoft.com/office/powerpoint/2010/main" val="417757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000000"/>
                </a:solidFill>
                <a:effectLst/>
                <a:latin typeface="Courier New" panose="02070309020205020404" pitchFamily="49" charset="0"/>
              </a:rPr>
              <a:t>上帝</a:t>
            </a:r>
            <a:r>
              <a:rPr lang="zh-TW" altLang="en-US" b="0" i="0" dirty="0">
                <a:solidFill>
                  <a:srgbClr val="000000"/>
                </a:solidFill>
                <a:effectLst/>
                <a:latin typeface="Courier New" panose="02070309020205020404" pitchFamily="49" charset="0"/>
              </a:rPr>
              <a:t>賜福與義人的居所</a:t>
            </a:r>
            <a:r>
              <a:rPr lang="zh-CN" altLang="en-US" b="0" i="0" dirty="0">
                <a:solidFill>
                  <a:srgbClr val="000000"/>
                </a:solidFill>
                <a:effectLst/>
                <a:latin typeface="Courier New" panose="02070309020205020404" pitchFamily="49" charset="0"/>
              </a:rPr>
              <a:t>。這表達了上帝賜福的原則。聖經裏面很多經文說到，人行在上帝的真理和</a:t>
            </a:r>
            <a:r>
              <a:rPr lang="zh-TW" altLang="en-US" b="0" i="0" dirty="0">
                <a:solidFill>
                  <a:srgbClr val="000000"/>
                </a:solidFill>
                <a:effectLst/>
                <a:latin typeface="Courier New" panose="02070309020205020404" pitchFamily="49" charset="0"/>
              </a:rPr>
              <a:t>誡命</a:t>
            </a:r>
            <a:r>
              <a:rPr lang="zh-CN" altLang="en-US" b="0" i="0" dirty="0">
                <a:solidFill>
                  <a:srgbClr val="000000"/>
                </a:solidFill>
                <a:effectLst/>
                <a:latin typeface="Courier New" panose="02070309020205020404" pitchFamily="49" charset="0"/>
              </a:rPr>
              <a:t>當中必蒙上帝賜福。上帝的賜福有祂真理</a:t>
            </a:r>
            <a:r>
              <a:rPr lang="en-US" altLang="zh-CN" b="0" i="0" dirty="0">
                <a:solidFill>
                  <a:srgbClr val="000000"/>
                </a:solidFill>
                <a:effectLst/>
                <a:latin typeface="Courier New" panose="02070309020205020404" pitchFamily="49" charset="0"/>
              </a:rPr>
              <a:t>/</a:t>
            </a:r>
            <a:r>
              <a:rPr lang="zh-CN" altLang="en-US" b="0" i="0" dirty="0">
                <a:solidFill>
                  <a:srgbClr val="000000"/>
                </a:solidFill>
                <a:effectLst/>
                <a:latin typeface="Courier New" panose="02070309020205020404" pitchFamily="49" charset="0"/>
              </a:rPr>
              <a:t>聖潔的原則。上帝一定賜福與那些行在上帝的真理和誡命當中的人。</a:t>
            </a:r>
            <a:endParaRPr lang="zh-CN" altLang="en-US" dirty="0">
              <a:highlight>
                <a:srgbClr val="FFFF00"/>
              </a:highlight>
              <a:ea typeface="宋体"/>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extLst>
      <p:ext uri="{BB962C8B-B14F-4D97-AF65-F5344CB8AC3E}">
        <p14:creationId xmlns:p14="http://schemas.microsoft.com/office/powerpoint/2010/main" val="79787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dirty="0">
                <a:ea typeface="宋体"/>
                <a:cs typeface="Calibri"/>
              </a:rPr>
              <a:t>#1</a:t>
            </a:r>
            <a:r>
              <a:rPr lang="zh-CN" altLang="en-US" dirty="0">
                <a:ea typeface="宋体"/>
                <a:cs typeface="Calibri"/>
              </a:rPr>
              <a:t>方面，藉著</a:t>
            </a:r>
            <a:r>
              <a:rPr lang="en-US" altLang="zh-CN" dirty="0" err="1">
                <a:ea typeface="宋体"/>
                <a:cs typeface="Calibri"/>
              </a:rPr>
              <a:t>barak</a:t>
            </a:r>
            <a:r>
              <a:rPr lang="zh-CN" altLang="en-US" dirty="0">
                <a:ea typeface="宋体"/>
                <a:cs typeface="Calibri"/>
              </a:rPr>
              <a:t>，我們看見上帝是賜福的源頭，但是祂的賜福有真理</a:t>
            </a:r>
            <a:r>
              <a:rPr lang="en-US" altLang="zh-CN" dirty="0">
                <a:ea typeface="宋体"/>
                <a:cs typeface="Calibri"/>
              </a:rPr>
              <a:t>/</a:t>
            </a:r>
            <a:r>
              <a:rPr lang="zh-CN" altLang="en-US" dirty="0">
                <a:ea typeface="宋体"/>
                <a:cs typeface="Calibri"/>
              </a:rPr>
              <a:t>聖潔的原則。</a:t>
            </a:r>
            <a:r>
              <a:rPr lang="en-US" altLang="zh-CN" dirty="0">
                <a:ea typeface="宋体"/>
                <a:cs typeface="Calibri"/>
              </a:rPr>
              <a:t>Barak</a:t>
            </a:r>
            <a:r>
              <a:rPr lang="zh-CN" altLang="en-US" dirty="0">
                <a:ea typeface="宋体"/>
                <a:cs typeface="Calibri"/>
              </a:rPr>
              <a:t>除了講上帝的賜福，也同人有關。</a:t>
            </a:r>
            <a:endParaRPr lang="zh-CN" dirty="0">
              <a:ea typeface="宋体"/>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extLst>
      <p:ext uri="{BB962C8B-B14F-4D97-AF65-F5344CB8AC3E}">
        <p14:creationId xmlns:p14="http://schemas.microsoft.com/office/powerpoint/2010/main" val="2659677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SimSun" panose="02010600030101010101" pitchFamily="2" charset="-122"/>
                <a:ea typeface="SimSun" panose="02010600030101010101" pitchFamily="2" charset="-122"/>
              </a:rPr>
              <a:t>來啊</a:t>
            </a:r>
            <a:r>
              <a:rPr lang="en-US" sz="1200" dirty="0">
                <a:solidFill>
                  <a:schemeClr val="bg1"/>
                </a:solidFill>
                <a:latin typeface="SimSun" panose="02010600030101010101" pitchFamily="2" charset="-122"/>
                <a:ea typeface="SimSun" panose="02010600030101010101" pitchFamily="2" charset="-122"/>
              </a:rPr>
              <a:t>！ </a:t>
            </a:r>
            <a:r>
              <a:rPr lang="en-US" sz="1200" dirty="0" err="1">
                <a:solidFill>
                  <a:schemeClr val="bg1"/>
                </a:solidFill>
                <a:latin typeface="SimSun" panose="02010600030101010101" pitchFamily="2" charset="-122"/>
                <a:ea typeface="SimSun" panose="02010600030101010101" pitchFamily="2" charset="-122"/>
              </a:rPr>
              <a:t>我們要屈身敬拜，在造我們的耶和華面前跪下</a:t>
            </a:r>
            <a:r>
              <a:rPr lang="en-US" sz="1200" dirty="0">
                <a:solidFill>
                  <a:schemeClr val="bg1"/>
                </a:solidFill>
                <a:latin typeface="SimSun" panose="02010600030101010101" pitchFamily="2" charset="-122"/>
                <a:ea typeface="SimSun" panose="02010600030101010101" pitchFamily="2" charset="-122"/>
              </a:rPr>
              <a:t>。</a:t>
            </a:r>
            <a:r>
              <a:rPr lang="zh-CN" dirty="0"/>
              <a:t>在</a:t>
            </a:r>
            <a:r>
              <a:rPr lang="zh-CN" altLang="en-US" dirty="0"/>
              <a:t>詩篇</a:t>
            </a:r>
            <a:r>
              <a:rPr lang="en-US" altLang="zh-CN" dirty="0"/>
              <a:t>95:6</a:t>
            </a:r>
            <a:r>
              <a:rPr lang="zh-CN" dirty="0"/>
              <a:t>這裏</a:t>
            </a:r>
            <a:r>
              <a:rPr lang="zh-CN" altLang="en-US" dirty="0"/>
              <a:t>，大家知不知道</a:t>
            </a:r>
            <a:r>
              <a:rPr lang="en-US" altLang="zh-CN" dirty="0" err="1"/>
              <a:t>barak</a:t>
            </a:r>
            <a:r>
              <a:rPr lang="zh-CN" dirty="0"/>
              <a:t>被翻譯成</a:t>
            </a:r>
            <a:r>
              <a:rPr lang="zh-CN" altLang="en-US" dirty="0"/>
              <a:t>什麽呢？</a:t>
            </a:r>
            <a:endParaRPr lang="en-US" sz="1200" dirty="0">
              <a:solidFill>
                <a:schemeClr val="bg1"/>
              </a:solidFill>
              <a:latin typeface="SimSun" panose="02010600030101010101" pitchFamily="2" charset="-122"/>
              <a:ea typeface="SimSun" panose="02010600030101010101" pitchFamily="2" charset="-122"/>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extLst>
      <p:ext uri="{BB962C8B-B14F-4D97-AF65-F5344CB8AC3E}">
        <p14:creationId xmlns:p14="http://schemas.microsoft.com/office/powerpoint/2010/main" val="96757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bg1"/>
                </a:solidFill>
                <a:latin typeface="SimSun" panose="02010600030101010101" pitchFamily="2" charset="-122"/>
                <a:ea typeface="SimSun" panose="02010600030101010101" pitchFamily="2" charset="-122"/>
              </a:rPr>
              <a:t>在這裏，</a:t>
            </a:r>
            <a:r>
              <a:rPr lang="en-US" altLang="zh-CN" sz="1200" dirty="0" err="1">
                <a:solidFill>
                  <a:schemeClr val="bg1"/>
                </a:solidFill>
                <a:latin typeface="SimSun" panose="02010600030101010101" pitchFamily="2" charset="-122"/>
                <a:ea typeface="SimSun" panose="02010600030101010101" pitchFamily="2" charset="-122"/>
              </a:rPr>
              <a:t>barak</a:t>
            </a:r>
            <a:r>
              <a:rPr lang="zh-CN" altLang="en-US" sz="1200" dirty="0">
                <a:solidFill>
                  <a:schemeClr val="bg1"/>
                </a:solidFill>
                <a:latin typeface="SimSun" panose="02010600030101010101" pitchFamily="2" charset="-122"/>
                <a:ea typeface="SimSun" panose="02010600030101010101" pitchFamily="2" charset="-122"/>
              </a:rPr>
              <a:t>被翻譯成敬拜。看到敬拜這兩個字的時候，現在的人可能就想到星期天在教會的崇拜，也有人認爲敬拜就是唱詩歌。無論是星期天的崇拜或是唱詩歌都是敬拜上帝的方式如果敬拜的對象是上帝。</a:t>
            </a:r>
            <a:r>
              <a:rPr lang="en-US" altLang="zh-CN" sz="1200" dirty="0">
                <a:solidFill>
                  <a:schemeClr val="bg1"/>
                </a:solidFill>
                <a:latin typeface="SimSun" panose="02010600030101010101" pitchFamily="2" charset="-122"/>
                <a:ea typeface="SimSun" panose="02010600030101010101" pitchFamily="2" charset="-122"/>
              </a:rPr>
              <a:t>Barak </a:t>
            </a:r>
            <a:r>
              <a:rPr lang="zh-CN" altLang="en-US" sz="1200" dirty="0">
                <a:solidFill>
                  <a:schemeClr val="bg1"/>
                </a:solidFill>
                <a:latin typeface="SimSun" panose="02010600030101010101" pitchFamily="2" charset="-122"/>
                <a:ea typeface="SimSun" panose="02010600030101010101" pitchFamily="2" charset="-122"/>
              </a:rPr>
              <a:t>這個字同時也有屈膝的含義。當以色列人敬拜上帝的時候，基本上都會描述他們屈膝，或是屈身，或是跪下，或是俯伏，等等的</a:t>
            </a:r>
            <a:r>
              <a:rPr lang="zh-CN" altLang="en-US" b="0" i="0" dirty="0">
                <a:solidFill>
                  <a:srgbClr val="181894"/>
                </a:solidFill>
                <a:effectLst/>
                <a:latin typeface="Times New Roman" panose="02020603050405020304" pitchFamily="18" charset="0"/>
              </a:rPr>
              <a:t>動作</a:t>
            </a:r>
            <a:r>
              <a:rPr lang="zh-CN" altLang="en-US" sz="1200" dirty="0">
                <a:solidFill>
                  <a:schemeClr val="bg1"/>
                </a:solidFill>
                <a:latin typeface="SimSun" panose="02010600030101010101" pitchFamily="2" charset="-122"/>
                <a:ea typeface="SimSun" panose="02010600030101010101" pitchFamily="2" charset="-122"/>
              </a:rPr>
              <a:t>。以色列人敬拜上帝的時候是人到，聲到，心也到。人除了謙卑順服的</a:t>
            </a:r>
            <a:r>
              <a:rPr lang="en-US" altLang="zh-CN" sz="1200" dirty="0" err="1">
                <a:solidFill>
                  <a:schemeClr val="bg1"/>
                </a:solidFill>
                <a:latin typeface="SimSun" panose="02010600030101010101" pitchFamily="2" charset="-122"/>
                <a:ea typeface="SimSun" panose="02010600030101010101" pitchFamily="2" charset="-122"/>
              </a:rPr>
              <a:t>barak</a:t>
            </a:r>
            <a:r>
              <a:rPr lang="zh-CN" altLang="en-US" sz="1200">
                <a:solidFill>
                  <a:schemeClr val="bg1"/>
                </a:solidFill>
                <a:latin typeface="SimSun" panose="02010600030101010101" pitchFamily="2" charset="-122"/>
                <a:ea typeface="SimSun" panose="02010600030101010101" pitchFamily="2" charset="-122"/>
              </a:rPr>
              <a:t>上帝，人也反轉對上帝的敬拜。</a:t>
            </a:r>
            <a:endParaRPr lang="en-US" sz="1200" dirty="0">
              <a:solidFill>
                <a:schemeClr val="bg1"/>
              </a:solidFill>
              <a:latin typeface="SimSun" panose="02010600030101010101" pitchFamily="2" charset="-122"/>
              <a:ea typeface="SimSun" panose="02010600030101010101" pitchFamily="2" charset="-122"/>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extLst>
      <p:ext uri="{BB962C8B-B14F-4D97-AF65-F5344CB8AC3E}">
        <p14:creationId xmlns:p14="http://schemas.microsoft.com/office/powerpoint/2010/main" val="127845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SimSun" panose="02010600030101010101" pitchFamily="2" charset="-122"/>
                <a:ea typeface="SimSun" panose="02010600030101010101" pitchFamily="2" charset="-122"/>
              </a:rPr>
              <a:t>有兩個匪徒來，坐在拿伯的對面，當著眾民作見證告他說</a:t>
            </a:r>
            <a:r>
              <a:rPr lang="en-US" sz="1200" dirty="0">
                <a:solidFill>
                  <a:schemeClr val="bg1"/>
                </a:solidFill>
                <a:latin typeface="SimSun" panose="02010600030101010101" pitchFamily="2" charset="-122"/>
                <a:ea typeface="SimSun" panose="02010600030101010101" pitchFamily="2" charset="-122"/>
              </a:rPr>
              <a:t>：“</a:t>
            </a:r>
            <a:r>
              <a:rPr lang="en-US" sz="1200" dirty="0" err="1">
                <a:solidFill>
                  <a:schemeClr val="bg1"/>
                </a:solidFill>
                <a:latin typeface="SimSun" panose="02010600030101010101" pitchFamily="2" charset="-122"/>
                <a:ea typeface="SimSun" panose="02010600030101010101" pitchFamily="2" charset="-122"/>
              </a:rPr>
              <a:t>拿伯謗瀆</a:t>
            </a:r>
            <a:r>
              <a:rPr lang="en-US" sz="1200" dirty="0">
                <a:solidFill>
                  <a:schemeClr val="bg1"/>
                </a:solidFill>
                <a:latin typeface="SimSun" panose="02010600030101010101" pitchFamily="2" charset="-122"/>
                <a:ea typeface="SimSun" panose="02010600030101010101" pitchFamily="2" charset="-122"/>
              </a:rPr>
              <a:t> </a:t>
            </a:r>
            <a:r>
              <a:rPr lang="zh-CN" altLang="en-US" sz="1200" dirty="0">
                <a:solidFill>
                  <a:schemeClr val="bg1"/>
                </a:solidFill>
                <a:latin typeface="SimSun" panose="02010600030101010101" pitchFamily="2" charset="-122"/>
                <a:ea typeface="SimSun" panose="02010600030101010101" pitchFamily="2" charset="-122"/>
              </a:rPr>
              <a:t>上帝</a:t>
            </a:r>
            <a:r>
              <a:rPr lang="en-US" sz="1200" dirty="0" err="1">
                <a:solidFill>
                  <a:schemeClr val="bg1"/>
                </a:solidFill>
                <a:latin typeface="SimSun" panose="02010600030101010101" pitchFamily="2" charset="-122"/>
                <a:ea typeface="SimSun" panose="02010600030101010101" pitchFamily="2" charset="-122"/>
              </a:rPr>
              <a:t>和王了</a:t>
            </a:r>
            <a:r>
              <a:rPr lang="en-US" sz="1200" dirty="0">
                <a:solidFill>
                  <a:schemeClr val="bg1"/>
                </a:solidFill>
                <a:latin typeface="SimSun" panose="02010600030101010101" pitchFamily="2" charset="-122"/>
                <a:ea typeface="SimSun" panose="02010600030101010101" pitchFamily="2" charset="-122"/>
              </a:rPr>
              <a:t>！” </a:t>
            </a:r>
            <a:r>
              <a:rPr lang="zh-CN" dirty="0"/>
              <a:t>在</a:t>
            </a:r>
            <a:r>
              <a:rPr lang="zh-CN" altLang="en-US" dirty="0"/>
              <a:t>列王記上</a:t>
            </a:r>
            <a:r>
              <a:rPr lang="en-US" altLang="zh-CN" dirty="0"/>
              <a:t>21:13</a:t>
            </a:r>
            <a:r>
              <a:rPr lang="zh-CN" dirty="0"/>
              <a:t>這裏</a:t>
            </a:r>
            <a:r>
              <a:rPr lang="zh-CN" altLang="en-US" dirty="0"/>
              <a:t>，大家知不知道</a:t>
            </a:r>
            <a:r>
              <a:rPr lang="en-US" altLang="zh-CN" dirty="0" err="1"/>
              <a:t>barak</a:t>
            </a:r>
            <a:r>
              <a:rPr lang="zh-CN" dirty="0"/>
              <a:t>被翻譯成</a:t>
            </a:r>
            <a:r>
              <a:rPr lang="zh-CN" altLang="en-US" dirty="0"/>
              <a:t>什麽呢？</a:t>
            </a:r>
            <a:endParaRPr lang="en-US" sz="1200" dirty="0">
              <a:solidFill>
                <a:schemeClr val="bg1"/>
              </a:solidFill>
              <a:latin typeface="SimSun" panose="02010600030101010101" pitchFamily="2" charset="-122"/>
              <a:ea typeface="SimSun" panose="02010600030101010101" pitchFamily="2" charset="-122"/>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extLst>
      <p:ext uri="{BB962C8B-B14F-4D97-AF65-F5344CB8AC3E}">
        <p14:creationId xmlns:p14="http://schemas.microsoft.com/office/powerpoint/2010/main" val="447323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5786A0D-2074-9258-A390-595E8A0A96FF}"/>
              </a:ext>
            </a:extLst>
          </p:cNvPr>
          <p:cNvPicPr>
            <a:picLocks noChangeAspect="1"/>
          </p:cNvPicPr>
          <p:nvPr/>
        </p:nvPicPr>
        <p:blipFill rotWithShape="1">
          <a:blip r:embed="rId2"/>
          <a:srcRect l="54" r="45838"/>
          <a:stretch/>
        </p:blipFill>
        <p:spPr>
          <a:xfrm>
            <a:off x="0" y="-4764"/>
            <a:ext cx="9906000" cy="10287000"/>
          </a:xfrm>
          <a:prstGeom prst="rect">
            <a:avLst/>
          </a:prstGeom>
        </p:spPr>
      </p:pic>
      <p:sp>
        <p:nvSpPr>
          <p:cNvPr id="3" name="TextBox 3"/>
          <p:cNvSpPr txBox="1"/>
          <p:nvPr/>
        </p:nvSpPr>
        <p:spPr>
          <a:xfrm>
            <a:off x="464789" y="2203844"/>
            <a:ext cx="9966356" cy="2178994"/>
          </a:xfrm>
          <a:prstGeom prst="rect">
            <a:avLst/>
          </a:prstGeom>
        </p:spPr>
        <p:txBody>
          <a:bodyPr wrap="square" lIns="0" tIns="0" rIns="0" bIns="0" rtlCol="0" anchor="t">
            <a:spAutoFit/>
          </a:bodyPr>
          <a:lstStyle/>
          <a:p>
            <a:pPr marL="0" lvl="0" indent="0" algn="ctr">
              <a:lnSpc>
                <a:spcPts val="18172"/>
              </a:lnSpc>
            </a:pPr>
            <a:r>
              <a:rPr lang="en-US" sz="13950" dirty="0" err="1">
                <a:solidFill>
                  <a:srgbClr val="FFFFFF"/>
                </a:solidFill>
                <a:latin typeface="SimSun"/>
                <a:ea typeface="PMingLiU"/>
              </a:rPr>
              <a:t>經文看原文</a:t>
            </a:r>
            <a:endParaRPr lang="en-US" sz="13950">
              <a:solidFill>
                <a:srgbClr val="FFFFFF"/>
              </a:solidFill>
              <a:latin typeface="SimSun"/>
              <a:ea typeface="PMingLiU"/>
            </a:endParaRPr>
          </a:p>
        </p:txBody>
      </p:sp>
      <p:pic>
        <p:nvPicPr>
          <p:cNvPr id="5" name="Picture 2">
            <a:extLst>
              <a:ext uri="{FF2B5EF4-FFF2-40B4-BE49-F238E27FC236}">
                <a16:creationId xmlns:a16="http://schemas.microsoft.com/office/drawing/2014/main" id="{ECB0DB6F-97AC-22F0-128D-A3EC7C1F2617}"/>
              </a:ext>
            </a:extLst>
          </p:cNvPr>
          <p:cNvPicPr>
            <a:picLocks noChangeAspect="1"/>
          </p:cNvPicPr>
          <p:nvPr/>
        </p:nvPicPr>
        <p:blipFill rotWithShape="1">
          <a:blip r:embed="rId3">
            <a:alphaModFix amt="50000"/>
          </a:blip>
          <a:srcRect t="50218" r="54167"/>
          <a:stretch/>
        </p:blipFill>
        <p:spPr>
          <a:xfrm>
            <a:off x="9906000" y="-18096"/>
            <a:ext cx="8382000" cy="10287000"/>
          </a:xfrm>
          <a:prstGeom prst="rect">
            <a:avLst/>
          </a:prstGeom>
        </p:spPr>
      </p:pic>
      <p:sp>
        <p:nvSpPr>
          <p:cNvPr id="4" name="TextBox 4"/>
          <p:cNvSpPr txBox="1"/>
          <p:nvPr/>
        </p:nvSpPr>
        <p:spPr>
          <a:xfrm>
            <a:off x="9220200" y="3162300"/>
            <a:ext cx="8153400" cy="4289508"/>
          </a:xfrm>
          <a:prstGeom prst="rect">
            <a:avLst/>
          </a:prstGeom>
        </p:spPr>
        <p:txBody>
          <a:bodyPr wrap="square" lIns="0" tIns="0" rIns="0" bIns="0" rtlCol="0" anchor="t">
            <a:spAutoFit/>
          </a:bodyPr>
          <a:lstStyle/>
          <a:p>
            <a:pPr marL="0" lvl="0" indent="0" algn="ctr">
              <a:lnSpc>
                <a:spcPts val="17262"/>
              </a:lnSpc>
            </a:pPr>
            <a:r>
              <a:rPr lang="en-US" sz="13250" dirty="0">
                <a:solidFill>
                  <a:srgbClr val="FF0000"/>
                </a:solidFill>
                <a:latin typeface="SimSun"/>
                <a:ea typeface="PMingLiU"/>
              </a:rPr>
              <a:t>+</a:t>
            </a:r>
            <a:r>
              <a:rPr lang="zh-CN" altLang="en-US" sz="13250">
                <a:solidFill>
                  <a:srgbClr val="FF0000"/>
                </a:solidFill>
                <a:latin typeface="SimSun"/>
                <a:ea typeface="SimSun"/>
              </a:rPr>
              <a:t>福音</a:t>
            </a:r>
            <a:r>
              <a:rPr lang="en-US" sz="13250" dirty="0" err="1">
                <a:solidFill>
                  <a:srgbClr val="FF0000"/>
                </a:solidFill>
                <a:latin typeface="SimSun"/>
                <a:ea typeface="PMingLiU"/>
              </a:rPr>
              <a:t>看未得之民</a:t>
            </a:r>
            <a:endParaRPr lang="en-US" sz="13250">
              <a:solidFill>
                <a:srgbClr val="FF0000"/>
              </a:solidFill>
              <a:latin typeface="SimSun"/>
              <a:ea typeface="PMingLi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AB26AB91-69D2-055B-4913-90F84557B39F}"/>
              </a:ext>
            </a:extLst>
          </p:cNvPr>
          <p:cNvSpPr txBox="1"/>
          <p:nvPr/>
        </p:nvSpPr>
        <p:spPr>
          <a:xfrm>
            <a:off x="1066800" y="2781300"/>
            <a:ext cx="16764000" cy="4524315"/>
          </a:xfrm>
          <a:prstGeom prst="rect">
            <a:avLst/>
          </a:prstGeom>
          <a:noFill/>
        </p:spPr>
        <p:txBody>
          <a:bodyPr wrap="square">
            <a:spAutoFit/>
          </a:bodyPr>
          <a:lstStyle/>
          <a:p>
            <a:r>
              <a:rPr lang="en-US" sz="9600" dirty="0" err="1">
                <a:solidFill>
                  <a:schemeClr val="bg1"/>
                </a:solidFill>
                <a:latin typeface="SimSun" panose="02010600030101010101" pitchFamily="2" charset="-122"/>
                <a:ea typeface="SimSun" panose="02010600030101010101" pitchFamily="2" charset="-122"/>
              </a:rPr>
              <a:t>有兩個匪徒來，坐在拿伯的對面，當著眾民作見證告他說</a:t>
            </a:r>
            <a:r>
              <a:rPr lang="en-US" sz="9600" dirty="0">
                <a:solidFill>
                  <a:schemeClr val="bg1"/>
                </a:solidFill>
                <a:latin typeface="SimSun" panose="02010600030101010101" pitchFamily="2" charset="-122"/>
                <a:ea typeface="SimSun" panose="02010600030101010101" pitchFamily="2" charset="-122"/>
              </a:rPr>
              <a:t>：“</a:t>
            </a:r>
            <a:r>
              <a:rPr lang="en-US" sz="9600" dirty="0" err="1">
                <a:solidFill>
                  <a:schemeClr val="bg1"/>
                </a:solidFill>
                <a:latin typeface="SimSun" panose="02010600030101010101" pitchFamily="2" charset="-122"/>
                <a:ea typeface="SimSun" panose="02010600030101010101" pitchFamily="2" charset="-122"/>
              </a:rPr>
              <a:t>拿伯謗瀆</a:t>
            </a:r>
            <a:r>
              <a:rPr lang="en-US" sz="9600" dirty="0">
                <a:solidFill>
                  <a:schemeClr val="bg1"/>
                </a:solidFill>
                <a:latin typeface="SimSun" panose="02010600030101010101" pitchFamily="2" charset="-122"/>
                <a:ea typeface="SimSun" panose="02010600030101010101" pitchFamily="2" charset="-122"/>
              </a:rPr>
              <a:t> </a:t>
            </a:r>
            <a:r>
              <a:rPr lang="zh-CN" altLang="en-US" sz="9600" dirty="0">
                <a:solidFill>
                  <a:schemeClr val="bg1"/>
                </a:solidFill>
                <a:latin typeface="SimSun" panose="02010600030101010101" pitchFamily="2" charset="-122"/>
                <a:ea typeface="SimSun" panose="02010600030101010101" pitchFamily="2" charset="-122"/>
              </a:rPr>
              <a:t>上帝</a:t>
            </a:r>
            <a:r>
              <a:rPr lang="en-US" sz="9600" dirty="0" err="1">
                <a:solidFill>
                  <a:schemeClr val="bg1"/>
                </a:solidFill>
                <a:latin typeface="SimSun" panose="02010600030101010101" pitchFamily="2" charset="-122"/>
                <a:ea typeface="SimSun" panose="02010600030101010101" pitchFamily="2" charset="-122"/>
              </a:rPr>
              <a:t>和王了</a:t>
            </a:r>
            <a:r>
              <a:rPr lang="en-US" sz="9600" dirty="0">
                <a:solidFill>
                  <a:schemeClr val="bg1"/>
                </a:solidFill>
                <a:latin typeface="SimSun" panose="02010600030101010101" pitchFamily="2" charset="-122"/>
                <a:ea typeface="SimSun" panose="02010600030101010101" pitchFamily="2" charset="-122"/>
              </a:rPr>
              <a:t>！”</a:t>
            </a:r>
          </a:p>
        </p:txBody>
      </p:sp>
      <p:sp>
        <p:nvSpPr>
          <p:cNvPr id="10" name="TextBox 3">
            <a:extLst>
              <a:ext uri="{FF2B5EF4-FFF2-40B4-BE49-F238E27FC236}">
                <a16:creationId xmlns:a16="http://schemas.microsoft.com/office/drawing/2014/main" id="{303FD72E-5292-898B-8975-DB56A81FB7A2}"/>
              </a:ext>
            </a:extLst>
          </p:cNvPr>
          <p:cNvSpPr txBox="1"/>
          <p:nvPr/>
        </p:nvSpPr>
        <p:spPr>
          <a:xfrm>
            <a:off x="244144" y="14166"/>
            <a:ext cx="7460659" cy="1467774"/>
          </a:xfrm>
          <a:prstGeom prst="rect">
            <a:avLst/>
          </a:prstGeom>
        </p:spPr>
        <p:txBody>
          <a:bodyPr wrap="square" lIns="0" tIns="0" rIns="0" bIns="0" rtlCol="0" anchor="t">
            <a:spAutoFit/>
          </a:bodyPr>
          <a:lstStyle/>
          <a:p>
            <a:pPr>
              <a:lnSpc>
                <a:spcPts val="12350"/>
              </a:lnSpc>
            </a:pPr>
            <a:r>
              <a:rPr lang="zh-CN" altLang="en-US" sz="9500" dirty="0">
                <a:solidFill>
                  <a:srgbClr val="FFFFFF"/>
                </a:solidFill>
                <a:latin typeface="SimSun"/>
                <a:ea typeface="PMingLiU"/>
              </a:rPr>
              <a:t>王上</a:t>
            </a:r>
            <a:r>
              <a:rPr lang="en-US" altLang="zh-CN" sz="9500" dirty="0">
                <a:solidFill>
                  <a:srgbClr val="FFFFFF"/>
                </a:solidFill>
                <a:latin typeface="SimSun"/>
                <a:ea typeface="PMingLiU"/>
              </a:rPr>
              <a:t>21:13-</a:t>
            </a:r>
            <a:endParaRPr lang="en-US" sz="9500" dirty="0">
              <a:solidFill>
                <a:srgbClr val="FFFFFF"/>
              </a:solidFill>
              <a:latin typeface="SimSun"/>
              <a:ea typeface="PMingLiU" panose="02020500000000000000" pitchFamily="18" charset="-120"/>
            </a:endParaRPr>
          </a:p>
        </p:txBody>
      </p:sp>
    </p:spTree>
    <p:extLst>
      <p:ext uri="{BB962C8B-B14F-4D97-AF65-F5344CB8AC3E}">
        <p14:creationId xmlns:p14="http://schemas.microsoft.com/office/powerpoint/2010/main" val="1221755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5" name="Group 4">
            <a:extLst>
              <a:ext uri="{FF2B5EF4-FFF2-40B4-BE49-F238E27FC236}">
                <a16:creationId xmlns:a16="http://schemas.microsoft.com/office/drawing/2014/main" id="{735A649B-0E5C-57EB-184F-D241D807C648}"/>
              </a:ext>
            </a:extLst>
          </p:cNvPr>
          <p:cNvGrpSpPr/>
          <p:nvPr/>
        </p:nvGrpSpPr>
        <p:grpSpPr>
          <a:xfrm>
            <a:off x="3478543" y="3110826"/>
            <a:ext cx="6656057" cy="3270004"/>
            <a:chOff x="3478543" y="3110826"/>
            <a:chExt cx="6656057" cy="3270004"/>
          </a:xfrm>
        </p:grpSpPr>
        <p:sp>
          <p:nvSpPr>
            <p:cNvPr id="6" name="TextBox 3">
              <a:extLst>
                <a:ext uri="{FF2B5EF4-FFF2-40B4-BE49-F238E27FC236}">
                  <a16:creationId xmlns:a16="http://schemas.microsoft.com/office/drawing/2014/main" id="{4C7C6AD2-6357-ACE8-234E-8948411C20F4}"/>
                </a:ext>
              </a:extLst>
            </p:cNvPr>
            <p:cNvSpPr txBox="1"/>
            <p:nvPr/>
          </p:nvSpPr>
          <p:spPr>
            <a:xfrm>
              <a:off x="3478543" y="4381500"/>
              <a:ext cx="6656057" cy="1999330"/>
            </a:xfrm>
            <a:prstGeom prst="rect">
              <a:avLst/>
            </a:prstGeom>
          </p:spPr>
          <p:txBody>
            <a:bodyPr wrap="square" lIns="0" tIns="0" rIns="0" bIns="0" rtlCol="0" anchor="t">
              <a:spAutoFit/>
            </a:bodyPr>
            <a:lstStyle/>
            <a:p>
              <a:pPr algn="ctr">
                <a:lnSpc>
                  <a:spcPts val="18172"/>
                </a:lnSpc>
                <a:spcBef>
                  <a:spcPct val="0"/>
                </a:spcBef>
              </a:pPr>
              <a:r>
                <a:rPr lang="en-US" sz="11500" dirty="0" err="1">
                  <a:solidFill>
                    <a:schemeClr val="bg1"/>
                  </a:solidFill>
                  <a:latin typeface="SimSun" panose="02010600030101010101" pitchFamily="2" charset="-122"/>
                  <a:ea typeface="SimSun" panose="02010600030101010101" pitchFamily="2" charset="-122"/>
                </a:rPr>
                <a:t>謗瀆</a:t>
              </a:r>
              <a:endParaRPr lang="ja-JP" altLang="en-US" sz="13800" b="1" dirty="0">
                <a:solidFill>
                  <a:srgbClr val="FFFFFF"/>
                </a:solidFill>
                <a:latin typeface="SimSun"/>
                <a:ea typeface="SimSun"/>
              </a:endParaRPr>
            </a:p>
          </p:txBody>
        </p:sp>
        <p:sp>
          <p:nvSpPr>
            <p:cNvPr id="9" name="TextBox 8">
              <a:extLst>
                <a:ext uri="{FF2B5EF4-FFF2-40B4-BE49-F238E27FC236}">
                  <a16:creationId xmlns:a16="http://schemas.microsoft.com/office/drawing/2014/main" id="{701585CD-60E4-770F-0E2C-72D9416A3B06}"/>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Tree>
    <p:extLst>
      <p:ext uri="{BB962C8B-B14F-4D97-AF65-F5344CB8AC3E}">
        <p14:creationId xmlns:p14="http://schemas.microsoft.com/office/powerpoint/2010/main" val="2706792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8" name="TextBox 4">
            <a:extLst>
              <a:ext uri="{FF2B5EF4-FFF2-40B4-BE49-F238E27FC236}">
                <a16:creationId xmlns:a16="http://schemas.microsoft.com/office/drawing/2014/main" id="{8D563F8A-7BFA-BF2F-7FAE-123984FF609D}"/>
              </a:ext>
            </a:extLst>
          </p:cNvPr>
          <p:cNvSpPr txBox="1"/>
          <p:nvPr/>
        </p:nvSpPr>
        <p:spPr>
          <a:xfrm>
            <a:off x="152400" y="2019300"/>
            <a:ext cx="17297400" cy="4431983"/>
          </a:xfrm>
          <a:prstGeom prst="rect">
            <a:avLst/>
          </a:prstGeom>
        </p:spPr>
        <p:txBody>
          <a:bodyPr wrap="square" lIns="0" tIns="0" rIns="0" bIns="0" rtlCol="0" anchor="t">
            <a:spAutoFit/>
          </a:bodyPr>
          <a:lstStyle/>
          <a:p>
            <a:r>
              <a:rPr lang="zh-CN" altLang="en-US" sz="9600" dirty="0">
                <a:solidFill>
                  <a:schemeClr val="bg1"/>
                </a:solidFill>
                <a:latin typeface="SimSun" panose="02010600030101010101" pitchFamily="2" charset="-122"/>
                <a:ea typeface="SimSun" panose="02010600030101010101" pitchFamily="2" charset="-122"/>
              </a:rPr>
              <a:t>謙卑順服</a:t>
            </a:r>
            <a:endParaRPr lang="en-US" altLang="zh-TW" sz="9600" b="0" i="0" dirty="0">
              <a:solidFill>
                <a:schemeClr val="bg1"/>
              </a:solidFill>
              <a:effectLst/>
              <a:latin typeface="SimSun" panose="02010600030101010101" pitchFamily="2" charset="-122"/>
              <a:ea typeface="SimSun" panose="02010600030101010101" pitchFamily="2" charset="-122"/>
            </a:endParaRPr>
          </a:p>
          <a:p>
            <a:pPr algn="l"/>
            <a:r>
              <a:rPr lang="en-US" altLang="zh-TW" sz="9600" dirty="0">
                <a:solidFill>
                  <a:schemeClr val="bg1"/>
                </a:solidFill>
                <a:latin typeface="SimSun" panose="02010600030101010101" pitchFamily="2" charset="-122"/>
                <a:ea typeface="SimSun" panose="02010600030101010101" pitchFamily="2" charset="-122"/>
              </a:rPr>
              <a:t>          </a:t>
            </a:r>
          </a:p>
          <a:p>
            <a:r>
              <a:rPr lang="en-US" altLang="zh-TW" sz="9600" b="0" i="0" dirty="0">
                <a:solidFill>
                  <a:schemeClr val="bg1"/>
                </a:solidFill>
                <a:effectLst/>
                <a:latin typeface="SimSun" panose="02010600030101010101" pitchFamily="2" charset="-122"/>
                <a:ea typeface="SimSun" panose="02010600030101010101" pitchFamily="2" charset="-122"/>
              </a:rPr>
              <a:t>              </a:t>
            </a:r>
            <a:r>
              <a:rPr lang="zh-CN" altLang="en-US" sz="9600" b="0" i="0" dirty="0">
                <a:solidFill>
                  <a:schemeClr val="bg1"/>
                </a:solidFill>
                <a:effectLst/>
                <a:latin typeface="SimSun" panose="02010600030101010101" pitchFamily="2" charset="-122"/>
                <a:ea typeface="SimSun" panose="02010600030101010101" pitchFamily="2" charset="-122"/>
              </a:rPr>
              <a:t>是上帝賜福。</a:t>
            </a:r>
            <a:endParaRPr lang="zh-TW" altLang="en-US" sz="9600" b="0" i="0" dirty="0">
              <a:solidFill>
                <a:schemeClr val="bg1"/>
              </a:solidFill>
              <a:effectLst/>
              <a:latin typeface="SimSun" panose="02010600030101010101" pitchFamily="2" charset="-122"/>
              <a:ea typeface="SimSun" panose="02010600030101010101" pitchFamily="2" charset="-122"/>
            </a:endParaRPr>
          </a:p>
        </p:txBody>
      </p:sp>
      <p:grpSp>
        <p:nvGrpSpPr>
          <p:cNvPr id="3" name="Group 2">
            <a:extLst>
              <a:ext uri="{FF2B5EF4-FFF2-40B4-BE49-F238E27FC236}">
                <a16:creationId xmlns:a16="http://schemas.microsoft.com/office/drawing/2014/main" id="{8BF4D72E-7787-D214-E5D0-C32E00EACD02}"/>
              </a:ext>
            </a:extLst>
          </p:cNvPr>
          <p:cNvGrpSpPr/>
          <p:nvPr/>
        </p:nvGrpSpPr>
        <p:grpSpPr>
          <a:xfrm>
            <a:off x="3478543" y="3110826"/>
            <a:ext cx="6656057" cy="3270004"/>
            <a:chOff x="3478543" y="3110826"/>
            <a:chExt cx="6656057" cy="3270004"/>
          </a:xfrm>
        </p:grpSpPr>
        <p:sp>
          <p:nvSpPr>
            <p:cNvPr id="5" name="TextBox 3">
              <a:extLst>
                <a:ext uri="{FF2B5EF4-FFF2-40B4-BE49-F238E27FC236}">
                  <a16:creationId xmlns:a16="http://schemas.microsoft.com/office/drawing/2014/main" id="{F1907134-5684-F085-DA61-97D881B5B320}"/>
                </a:ext>
              </a:extLst>
            </p:cNvPr>
            <p:cNvSpPr txBox="1"/>
            <p:nvPr/>
          </p:nvSpPr>
          <p:spPr>
            <a:xfrm>
              <a:off x="3478543" y="4381500"/>
              <a:ext cx="6656057" cy="1999330"/>
            </a:xfrm>
            <a:prstGeom prst="rect">
              <a:avLst/>
            </a:prstGeom>
          </p:spPr>
          <p:txBody>
            <a:bodyPr wrap="square" lIns="0" tIns="0" rIns="0" bIns="0" rtlCol="0" anchor="t">
              <a:spAutoFit/>
            </a:bodyPr>
            <a:lstStyle/>
            <a:p>
              <a:pPr algn="ctr">
                <a:lnSpc>
                  <a:spcPts val="18172"/>
                </a:lnSpc>
                <a:spcBef>
                  <a:spcPct val="0"/>
                </a:spcBef>
              </a:pPr>
              <a:r>
                <a:rPr lang="zh-CN" altLang="en-US" sz="11500" b="1" dirty="0">
                  <a:solidFill>
                    <a:schemeClr val="bg1"/>
                  </a:solidFill>
                  <a:latin typeface="SimSun" panose="02010600030101010101" pitchFamily="2" charset="-122"/>
                  <a:ea typeface="SimSun" panose="02010600030101010101" pitchFamily="2" charset="-122"/>
                </a:rPr>
                <a:t>敬拜</a:t>
              </a:r>
              <a:endParaRPr lang="ja-JP" altLang="en-US" sz="11500" b="1" dirty="0">
                <a:solidFill>
                  <a:srgbClr val="FFFFFF"/>
                </a:solidFill>
                <a:latin typeface="SimSun"/>
                <a:ea typeface="SimSun"/>
              </a:endParaRPr>
            </a:p>
          </p:txBody>
        </p:sp>
        <p:sp>
          <p:nvSpPr>
            <p:cNvPr id="6" name="TextBox 5">
              <a:extLst>
                <a:ext uri="{FF2B5EF4-FFF2-40B4-BE49-F238E27FC236}">
                  <a16:creationId xmlns:a16="http://schemas.microsoft.com/office/drawing/2014/main" id="{B3B8495D-47F7-DFEA-AD04-F0ED868F9AAE}"/>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
        <p:nvSpPr>
          <p:cNvPr id="7" name="TextBox 6">
            <a:extLst>
              <a:ext uri="{FF2B5EF4-FFF2-40B4-BE49-F238E27FC236}">
                <a16:creationId xmlns:a16="http://schemas.microsoft.com/office/drawing/2014/main" id="{4E581B93-F526-E54D-AC8E-7E8BB1F5BCB2}"/>
              </a:ext>
            </a:extLst>
          </p:cNvPr>
          <p:cNvSpPr txBox="1"/>
          <p:nvPr/>
        </p:nvSpPr>
        <p:spPr>
          <a:xfrm>
            <a:off x="1091324" y="495300"/>
            <a:ext cx="1983145" cy="1867178"/>
          </a:xfrm>
          <a:prstGeom prst="rect">
            <a:avLst/>
          </a:prstGeom>
        </p:spPr>
        <p:txBody>
          <a:bodyPr lIns="0" tIns="0" rIns="0" bIns="0" rtlCol="0" anchor="t">
            <a:spAutoFit/>
          </a:bodyPr>
          <a:lstStyle/>
          <a:p>
            <a:pPr algn="r">
              <a:lnSpc>
                <a:spcPts val="15552"/>
              </a:lnSpc>
              <a:spcBef>
                <a:spcPct val="0"/>
              </a:spcBef>
            </a:pPr>
            <a:r>
              <a:rPr lang="en-US" sz="11950" dirty="0">
                <a:solidFill>
                  <a:srgbClr val="FFFFFF"/>
                </a:solidFill>
                <a:latin typeface="PMingLiU"/>
                <a:ea typeface="PMingLiU"/>
              </a:rPr>
              <a:t>#2</a:t>
            </a:r>
          </a:p>
        </p:txBody>
      </p:sp>
    </p:spTree>
    <p:extLst>
      <p:ext uri="{BB962C8B-B14F-4D97-AF65-F5344CB8AC3E}">
        <p14:creationId xmlns:p14="http://schemas.microsoft.com/office/powerpoint/2010/main" val="247639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7A96B387-D557-46B4-D806-92F7BDDCEB2C}"/>
              </a:ext>
            </a:extLst>
          </p:cNvPr>
          <p:cNvSpPr txBox="1"/>
          <p:nvPr/>
        </p:nvSpPr>
        <p:spPr>
          <a:xfrm>
            <a:off x="1066800" y="2781300"/>
            <a:ext cx="16764000" cy="3046988"/>
          </a:xfrm>
          <a:prstGeom prst="rect">
            <a:avLst/>
          </a:prstGeom>
          <a:noFill/>
        </p:spPr>
        <p:txBody>
          <a:bodyPr wrap="square">
            <a:spAutoFit/>
          </a:bodyPr>
          <a:lstStyle/>
          <a:p>
            <a:r>
              <a:rPr lang="zh-CN" altLang="en-US" sz="9600" dirty="0">
                <a:solidFill>
                  <a:schemeClr val="bg1"/>
                </a:solidFill>
                <a:latin typeface="SimSun" panose="02010600030101010101" pitchFamily="2" charset="-122"/>
                <a:ea typeface="SimSun" panose="02010600030101010101" pitchFamily="2" charset="-122"/>
              </a:rPr>
              <a:t>袮</a:t>
            </a:r>
            <a:r>
              <a:rPr lang="zh-TW" altLang="en-US" sz="9600" dirty="0">
                <a:solidFill>
                  <a:schemeClr val="bg1"/>
                </a:solidFill>
                <a:latin typeface="SimSun" panose="02010600030101010101" pitchFamily="2" charset="-122"/>
                <a:ea typeface="SimSun" panose="02010600030101010101" pitchFamily="2" charset="-122"/>
              </a:rPr>
              <a:t>且伸手毀他一切所有的；他必當面棄掉</a:t>
            </a:r>
            <a:r>
              <a:rPr lang="zh-CN" altLang="en-US" sz="9600" dirty="0">
                <a:solidFill>
                  <a:schemeClr val="bg1"/>
                </a:solidFill>
                <a:latin typeface="SimSun" panose="02010600030101010101" pitchFamily="2" charset="-122"/>
                <a:ea typeface="SimSun" panose="02010600030101010101" pitchFamily="2" charset="-122"/>
              </a:rPr>
              <a:t>袮</a:t>
            </a:r>
            <a:r>
              <a:rPr lang="zh-TW" altLang="en-US" sz="9600" dirty="0">
                <a:solidFill>
                  <a:schemeClr val="bg1"/>
                </a:solidFill>
                <a:latin typeface="SimSun" panose="02010600030101010101" pitchFamily="2" charset="-122"/>
                <a:ea typeface="SimSun" panose="02010600030101010101" pitchFamily="2" charset="-122"/>
              </a:rPr>
              <a:t>。</a:t>
            </a:r>
            <a:endParaRPr lang="en-US" sz="9600" dirty="0">
              <a:solidFill>
                <a:schemeClr val="bg1"/>
              </a:solidFill>
              <a:latin typeface="SimSun" panose="02010600030101010101" pitchFamily="2" charset="-122"/>
              <a:ea typeface="SimSun" panose="02010600030101010101" pitchFamily="2" charset="-122"/>
            </a:endParaRPr>
          </a:p>
        </p:txBody>
      </p:sp>
      <p:sp>
        <p:nvSpPr>
          <p:cNvPr id="8" name="TextBox 3">
            <a:extLst>
              <a:ext uri="{FF2B5EF4-FFF2-40B4-BE49-F238E27FC236}">
                <a16:creationId xmlns:a16="http://schemas.microsoft.com/office/drawing/2014/main" id="{0E824386-2E66-C87B-0B16-57CE603BB59D}"/>
              </a:ext>
            </a:extLst>
          </p:cNvPr>
          <p:cNvSpPr txBox="1"/>
          <p:nvPr/>
        </p:nvSpPr>
        <p:spPr>
          <a:xfrm>
            <a:off x="244144" y="14166"/>
            <a:ext cx="7460659" cy="1467774"/>
          </a:xfrm>
          <a:prstGeom prst="rect">
            <a:avLst/>
          </a:prstGeom>
        </p:spPr>
        <p:txBody>
          <a:bodyPr wrap="square" lIns="0" tIns="0" rIns="0" bIns="0" rtlCol="0" anchor="t">
            <a:spAutoFit/>
          </a:bodyPr>
          <a:lstStyle/>
          <a:p>
            <a:pPr>
              <a:lnSpc>
                <a:spcPts val="12350"/>
              </a:lnSpc>
            </a:pPr>
            <a:r>
              <a:rPr lang="zh-CN" altLang="en-US" sz="9500" dirty="0">
                <a:solidFill>
                  <a:srgbClr val="FFFFFF"/>
                </a:solidFill>
                <a:latin typeface="SimSun"/>
                <a:ea typeface="PMingLiU"/>
              </a:rPr>
              <a:t>伯</a:t>
            </a:r>
            <a:r>
              <a:rPr lang="en-US" altLang="zh-CN" sz="9500" dirty="0">
                <a:solidFill>
                  <a:srgbClr val="FFFFFF"/>
                </a:solidFill>
                <a:latin typeface="SimSun"/>
                <a:ea typeface="PMingLiU"/>
              </a:rPr>
              <a:t>1:11-</a:t>
            </a:r>
            <a:endParaRPr lang="en-US" sz="9500" dirty="0">
              <a:solidFill>
                <a:srgbClr val="FFFFFF"/>
              </a:solidFill>
              <a:latin typeface="SimSun"/>
              <a:ea typeface="PMingLiU" panose="02020500000000000000" pitchFamily="18" charset="-120"/>
            </a:endParaRPr>
          </a:p>
        </p:txBody>
      </p:sp>
    </p:spTree>
    <p:extLst>
      <p:ext uri="{BB962C8B-B14F-4D97-AF65-F5344CB8AC3E}">
        <p14:creationId xmlns:p14="http://schemas.microsoft.com/office/powerpoint/2010/main" val="14389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5" name="Group 4">
            <a:extLst>
              <a:ext uri="{FF2B5EF4-FFF2-40B4-BE49-F238E27FC236}">
                <a16:creationId xmlns:a16="http://schemas.microsoft.com/office/drawing/2014/main" id="{735A649B-0E5C-57EB-184F-D241D807C648}"/>
              </a:ext>
            </a:extLst>
          </p:cNvPr>
          <p:cNvGrpSpPr/>
          <p:nvPr/>
        </p:nvGrpSpPr>
        <p:grpSpPr>
          <a:xfrm>
            <a:off x="3478543" y="3110826"/>
            <a:ext cx="6656057" cy="3270004"/>
            <a:chOff x="3478543" y="3110826"/>
            <a:chExt cx="6656057" cy="3270004"/>
          </a:xfrm>
        </p:grpSpPr>
        <p:sp>
          <p:nvSpPr>
            <p:cNvPr id="6" name="TextBox 3">
              <a:extLst>
                <a:ext uri="{FF2B5EF4-FFF2-40B4-BE49-F238E27FC236}">
                  <a16:creationId xmlns:a16="http://schemas.microsoft.com/office/drawing/2014/main" id="{4C7C6AD2-6357-ACE8-234E-8948411C20F4}"/>
                </a:ext>
              </a:extLst>
            </p:cNvPr>
            <p:cNvSpPr txBox="1"/>
            <p:nvPr/>
          </p:nvSpPr>
          <p:spPr>
            <a:xfrm>
              <a:off x="3478543" y="4381500"/>
              <a:ext cx="6656057" cy="1999330"/>
            </a:xfrm>
            <a:prstGeom prst="rect">
              <a:avLst/>
            </a:prstGeom>
          </p:spPr>
          <p:txBody>
            <a:bodyPr wrap="square" lIns="0" tIns="0" rIns="0" bIns="0" rtlCol="0" anchor="t">
              <a:spAutoFit/>
            </a:bodyPr>
            <a:lstStyle/>
            <a:p>
              <a:pPr algn="ctr">
                <a:lnSpc>
                  <a:spcPts val="18172"/>
                </a:lnSpc>
                <a:spcBef>
                  <a:spcPct val="0"/>
                </a:spcBef>
              </a:pPr>
              <a:r>
                <a:rPr lang="zh-CN" altLang="en-US" sz="11500" b="1" dirty="0">
                  <a:solidFill>
                    <a:schemeClr val="bg1"/>
                  </a:solidFill>
                  <a:latin typeface="SimSun" panose="02010600030101010101" pitchFamily="2" charset="-122"/>
                  <a:ea typeface="SimSun" panose="02010600030101010101" pitchFamily="2" charset="-122"/>
                </a:rPr>
                <a:t>棄掉</a:t>
              </a:r>
              <a:endParaRPr lang="ja-JP" altLang="en-US" sz="11500" b="1" dirty="0">
                <a:solidFill>
                  <a:srgbClr val="FFFFFF"/>
                </a:solidFill>
                <a:latin typeface="SimSun"/>
                <a:ea typeface="SimSun"/>
              </a:endParaRPr>
            </a:p>
          </p:txBody>
        </p:sp>
        <p:sp>
          <p:nvSpPr>
            <p:cNvPr id="9" name="TextBox 8">
              <a:extLst>
                <a:ext uri="{FF2B5EF4-FFF2-40B4-BE49-F238E27FC236}">
                  <a16:creationId xmlns:a16="http://schemas.microsoft.com/office/drawing/2014/main" id="{701585CD-60E4-770F-0E2C-72D9416A3B06}"/>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Tree>
    <p:extLst>
      <p:ext uri="{BB962C8B-B14F-4D97-AF65-F5344CB8AC3E}">
        <p14:creationId xmlns:p14="http://schemas.microsoft.com/office/powerpoint/2010/main" val="1940374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8" name="TextBox 4">
            <a:extLst>
              <a:ext uri="{FF2B5EF4-FFF2-40B4-BE49-F238E27FC236}">
                <a16:creationId xmlns:a16="http://schemas.microsoft.com/office/drawing/2014/main" id="{8D563F8A-7BFA-BF2F-7FAE-123984FF609D}"/>
              </a:ext>
            </a:extLst>
          </p:cNvPr>
          <p:cNvSpPr txBox="1"/>
          <p:nvPr/>
        </p:nvSpPr>
        <p:spPr>
          <a:xfrm>
            <a:off x="1" y="2019300"/>
            <a:ext cx="12115799" cy="4431983"/>
          </a:xfrm>
          <a:prstGeom prst="rect">
            <a:avLst/>
          </a:prstGeom>
        </p:spPr>
        <p:txBody>
          <a:bodyPr wrap="square" lIns="0" tIns="0" rIns="0" bIns="0" rtlCol="0" anchor="t">
            <a:spAutoFit/>
          </a:bodyPr>
          <a:lstStyle/>
          <a:p>
            <a:r>
              <a:rPr lang="zh-CN" altLang="en-US" sz="9600" dirty="0">
                <a:solidFill>
                  <a:schemeClr val="bg1"/>
                </a:solidFill>
                <a:latin typeface="SimSun" panose="02010600030101010101" pitchFamily="2" charset="-122"/>
                <a:ea typeface="SimSun" panose="02010600030101010101" pitchFamily="2" charset="-122"/>
              </a:rPr>
              <a:t>看</a:t>
            </a:r>
            <a:r>
              <a:rPr lang="zh-CN" altLang="en-US" sz="9600" b="0" i="0" dirty="0">
                <a:solidFill>
                  <a:schemeClr val="bg1"/>
                </a:solidFill>
                <a:effectLst/>
                <a:latin typeface="SimSun" panose="02010600030101010101" pitchFamily="2" charset="-122"/>
                <a:ea typeface="SimSun" panose="02010600030101010101" pitchFamily="2" charset="-122"/>
              </a:rPr>
              <a:t>賜福為敬拜的條件</a:t>
            </a:r>
            <a:endParaRPr lang="en-US" altLang="zh-TW" sz="9600" b="0" i="0" dirty="0">
              <a:solidFill>
                <a:schemeClr val="bg1"/>
              </a:solidFill>
              <a:effectLst/>
              <a:latin typeface="SimSun" panose="02010600030101010101" pitchFamily="2" charset="-122"/>
              <a:ea typeface="SimSun" panose="02010600030101010101" pitchFamily="2" charset="-122"/>
            </a:endParaRPr>
          </a:p>
          <a:p>
            <a:pPr algn="l"/>
            <a:r>
              <a:rPr lang="en-US" altLang="zh-TW" sz="9600" dirty="0">
                <a:solidFill>
                  <a:schemeClr val="bg1"/>
                </a:solidFill>
                <a:latin typeface="SimSun" panose="02010600030101010101" pitchFamily="2" charset="-122"/>
                <a:ea typeface="SimSun" panose="02010600030101010101" pitchFamily="2" charset="-122"/>
              </a:rPr>
              <a:t>          </a:t>
            </a:r>
          </a:p>
          <a:p>
            <a:pPr algn="r"/>
            <a:r>
              <a:rPr lang="en-US" altLang="zh-TW" sz="9600" b="0" i="0" dirty="0">
                <a:solidFill>
                  <a:schemeClr val="bg1"/>
                </a:solidFill>
                <a:effectLst/>
                <a:latin typeface="SimSun" panose="02010600030101010101" pitchFamily="2" charset="-122"/>
                <a:ea typeface="SimSun" panose="02010600030101010101" pitchFamily="2" charset="-122"/>
              </a:rPr>
              <a:t>       </a:t>
            </a:r>
            <a:r>
              <a:rPr lang="zh-CN" altLang="en-US" sz="9600" b="0" i="0" dirty="0">
                <a:solidFill>
                  <a:schemeClr val="bg1"/>
                </a:solidFill>
                <a:effectLst/>
                <a:latin typeface="SimSun" panose="02010600030101010101" pitchFamily="2" charset="-122"/>
                <a:ea typeface="SimSun" panose="02010600030101010101" pitchFamily="2" charset="-122"/>
              </a:rPr>
              <a:t>上帝。</a:t>
            </a:r>
            <a:endParaRPr lang="zh-TW" altLang="en-US" sz="9600" b="0" i="0" dirty="0">
              <a:solidFill>
                <a:schemeClr val="bg1"/>
              </a:solidFill>
              <a:effectLst/>
              <a:latin typeface="SimSun" panose="02010600030101010101" pitchFamily="2" charset="-122"/>
              <a:ea typeface="SimSun" panose="02010600030101010101" pitchFamily="2" charset="-122"/>
            </a:endParaRPr>
          </a:p>
        </p:txBody>
      </p:sp>
      <p:sp>
        <p:nvSpPr>
          <p:cNvPr id="5" name="TextBox 3">
            <a:extLst>
              <a:ext uri="{FF2B5EF4-FFF2-40B4-BE49-F238E27FC236}">
                <a16:creationId xmlns:a16="http://schemas.microsoft.com/office/drawing/2014/main" id="{F1907134-5684-F085-DA61-97D881B5B320}"/>
              </a:ext>
            </a:extLst>
          </p:cNvPr>
          <p:cNvSpPr txBox="1"/>
          <p:nvPr/>
        </p:nvSpPr>
        <p:spPr>
          <a:xfrm>
            <a:off x="3478543" y="4381500"/>
            <a:ext cx="6656057" cy="1999330"/>
          </a:xfrm>
          <a:prstGeom prst="rect">
            <a:avLst/>
          </a:prstGeom>
        </p:spPr>
        <p:txBody>
          <a:bodyPr wrap="square" lIns="0" tIns="0" rIns="0" bIns="0" rtlCol="0" anchor="t">
            <a:spAutoFit/>
          </a:bodyPr>
          <a:lstStyle/>
          <a:p>
            <a:pPr algn="ctr">
              <a:lnSpc>
                <a:spcPts val="18172"/>
              </a:lnSpc>
              <a:spcBef>
                <a:spcPct val="0"/>
              </a:spcBef>
            </a:pPr>
            <a:endParaRPr lang="ja-JP" altLang="en-US" sz="11500" b="1" dirty="0">
              <a:solidFill>
                <a:srgbClr val="FFFFFF"/>
              </a:solidFill>
              <a:latin typeface="SimSun"/>
              <a:ea typeface="SimSun"/>
            </a:endParaRPr>
          </a:p>
        </p:txBody>
      </p:sp>
      <p:sp>
        <p:nvSpPr>
          <p:cNvPr id="7" name="TextBox 6">
            <a:extLst>
              <a:ext uri="{FF2B5EF4-FFF2-40B4-BE49-F238E27FC236}">
                <a16:creationId xmlns:a16="http://schemas.microsoft.com/office/drawing/2014/main" id="{4E581B93-F526-E54D-AC8E-7E8BB1F5BCB2}"/>
              </a:ext>
            </a:extLst>
          </p:cNvPr>
          <p:cNvSpPr txBox="1"/>
          <p:nvPr/>
        </p:nvSpPr>
        <p:spPr>
          <a:xfrm>
            <a:off x="1091324" y="495300"/>
            <a:ext cx="1983145" cy="1867178"/>
          </a:xfrm>
          <a:prstGeom prst="rect">
            <a:avLst/>
          </a:prstGeom>
        </p:spPr>
        <p:txBody>
          <a:bodyPr lIns="0" tIns="0" rIns="0" bIns="0" rtlCol="0" anchor="t">
            <a:spAutoFit/>
          </a:bodyPr>
          <a:lstStyle/>
          <a:p>
            <a:pPr algn="r">
              <a:lnSpc>
                <a:spcPts val="15552"/>
              </a:lnSpc>
              <a:spcBef>
                <a:spcPct val="0"/>
              </a:spcBef>
            </a:pPr>
            <a:r>
              <a:rPr lang="en-US" sz="11950" dirty="0">
                <a:solidFill>
                  <a:srgbClr val="FFFFFF"/>
                </a:solidFill>
                <a:latin typeface="PMingLiU"/>
                <a:ea typeface="PMingLiU"/>
              </a:rPr>
              <a:t>#3</a:t>
            </a:r>
          </a:p>
        </p:txBody>
      </p:sp>
      <p:grpSp>
        <p:nvGrpSpPr>
          <p:cNvPr id="10" name="Group 9">
            <a:extLst>
              <a:ext uri="{FF2B5EF4-FFF2-40B4-BE49-F238E27FC236}">
                <a16:creationId xmlns:a16="http://schemas.microsoft.com/office/drawing/2014/main" id="{7539388E-59F1-1063-B8C4-F34546E40BE9}"/>
              </a:ext>
            </a:extLst>
          </p:cNvPr>
          <p:cNvGrpSpPr/>
          <p:nvPr/>
        </p:nvGrpSpPr>
        <p:grpSpPr>
          <a:xfrm>
            <a:off x="3478543" y="3110826"/>
            <a:ext cx="6656057" cy="3319761"/>
            <a:chOff x="3478543" y="3110826"/>
            <a:chExt cx="6656057" cy="3319761"/>
          </a:xfrm>
        </p:grpSpPr>
        <p:sp>
          <p:nvSpPr>
            <p:cNvPr id="11" name="TextBox 3">
              <a:extLst>
                <a:ext uri="{FF2B5EF4-FFF2-40B4-BE49-F238E27FC236}">
                  <a16:creationId xmlns:a16="http://schemas.microsoft.com/office/drawing/2014/main" id="{B177F0A6-3E58-F41C-1EC1-C56662E8A807}"/>
                </a:ext>
              </a:extLst>
            </p:cNvPr>
            <p:cNvSpPr txBox="1"/>
            <p:nvPr/>
          </p:nvSpPr>
          <p:spPr>
            <a:xfrm>
              <a:off x="3478543" y="4381500"/>
              <a:ext cx="6656057" cy="2049087"/>
            </a:xfrm>
            <a:prstGeom prst="rect">
              <a:avLst/>
            </a:prstGeom>
          </p:spPr>
          <p:txBody>
            <a:bodyPr wrap="square" lIns="0" tIns="0" rIns="0" bIns="0" rtlCol="0" anchor="t">
              <a:spAutoFit/>
            </a:bodyPr>
            <a:lstStyle/>
            <a:p>
              <a:pPr algn="ctr">
                <a:lnSpc>
                  <a:spcPts val="18172"/>
                </a:lnSpc>
                <a:spcBef>
                  <a:spcPct val="0"/>
                </a:spcBef>
              </a:pPr>
              <a:r>
                <a:rPr lang="zh-CN" altLang="en-US" sz="13800" b="1" dirty="0">
                  <a:solidFill>
                    <a:srgbClr val="FFFFFF"/>
                  </a:solidFill>
                  <a:latin typeface="SimSun"/>
                  <a:ea typeface="SimSun"/>
                </a:rPr>
                <a:t>棄掉</a:t>
              </a:r>
              <a:endParaRPr lang="ja-JP" altLang="en-US" sz="13800" b="1" dirty="0">
                <a:solidFill>
                  <a:srgbClr val="FFFFFF"/>
                </a:solidFill>
                <a:latin typeface="SimSun"/>
                <a:ea typeface="SimSun"/>
              </a:endParaRPr>
            </a:p>
          </p:txBody>
        </p:sp>
        <p:sp>
          <p:nvSpPr>
            <p:cNvPr id="12" name="TextBox 11">
              <a:extLst>
                <a:ext uri="{FF2B5EF4-FFF2-40B4-BE49-F238E27FC236}">
                  <a16:creationId xmlns:a16="http://schemas.microsoft.com/office/drawing/2014/main" id="{01B2FC61-6ACB-EA82-2566-09450A4B7F1E}"/>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Tree>
    <p:extLst>
      <p:ext uri="{BB962C8B-B14F-4D97-AF65-F5344CB8AC3E}">
        <p14:creationId xmlns:p14="http://schemas.microsoft.com/office/powerpoint/2010/main" val="3462048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4">
            <a:extLst>
              <a:ext uri="{FF2B5EF4-FFF2-40B4-BE49-F238E27FC236}">
                <a16:creationId xmlns:a16="http://schemas.microsoft.com/office/drawing/2014/main" id="{63AB2669-EF37-7AB6-FE92-92C282CB3A7F}"/>
              </a:ext>
            </a:extLst>
          </p:cNvPr>
          <p:cNvSpPr txBox="1"/>
          <p:nvPr/>
        </p:nvSpPr>
        <p:spPr>
          <a:xfrm>
            <a:off x="723900" y="1835769"/>
            <a:ext cx="16910081" cy="2954655"/>
          </a:xfrm>
          <a:prstGeom prst="rect">
            <a:avLst/>
          </a:prstGeom>
        </p:spPr>
        <p:txBody>
          <a:bodyPr wrap="square" lIns="0" tIns="0" rIns="0" bIns="0" rtlCol="0" anchor="t">
            <a:spAutoFit/>
          </a:bodyPr>
          <a:lstStyle/>
          <a:p>
            <a:endParaRPr lang="ja-JP" altLang="en-US" sz="9600" dirty="0">
              <a:solidFill>
                <a:schemeClr val="bg1"/>
              </a:solidFill>
              <a:latin typeface="SimSun"/>
              <a:ea typeface="SimSun"/>
              <a:cs typeface="+mn-lt"/>
            </a:endParaRPr>
          </a:p>
          <a:p>
            <a:r>
              <a:rPr lang="ja-JP" altLang="en-US" sz="9600" dirty="0">
                <a:solidFill>
                  <a:schemeClr val="bg1"/>
                </a:solidFill>
                <a:latin typeface="SimSun"/>
                <a:ea typeface="SimSun"/>
                <a:cs typeface="+mn-lt"/>
              </a:rPr>
              <a:t>     </a:t>
            </a:r>
            <a:endParaRPr lang="en-US" sz="9600" dirty="0">
              <a:solidFill>
                <a:schemeClr val="bg1"/>
              </a:solidFill>
              <a:latin typeface="SimSun"/>
              <a:ea typeface="PMingLiU"/>
              <a:cs typeface="Calibri"/>
            </a:endParaRPr>
          </a:p>
        </p:txBody>
      </p:sp>
      <p:grpSp>
        <p:nvGrpSpPr>
          <p:cNvPr id="8" name="Group 4">
            <a:extLst>
              <a:ext uri="{FF2B5EF4-FFF2-40B4-BE49-F238E27FC236}">
                <a16:creationId xmlns:a16="http://schemas.microsoft.com/office/drawing/2014/main" id="{04217748-828F-7C0C-576C-5C5353F96F68}"/>
              </a:ext>
            </a:extLst>
          </p:cNvPr>
          <p:cNvGrpSpPr/>
          <p:nvPr/>
        </p:nvGrpSpPr>
        <p:grpSpPr>
          <a:xfrm>
            <a:off x="699293" y="1104899"/>
            <a:ext cx="6604062" cy="4037167"/>
            <a:chOff x="0" y="0"/>
            <a:chExt cx="2393446" cy="1271869"/>
          </a:xfrm>
        </p:grpSpPr>
        <p:sp>
          <p:nvSpPr>
            <p:cNvPr id="12" name="Freeform 5">
              <a:extLst>
                <a:ext uri="{FF2B5EF4-FFF2-40B4-BE49-F238E27FC236}">
                  <a16:creationId xmlns:a16="http://schemas.microsoft.com/office/drawing/2014/main" id="{2AE0245B-4880-0F56-9B12-642D7B7FDDC2}"/>
                </a:ext>
              </a:extLst>
            </p:cNvPr>
            <p:cNvSpPr/>
            <p:nvPr/>
          </p:nvSpPr>
          <p:spPr>
            <a:xfrm>
              <a:off x="0" y="0"/>
              <a:ext cx="2393446" cy="1271869"/>
            </a:xfrm>
            <a:custGeom>
              <a:avLst/>
              <a:gdLst/>
              <a:ahLst/>
              <a:cxnLst/>
              <a:rect l="l" t="t" r="r" b="b"/>
              <a:pathLst>
                <a:path w="2393446" h="1271869">
                  <a:moveTo>
                    <a:pt x="0" y="0"/>
                  </a:moveTo>
                  <a:lnTo>
                    <a:pt x="0" y="1271869"/>
                  </a:lnTo>
                  <a:lnTo>
                    <a:pt x="2393446" y="1271869"/>
                  </a:lnTo>
                  <a:lnTo>
                    <a:pt x="2393446" y="0"/>
                  </a:lnTo>
                  <a:lnTo>
                    <a:pt x="0" y="0"/>
                  </a:lnTo>
                  <a:close/>
                  <a:moveTo>
                    <a:pt x="2332486" y="1210909"/>
                  </a:moveTo>
                  <a:lnTo>
                    <a:pt x="59690" y="1210909"/>
                  </a:lnTo>
                  <a:lnTo>
                    <a:pt x="59690" y="59690"/>
                  </a:lnTo>
                  <a:lnTo>
                    <a:pt x="2332486" y="59690"/>
                  </a:lnTo>
                  <a:lnTo>
                    <a:pt x="2332486" y="1210909"/>
                  </a:lnTo>
                  <a:close/>
                </a:path>
              </a:pathLst>
            </a:custGeom>
            <a:solidFill>
              <a:srgbClr val="A6A6A6"/>
            </a:solidFill>
          </p:spPr>
        </p:sp>
      </p:grpSp>
      <p:sp>
        <p:nvSpPr>
          <p:cNvPr id="11" name="TextBox 6">
            <a:extLst>
              <a:ext uri="{FF2B5EF4-FFF2-40B4-BE49-F238E27FC236}">
                <a16:creationId xmlns:a16="http://schemas.microsoft.com/office/drawing/2014/main" id="{EC6EFFAD-90C2-EFA9-D749-0F1951A6C49D}"/>
              </a:ext>
            </a:extLst>
          </p:cNvPr>
          <p:cNvSpPr txBox="1"/>
          <p:nvPr/>
        </p:nvSpPr>
        <p:spPr>
          <a:xfrm>
            <a:off x="780840" y="1257300"/>
            <a:ext cx="6381960" cy="2954655"/>
          </a:xfrm>
          <a:prstGeom prst="rect">
            <a:avLst/>
          </a:prstGeom>
        </p:spPr>
        <p:txBody>
          <a:bodyPr lIns="0" tIns="0" rIns="0" bIns="0" rtlCol="0" anchor="t">
            <a:spAutoFit/>
          </a:bodyPr>
          <a:lstStyle/>
          <a:p>
            <a:pPr>
              <a:spcBef>
                <a:spcPct val="0"/>
              </a:spcBef>
            </a:pPr>
            <a:r>
              <a:rPr lang="zh-CN" altLang="en-US" sz="9600" b="0" i="0" dirty="0">
                <a:solidFill>
                  <a:schemeClr val="bg1"/>
                </a:solidFill>
                <a:effectLst/>
                <a:latin typeface="Calibri" panose="020F0502020204030204" pitchFamily="34" charset="0"/>
              </a:rPr>
              <a:t>上帝</a:t>
            </a:r>
            <a:r>
              <a:rPr lang="zh-TW" altLang="en-US" sz="9600" b="0" i="0" dirty="0">
                <a:solidFill>
                  <a:schemeClr val="bg1"/>
                </a:solidFill>
                <a:effectLst/>
                <a:latin typeface="Calibri" panose="020F0502020204030204" pitchFamily="34" charset="0"/>
              </a:rPr>
              <a:t>就賜福給</a:t>
            </a:r>
            <a:r>
              <a:rPr lang="zh-CN" altLang="en-US" sz="9600" b="0" i="0" dirty="0">
                <a:solidFill>
                  <a:schemeClr val="bg1"/>
                </a:solidFill>
                <a:effectLst/>
                <a:latin typeface="Calibri" panose="020F0502020204030204" pitchFamily="34" charset="0"/>
              </a:rPr>
              <a:t>這一切。</a:t>
            </a:r>
            <a:endParaRPr lang="en-US" sz="19900" dirty="0">
              <a:solidFill>
                <a:schemeClr val="bg1"/>
              </a:solidFill>
              <a:latin typeface="SimSun" panose="02010600030101010101" pitchFamily="2" charset="-122"/>
              <a:ea typeface="SimSun" panose="02010600030101010101" pitchFamily="2" charset="-122"/>
            </a:endParaRPr>
          </a:p>
        </p:txBody>
      </p:sp>
      <p:grpSp>
        <p:nvGrpSpPr>
          <p:cNvPr id="14" name="Group 8">
            <a:extLst>
              <a:ext uri="{FF2B5EF4-FFF2-40B4-BE49-F238E27FC236}">
                <a16:creationId xmlns:a16="http://schemas.microsoft.com/office/drawing/2014/main" id="{A4976103-E1A6-D2FE-B8E7-AA86AB58D167}"/>
              </a:ext>
            </a:extLst>
          </p:cNvPr>
          <p:cNvGrpSpPr/>
          <p:nvPr/>
        </p:nvGrpSpPr>
        <p:grpSpPr>
          <a:xfrm>
            <a:off x="7437516" y="285816"/>
            <a:ext cx="10716323" cy="4856250"/>
            <a:chOff x="0" y="0"/>
            <a:chExt cx="3832902" cy="1219612"/>
          </a:xfrm>
        </p:grpSpPr>
        <p:sp>
          <p:nvSpPr>
            <p:cNvPr id="16" name="Freeform 9">
              <a:extLst>
                <a:ext uri="{FF2B5EF4-FFF2-40B4-BE49-F238E27FC236}">
                  <a16:creationId xmlns:a16="http://schemas.microsoft.com/office/drawing/2014/main" id="{E7E1F7ED-6846-8DE8-B4E1-3A143BE032CA}"/>
                </a:ext>
              </a:extLst>
            </p:cNvPr>
            <p:cNvSpPr/>
            <p:nvPr/>
          </p:nvSpPr>
          <p:spPr>
            <a:xfrm>
              <a:off x="0" y="0"/>
              <a:ext cx="3832902" cy="1219612"/>
            </a:xfrm>
            <a:custGeom>
              <a:avLst/>
              <a:gdLst/>
              <a:ahLst/>
              <a:cxnLst/>
              <a:rect l="l" t="t" r="r" b="b"/>
              <a:pathLst>
                <a:path w="3832902" h="1219612">
                  <a:moveTo>
                    <a:pt x="0" y="0"/>
                  </a:moveTo>
                  <a:lnTo>
                    <a:pt x="0" y="1219612"/>
                  </a:lnTo>
                  <a:lnTo>
                    <a:pt x="3832902" y="1219612"/>
                  </a:lnTo>
                  <a:lnTo>
                    <a:pt x="3832902" y="0"/>
                  </a:lnTo>
                  <a:lnTo>
                    <a:pt x="0" y="0"/>
                  </a:lnTo>
                  <a:close/>
                  <a:moveTo>
                    <a:pt x="3771942" y="1158651"/>
                  </a:moveTo>
                  <a:lnTo>
                    <a:pt x="59690" y="1158651"/>
                  </a:lnTo>
                  <a:lnTo>
                    <a:pt x="59690" y="59690"/>
                  </a:lnTo>
                  <a:lnTo>
                    <a:pt x="3771943" y="59690"/>
                  </a:lnTo>
                  <a:lnTo>
                    <a:pt x="3771943" y="1158651"/>
                  </a:lnTo>
                  <a:close/>
                </a:path>
              </a:pathLst>
            </a:custGeom>
            <a:solidFill>
              <a:srgbClr val="737373"/>
            </a:solidFill>
          </p:spPr>
          <p:txBody>
            <a:bodyPr/>
            <a:lstStyle/>
            <a:p>
              <a:endParaRPr lang="en-US" dirty="0"/>
            </a:p>
          </p:txBody>
        </p:sp>
      </p:grpSp>
      <p:sp>
        <p:nvSpPr>
          <p:cNvPr id="15" name="TextBox 10">
            <a:extLst>
              <a:ext uri="{FF2B5EF4-FFF2-40B4-BE49-F238E27FC236}">
                <a16:creationId xmlns:a16="http://schemas.microsoft.com/office/drawing/2014/main" id="{BDAAD6B2-B1A9-8CBD-CC77-9DE7108B87D2}"/>
              </a:ext>
            </a:extLst>
          </p:cNvPr>
          <p:cNvSpPr txBox="1"/>
          <p:nvPr/>
        </p:nvSpPr>
        <p:spPr>
          <a:xfrm>
            <a:off x="7620000" y="481072"/>
            <a:ext cx="10609396" cy="4431983"/>
          </a:xfrm>
          <a:prstGeom prst="rect">
            <a:avLst/>
          </a:prstGeom>
        </p:spPr>
        <p:txBody>
          <a:bodyPr lIns="0" tIns="0" rIns="0" bIns="0" rtlCol="0" anchor="t">
            <a:spAutoFit/>
          </a:bodyPr>
          <a:lstStyle/>
          <a:p>
            <a:pPr>
              <a:spcBef>
                <a:spcPct val="0"/>
              </a:spcBef>
            </a:pPr>
            <a:r>
              <a:rPr lang="zh-TW" altLang="en-US" sz="7200" b="1" i="0" dirty="0">
                <a:solidFill>
                  <a:schemeClr val="bg1"/>
                </a:solidFill>
                <a:effectLst/>
                <a:latin typeface="SimSun" panose="02010600030101010101" pitchFamily="2" charset="-122"/>
                <a:ea typeface="SimSun" panose="02010600030101010101" pitchFamily="2" charset="-122"/>
              </a:rPr>
              <a:t>凡他所行的，無論是辦神殿的事，是遵律法守誡命，是尋求他的神，都是盡心去行，無不亨通。</a:t>
            </a:r>
            <a:endParaRPr lang="en-US" sz="7200" b="1" dirty="0">
              <a:solidFill>
                <a:schemeClr val="bg1"/>
              </a:solidFill>
              <a:latin typeface="SimSun" panose="02010600030101010101" pitchFamily="2" charset="-122"/>
              <a:ea typeface="SimSun" panose="02010600030101010101" pitchFamily="2" charset="-122"/>
            </a:endParaRPr>
          </a:p>
        </p:txBody>
      </p:sp>
      <p:sp>
        <p:nvSpPr>
          <p:cNvPr id="18" name="TextBox 12">
            <a:extLst>
              <a:ext uri="{FF2B5EF4-FFF2-40B4-BE49-F238E27FC236}">
                <a16:creationId xmlns:a16="http://schemas.microsoft.com/office/drawing/2014/main" id="{A599F3B2-4600-0F62-037E-4BF77515C81F}"/>
              </a:ext>
            </a:extLst>
          </p:cNvPr>
          <p:cNvSpPr txBox="1"/>
          <p:nvPr/>
        </p:nvSpPr>
        <p:spPr>
          <a:xfrm>
            <a:off x="381000" y="6591300"/>
            <a:ext cx="17700009" cy="2954655"/>
          </a:xfrm>
          <a:prstGeom prst="rect">
            <a:avLst/>
          </a:prstGeom>
        </p:spPr>
        <p:txBody>
          <a:bodyPr wrap="square" lIns="0" tIns="0" rIns="0" bIns="0" rtlCol="0" anchor="t">
            <a:spAutoFit/>
          </a:bodyPr>
          <a:lstStyle/>
          <a:p>
            <a:pPr>
              <a:spcBef>
                <a:spcPct val="0"/>
              </a:spcBef>
            </a:pPr>
            <a:r>
              <a:rPr lang="zh-TW" altLang="en-US" sz="9600" b="0" i="0" dirty="0">
                <a:solidFill>
                  <a:schemeClr val="bg1"/>
                </a:solidFill>
                <a:effectLst/>
                <a:latin typeface="SimSun" panose="02010600030101010101" pitchFamily="2" charset="-122"/>
                <a:ea typeface="SimSun" panose="02010600030101010101" pitchFamily="2" charset="-122"/>
              </a:rPr>
              <a:t>賞賜的是耶和華，收取的也是耶和華。耶和華的名是應當稱頌的！</a:t>
            </a:r>
            <a:endParaRPr lang="en-US" sz="9600" dirty="0">
              <a:solidFill>
                <a:schemeClr val="bg1"/>
              </a:solidFill>
              <a:latin typeface="SimSun" panose="02010600030101010101" pitchFamily="2" charset="-122"/>
              <a:ea typeface="SimSun" panose="02010600030101010101" pitchFamily="2" charset="-122"/>
              <a:cs typeface="Calibri"/>
            </a:endParaRPr>
          </a:p>
        </p:txBody>
      </p:sp>
      <p:grpSp>
        <p:nvGrpSpPr>
          <p:cNvPr id="19" name="Group 13">
            <a:extLst>
              <a:ext uri="{FF2B5EF4-FFF2-40B4-BE49-F238E27FC236}">
                <a16:creationId xmlns:a16="http://schemas.microsoft.com/office/drawing/2014/main" id="{9F1DD972-7091-3E69-95E4-C4CFDBE751AF}"/>
              </a:ext>
            </a:extLst>
          </p:cNvPr>
          <p:cNvGrpSpPr/>
          <p:nvPr/>
        </p:nvGrpSpPr>
        <p:grpSpPr>
          <a:xfrm>
            <a:off x="123179" y="5889958"/>
            <a:ext cx="18048498" cy="4249945"/>
            <a:chOff x="-5278" y="0"/>
            <a:chExt cx="6584141" cy="1850500"/>
          </a:xfrm>
        </p:grpSpPr>
        <p:sp>
          <p:nvSpPr>
            <p:cNvPr id="20" name="Freeform 14">
              <a:extLst>
                <a:ext uri="{FF2B5EF4-FFF2-40B4-BE49-F238E27FC236}">
                  <a16:creationId xmlns:a16="http://schemas.microsoft.com/office/drawing/2014/main" id="{64A158B2-94C9-F5D8-E98A-759FB815100A}"/>
                </a:ext>
              </a:extLst>
            </p:cNvPr>
            <p:cNvSpPr/>
            <p:nvPr/>
          </p:nvSpPr>
          <p:spPr>
            <a:xfrm>
              <a:off x="-5278" y="0"/>
              <a:ext cx="6584141" cy="1850500"/>
            </a:xfrm>
            <a:custGeom>
              <a:avLst/>
              <a:gdLst/>
              <a:ahLst/>
              <a:cxnLst/>
              <a:rect l="l" t="t" r="r" b="b"/>
              <a:pathLst>
                <a:path w="6573585" h="1834666">
                  <a:moveTo>
                    <a:pt x="0" y="0"/>
                  </a:moveTo>
                  <a:lnTo>
                    <a:pt x="0" y="1834666"/>
                  </a:lnTo>
                  <a:lnTo>
                    <a:pt x="6573585" y="1834666"/>
                  </a:lnTo>
                  <a:lnTo>
                    <a:pt x="6573585" y="0"/>
                  </a:lnTo>
                  <a:lnTo>
                    <a:pt x="0" y="0"/>
                  </a:lnTo>
                  <a:close/>
                  <a:moveTo>
                    <a:pt x="6512625" y="1773706"/>
                  </a:moveTo>
                  <a:lnTo>
                    <a:pt x="59690" y="1773706"/>
                  </a:lnTo>
                  <a:lnTo>
                    <a:pt x="59690" y="59690"/>
                  </a:lnTo>
                  <a:lnTo>
                    <a:pt x="6512625" y="59690"/>
                  </a:lnTo>
                  <a:lnTo>
                    <a:pt x="6512625" y="1773706"/>
                  </a:lnTo>
                  <a:close/>
                </a:path>
              </a:pathLst>
            </a:custGeom>
            <a:solidFill>
              <a:srgbClr val="545454"/>
            </a:solidFill>
          </p:spPr>
        </p:sp>
      </p:grpSp>
      <p:sp>
        <p:nvSpPr>
          <p:cNvPr id="9" name="TextBox 8">
            <a:extLst>
              <a:ext uri="{FF2B5EF4-FFF2-40B4-BE49-F238E27FC236}">
                <a16:creationId xmlns:a16="http://schemas.microsoft.com/office/drawing/2014/main" id="{C060A187-BA07-DE7A-0634-26C5839963FD}"/>
              </a:ext>
            </a:extLst>
          </p:cNvPr>
          <p:cNvSpPr txBox="1"/>
          <p:nvPr/>
        </p:nvSpPr>
        <p:spPr>
          <a:xfrm>
            <a:off x="6705600" y="4488239"/>
            <a:ext cx="6604062"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1500" b="1" dirty="0" err="1">
                <a:solidFill>
                  <a:srgbClr val="FF0000"/>
                </a:solidFill>
                <a:effectLst>
                  <a:outerShdw blurRad="38100" dist="38100" dir="2700000" algn="tl">
                    <a:srgbClr val="000000">
                      <a:alpha val="43137"/>
                    </a:srgbClr>
                  </a:outerShdw>
                </a:effectLst>
                <a:latin typeface="SimSun"/>
                <a:ea typeface="宋体"/>
              </a:rPr>
              <a:t>barak</a:t>
            </a:r>
            <a:endParaRPr lang="en-US" sz="9600" b="1" dirty="0">
              <a:solidFill>
                <a:srgbClr val="FF0000"/>
              </a:solidFill>
              <a:effectLst>
                <a:outerShdw blurRad="38100" dist="38100" dir="2700000" algn="tl">
                  <a:srgbClr val="000000">
                    <a:alpha val="43137"/>
                  </a:srgbClr>
                </a:outerShdw>
              </a:effectLst>
              <a:latin typeface="SimSun"/>
              <a:ea typeface="宋体"/>
            </a:endParaRPr>
          </a:p>
        </p:txBody>
      </p:sp>
    </p:spTree>
    <p:extLst>
      <p:ext uri="{BB962C8B-B14F-4D97-AF65-F5344CB8AC3E}">
        <p14:creationId xmlns:p14="http://schemas.microsoft.com/office/powerpoint/2010/main" val="423286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5109" b="25109"/>
          <a:stretch>
            <a:fillRect/>
          </a:stretch>
        </p:blipFill>
        <p:spPr>
          <a:xfrm>
            <a:off x="0" y="0"/>
            <a:ext cx="18288000" cy="10287000"/>
          </a:xfrm>
          <a:prstGeom prst="rect">
            <a:avLst/>
          </a:prstGeom>
        </p:spPr>
      </p:pic>
      <p:sp>
        <p:nvSpPr>
          <p:cNvPr id="3" name="TextBox 3"/>
          <p:cNvSpPr txBox="1"/>
          <p:nvPr/>
        </p:nvSpPr>
        <p:spPr>
          <a:xfrm>
            <a:off x="6370347" y="4186219"/>
            <a:ext cx="8550539" cy="2070952"/>
          </a:xfrm>
          <a:prstGeom prst="rect">
            <a:avLst/>
          </a:prstGeom>
        </p:spPr>
        <p:txBody>
          <a:bodyPr lIns="0" tIns="0" rIns="0" bIns="0" rtlCol="0" anchor="t">
            <a:spAutoFit/>
          </a:bodyPr>
          <a:lstStyle/>
          <a:p>
            <a:pPr marL="0" lvl="0" indent="0" algn="ctr">
              <a:lnSpc>
                <a:spcPts val="17262"/>
              </a:lnSpc>
            </a:pPr>
            <a:r>
              <a:rPr lang="en-US" sz="13278" dirty="0" err="1">
                <a:solidFill>
                  <a:schemeClr val="accent2">
                    <a:lumMod val="50000"/>
                  </a:schemeClr>
                </a:solidFill>
                <a:latin typeface="PMingLiU" panose="02020500000000000000" pitchFamily="18" charset="-120"/>
                <a:ea typeface="PMingLiU" panose="02020500000000000000" pitchFamily="18" charset="-120"/>
              </a:rPr>
              <a:t>看未得之民</a:t>
            </a:r>
            <a:endParaRPr lang="en-US" sz="13278" dirty="0">
              <a:solidFill>
                <a:schemeClr val="accent2">
                  <a:lumMod val="50000"/>
                </a:schemeClr>
              </a:solidFill>
              <a:latin typeface="PMingLiU" panose="02020500000000000000" pitchFamily="18" charset="-120"/>
              <a:ea typeface="PMingLiU" panose="02020500000000000000" pitchFamily="18" charset="-120"/>
            </a:endParaRPr>
          </a:p>
        </p:txBody>
      </p:sp>
      <p:sp>
        <p:nvSpPr>
          <p:cNvPr id="4" name="TextBox 4"/>
          <p:cNvSpPr txBox="1"/>
          <p:nvPr/>
        </p:nvSpPr>
        <p:spPr>
          <a:xfrm>
            <a:off x="3687815" y="2630870"/>
            <a:ext cx="3608252" cy="2178994"/>
          </a:xfrm>
          <a:prstGeom prst="rect">
            <a:avLst/>
          </a:prstGeom>
        </p:spPr>
        <p:txBody>
          <a:bodyPr lIns="0" tIns="0" rIns="0" bIns="0" rtlCol="0" anchor="t">
            <a:spAutoFit/>
          </a:bodyPr>
          <a:lstStyle/>
          <a:p>
            <a:pPr marL="0" lvl="0" indent="0" algn="ctr">
              <a:lnSpc>
                <a:spcPts val="18172"/>
              </a:lnSpc>
            </a:pPr>
            <a:r>
              <a:rPr lang="zh-CN" altLang="en-US" sz="13978" dirty="0">
                <a:solidFill>
                  <a:schemeClr val="accent2">
                    <a:lumMod val="50000"/>
                  </a:schemeClr>
                </a:solidFill>
                <a:latin typeface="PMingLiU" panose="02020500000000000000" pitchFamily="18" charset="-120"/>
                <a:ea typeface="PMingLiU" panose="02020500000000000000" pitchFamily="18" charset="-120"/>
              </a:rPr>
              <a:t>福音</a:t>
            </a:r>
            <a:endParaRPr lang="en-US" sz="13978" dirty="0">
              <a:solidFill>
                <a:schemeClr val="accent2">
                  <a:lumMod val="50000"/>
                </a:schemeClr>
              </a:solidFill>
              <a:latin typeface="PMingLiU" panose="02020500000000000000" pitchFamily="18" charset="-120"/>
              <a:ea typeface="PMingLiU" panose="02020500000000000000" pitchFamily="18" charset="-12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5109" b="25109"/>
          <a:stretch>
            <a:fillRect/>
          </a:stretch>
        </p:blipFill>
        <p:spPr>
          <a:xfrm>
            <a:off x="0" y="0"/>
            <a:ext cx="18288000" cy="10287000"/>
          </a:xfrm>
          <a:prstGeom prst="rect">
            <a:avLst/>
          </a:prstGeom>
        </p:spPr>
      </p:pic>
      <p:sp>
        <p:nvSpPr>
          <p:cNvPr id="3" name="TextBox 3"/>
          <p:cNvSpPr txBox="1"/>
          <p:nvPr/>
        </p:nvSpPr>
        <p:spPr>
          <a:xfrm>
            <a:off x="2163452" y="455795"/>
            <a:ext cx="13961096" cy="8984886"/>
          </a:xfrm>
          <a:prstGeom prst="rect">
            <a:avLst/>
          </a:prstGeom>
        </p:spPr>
        <p:txBody>
          <a:bodyPr lIns="0" tIns="0" rIns="0" bIns="0" rtlCol="0" anchor="t">
            <a:spAutoFit/>
          </a:bodyPr>
          <a:lstStyle/>
          <a:p>
            <a:pPr>
              <a:lnSpc>
                <a:spcPts val="17262"/>
              </a:lnSpc>
              <a:spcBef>
                <a:spcPct val="0"/>
              </a:spcBef>
            </a:pPr>
            <a:r>
              <a:rPr lang="en-US" sz="13278" dirty="0">
                <a:solidFill>
                  <a:schemeClr val="accent2">
                    <a:lumMod val="50000"/>
                  </a:schemeClr>
                </a:solidFill>
                <a:latin typeface="PMingLiU" panose="02020500000000000000" pitchFamily="18" charset="-120"/>
                <a:ea typeface="PMingLiU" panose="02020500000000000000" pitchFamily="18" charset="-120"/>
              </a:rPr>
              <a:t>“</a:t>
            </a:r>
            <a:r>
              <a:rPr lang="en-US" sz="13278" dirty="0" err="1">
                <a:solidFill>
                  <a:schemeClr val="accent2">
                    <a:lumMod val="50000"/>
                  </a:schemeClr>
                </a:solidFill>
                <a:latin typeface="PMingLiU" panose="02020500000000000000" pitchFamily="18" charset="-120"/>
                <a:ea typeface="PMingLiU" panose="02020500000000000000" pitchFamily="18" charset="-120"/>
              </a:rPr>
              <a:t>歷史上大部分福音工作的突破是基督徒在聖靈大能裡禱告的結果</a:t>
            </a:r>
            <a:r>
              <a:rPr lang="en-US" sz="13278" dirty="0">
                <a:solidFill>
                  <a:schemeClr val="accent2">
                    <a:lumMod val="50000"/>
                  </a:schemeClr>
                </a:solidFill>
                <a:latin typeface="PMingLiU" panose="02020500000000000000" pitchFamily="18" charset="-120"/>
                <a:ea typeface="PMingLiU" panose="02020500000000000000" pitchFamily="18" charset="-120"/>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50000"/>
          </a:blip>
          <a:srcRect t="50218"/>
          <a:stretch>
            <a:fillRect/>
          </a:stretch>
        </p:blipFill>
        <p:spPr>
          <a:xfrm>
            <a:off x="0" y="0"/>
            <a:ext cx="18288000" cy="10287000"/>
          </a:xfrm>
          <a:prstGeom prst="rect">
            <a:avLst/>
          </a:prstGeom>
        </p:spPr>
      </p:pic>
      <p:sp>
        <p:nvSpPr>
          <p:cNvPr id="3" name="TextBox 3"/>
          <p:cNvSpPr txBox="1"/>
          <p:nvPr/>
        </p:nvSpPr>
        <p:spPr>
          <a:xfrm>
            <a:off x="2847553" y="2476500"/>
            <a:ext cx="5445976" cy="2178994"/>
          </a:xfrm>
          <a:prstGeom prst="rect">
            <a:avLst/>
          </a:prstGeom>
        </p:spPr>
        <p:txBody>
          <a:bodyPr lIns="0" tIns="0" rIns="0" bIns="0" rtlCol="0" anchor="t">
            <a:spAutoFit/>
          </a:bodyPr>
          <a:lstStyle/>
          <a:p>
            <a:pPr marL="0" lvl="0" indent="0" algn="ctr">
              <a:lnSpc>
                <a:spcPts val="18172"/>
              </a:lnSpc>
            </a:pPr>
            <a:r>
              <a:rPr lang="en-US" sz="13978" u="sng" dirty="0" err="1">
                <a:solidFill>
                  <a:schemeClr val="accent2">
                    <a:lumMod val="50000"/>
                  </a:schemeClr>
                </a:solidFill>
                <a:latin typeface="PMingLiU" panose="02020500000000000000" pitchFamily="18" charset="-120"/>
                <a:ea typeface="PMingLiU" panose="02020500000000000000" pitchFamily="18" charset="-120"/>
              </a:rPr>
              <a:t>穆斯林</a:t>
            </a:r>
            <a:endParaRPr lang="en-US" sz="13978" u="sng" dirty="0">
              <a:solidFill>
                <a:schemeClr val="accent2">
                  <a:lumMod val="50000"/>
                </a:schemeClr>
              </a:solidFill>
              <a:latin typeface="PMingLiU" panose="02020500000000000000" pitchFamily="18" charset="-120"/>
              <a:ea typeface="PMingLiU" panose="02020500000000000000" pitchFamily="18" charset="-120"/>
            </a:endParaRPr>
          </a:p>
        </p:txBody>
      </p:sp>
      <p:sp>
        <p:nvSpPr>
          <p:cNvPr id="4" name="TextBox 4"/>
          <p:cNvSpPr txBox="1"/>
          <p:nvPr/>
        </p:nvSpPr>
        <p:spPr>
          <a:xfrm>
            <a:off x="5530085" y="4414819"/>
            <a:ext cx="10367140" cy="2070118"/>
          </a:xfrm>
          <a:prstGeom prst="rect">
            <a:avLst/>
          </a:prstGeom>
        </p:spPr>
        <p:txBody>
          <a:bodyPr lIns="0" tIns="0" rIns="0" bIns="0" rtlCol="0" anchor="t">
            <a:spAutoFit/>
          </a:bodyPr>
          <a:lstStyle/>
          <a:p>
            <a:pPr marL="0" lvl="0" indent="0" algn="ctr">
              <a:lnSpc>
                <a:spcPts val="17262"/>
              </a:lnSpc>
            </a:pPr>
            <a:r>
              <a:rPr lang="ja-JP" altLang="en-US" sz="13250" u="sng" dirty="0">
                <a:solidFill>
                  <a:schemeClr val="accent2">
                    <a:lumMod val="50000"/>
                  </a:schemeClr>
                </a:solidFill>
                <a:latin typeface="PMingLiU"/>
                <a:ea typeface="PMingLiU"/>
              </a:rPr>
              <a:t>的</a:t>
            </a:r>
            <a:r>
              <a:rPr lang="zh-CN" altLang="en-US" sz="13250" u="sng" dirty="0">
                <a:solidFill>
                  <a:schemeClr val="accent2">
                    <a:lumMod val="50000"/>
                  </a:schemeClr>
                </a:solidFill>
                <a:latin typeface="PMingLiU"/>
                <a:ea typeface="PMingLiU"/>
              </a:rPr>
              <a:t>能力之夜</a:t>
            </a:r>
            <a:endParaRPr lang="ja-JP" altLang="en-US" sz="13250" u="sng" dirty="0">
              <a:solidFill>
                <a:schemeClr val="accent2">
                  <a:lumMod val="50000"/>
                </a:schemeClr>
              </a:solidFill>
              <a:latin typeface="PMingLiU" panose="02020500000000000000" pitchFamily="18" charset="-120"/>
              <a:ea typeface="PMingLiU" panose="02020500000000000000" pitchFamily="18" charset="-120"/>
            </a:endParaRPr>
          </a:p>
        </p:txBody>
      </p:sp>
      <p:pic>
        <p:nvPicPr>
          <p:cNvPr id="6" name="04_Muslim_Night_Of_Power">
            <a:hlinkClick r:id="" action="ppaction://media"/>
            <a:extLst>
              <a:ext uri="{FF2B5EF4-FFF2-40B4-BE49-F238E27FC236}">
                <a16:creationId xmlns:a16="http://schemas.microsoft.com/office/drawing/2014/main" id="{73B76407-35AD-855F-7F88-73F32DD9E08D}"/>
              </a:ext>
            </a:extLst>
          </p:cNvPr>
          <p:cNvPicPr>
            <a:picLocks noChangeAspect="1"/>
          </p:cNvPicPr>
          <p:nvPr>
            <a:videoFile r:link="rId1"/>
            <p:extLst>
              <p:ext uri="{DAA4B4D4-6D71-4841-9C94-3DE7FCFB9230}">
                <p14:media xmlns:p14="http://schemas.microsoft.com/office/powerpoint/2010/main" r:embed="rId2">
                  <p14:trim end="16837.2333"/>
                </p14:media>
              </p:ext>
            </p:extLst>
          </p:nvPr>
        </p:nvPicPr>
        <p:blipFill>
          <a:blip r:embed="rId6"/>
          <a:stretch>
            <a:fillRect/>
          </a:stretch>
        </p:blipFill>
        <p:spPr>
          <a:xfrm>
            <a:off x="14453908" y="136458"/>
            <a:ext cx="3681692" cy="207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D6AD023-1899-928A-0A65-685BBA2B3E8B}"/>
              </a:ext>
            </a:extLst>
          </p:cNvPr>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4964046" y="3830335"/>
            <a:ext cx="3608252" cy="2178994"/>
          </a:xfrm>
          <a:prstGeom prst="rect">
            <a:avLst/>
          </a:prstGeom>
        </p:spPr>
        <p:txBody>
          <a:bodyPr lIns="0" tIns="0" rIns="0" bIns="0" rtlCol="0" anchor="t">
            <a:spAutoFit/>
          </a:bodyPr>
          <a:lstStyle/>
          <a:p>
            <a:pPr marL="0" lvl="0" indent="0" algn="ctr">
              <a:lnSpc>
                <a:spcPts val="18172"/>
              </a:lnSpc>
            </a:pPr>
            <a:r>
              <a:rPr lang="en-US" sz="13950" dirty="0" err="1">
                <a:solidFill>
                  <a:srgbClr val="FFFFFF"/>
                </a:solidFill>
                <a:latin typeface="SimSun"/>
                <a:ea typeface="PMingLiU"/>
              </a:rPr>
              <a:t>經文</a:t>
            </a:r>
            <a:endParaRPr lang="en-US" sz="13950">
              <a:solidFill>
                <a:srgbClr val="FFFFFF"/>
              </a:solidFill>
              <a:latin typeface="SimSun"/>
              <a:ea typeface="PMingLiU"/>
            </a:endParaRPr>
          </a:p>
        </p:txBody>
      </p:sp>
      <p:sp>
        <p:nvSpPr>
          <p:cNvPr id="4" name="TextBox 4"/>
          <p:cNvSpPr txBox="1"/>
          <p:nvPr/>
        </p:nvSpPr>
        <p:spPr>
          <a:xfrm>
            <a:off x="7465722" y="5370525"/>
            <a:ext cx="5107446" cy="2070952"/>
          </a:xfrm>
          <a:prstGeom prst="rect">
            <a:avLst/>
          </a:prstGeom>
        </p:spPr>
        <p:txBody>
          <a:bodyPr lIns="0" tIns="0" rIns="0" bIns="0" rtlCol="0" anchor="t">
            <a:spAutoFit/>
          </a:bodyPr>
          <a:lstStyle/>
          <a:p>
            <a:pPr marL="0" lvl="0" indent="0" algn="ctr">
              <a:lnSpc>
                <a:spcPts val="17262"/>
              </a:lnSpc>
            </a:pPr>
            <a:r>
              <a:rPr lang="en-US" sz="13250" dirty="0" err="1">
                <a:solidFill>
                  <a:srgbClr val="FFFFFF"/>
                </a:solidFill>
                <a:latin typeface="SimSun"/>
                <a:ea typeface="PMingLiU"/>
              </a:rPr>
              <a:t>看原文</a:t>
            </a:r>
            <a:endParaRPr lang="en-US" sz="13250">
              <a:solidFill>
                <a:srgbClr val="FFFFFF"/>
              </a:solidFill>
              <a:latin typeface="SimSun"/>
              <a:ea typeface="PMingLiU"/>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8B2FA-0F45-B9F2-9C2D-C7633282B671}"/>
              </a:ext>
            </a:extLst>
          </p:cNvPr>
          <p:cNvPicPr>
            <a:picLocks noChangeAspect="1"/>
          </p:cNvPicPr>
          <p:nvPr/>
        </p:nvPicPr>
        <p:blipFill>
          <a:blip r:embed="rId3"/>
          <a:stretch>
            <a:fillRect/>
          </a:stretch>
        </p:blipFill>
        <p:spPr>
          <a:xfrm>
            <a:off x="-252225" y="0"/>
            <a:ext cx="18792454" cy="10287000"/>
          </a:xfrm>
          <a:prstGeom prst="rect">
            <a:avLst/>
          </a:prstGeom>
        </p:spPr>
      </p:pic>
    </p:spTree>
    <p:extLst>
      <p:ext uri="{BB962C8B-B14F-4D97-AF65-F5344CB8AC3E}">
        <p14:creationId xmlns:p14="http://schemas.microsoft.com/office/powerpoint/2010/main" val="406943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EE321F5-D57E-888B-0357-D613AE0B84DE}"/>
              </a:ext>
            </a:extLst>
          </p:cNvPr>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244144" y="14166"/>
            <a:ext cx="7460659" cy="1467774"/>
          </a:xfrm>
          <a:prstGeom prst="rect">
            <a:avLst/>
          </a:prstGeom>
        </p:spPr>
        <p:txBody>
          <a:bodyPr wrap="square" lIns="0" tIns="0" rIns="0" bIns="0" rtlCol="0" anchor="t">
            <a:spAutoFit/>
          </a:bodyPr>
          <a:lstStyle/>
          <a:p>
            <a:pPr>
              <a:lnSpc>
                <a:spcPts val="12350"/>
              </a:lnSpc>
            </a:pPr>
            <a:r>
              <a:rPr lang="en-US" sz="9500" dirty="0">
                <a:solidFill>
                  <a:srgbClr val="FFFFFF"/>
                </a:solidFill>
                <a:latin typeface="SimSun"/>
                <a:ea typeface="PMingLiU"/>
              </a:rPr>
              <a:t>創世記1:22a-</a:t>
            </a:r>
            <a:endParaRPr lang="en-US" sz="9500" dirty="0">
              <a:solidFill>
                <a:srgbClr val="FFFFFF"/>
              </a:solidFill>
              <a:latin typeface="SimSun"/>
              <a:ea typeface="PMingLiU" panose="02020500000000000000" pitchFamily="18" charset="-120"/>
            </a:endParaRPr>
          </a:p>
        </p:txBody>
      </p:sp>
      <p:sp>
        <p:nvSpPr>
          <p:cNvPr id="10" name="TextBox 3">
            <a:extLst>
              <a:ext uri="{FF2B5EF4-FFF2-40B4-BE49-F238E27FC236}">
                <a16:creationId xmlns:a16="http://schemas.microsoft.com/office/drawing/2014/main" id="{1FA4D370-08F2-E5AA-4F40-5A864C1FB258}"/>
              </a:ext>
            </a:extLst>
          </p:cNvPr>
          <p:cNvSpPr txBox="1"/>
          <p:nvPr/>
        </p:nvSpPr>
        <p:spPr>
          <a:xfrm>
            <a:off x="5100746" y="3306907"/>
            <a:ext cx="3884670" cy="2052357"/>
          </a:xfrm>
          <a:prstGeom prst="rect">
            <a:avLst/>
          </a:prstGeom>
        </p:spPr>
        <p:txBody>
          <a:bodyPr wrap="square" lIns="0" tIns="0" rIns="0" bIns="0" rtlCol="0" anchor="t">
            <a:spAutoFit/>
          </a:bodyPr>
          <a:lstStyle/>
          <a:p>
            <a:pPr algn="ctr">
              <a:lnSpc>
                <a:spcPts val="18172"/>
              </a:lnSpc>
              <a:spcBef>
                <a:spcPct val="0"/>
              </a:spcBef>
            </a:pPr>
            <a:r>
              <a:rPr lang="zh-TW" altLang="en-US" sz="11500" b="0" i="0" dirty="0">
                <a:solidFill>
                  <a:schemeClr val="bg1"/>
                </a:solidFill>
                <a:effectLst/>
                <a:latin typeface="SimSun" panose="02010600030101010101" pitchFamily="2" charset="-122"/>
                <a:ea typeface="SimSun" panose="02010600030101010101" pitchFamily="2" charset="-122"/>
              </a:rPr>
              <a:t>賜福</a:t>
            </a:r>
            <a:endParaRPr lang="ja-JP" altLang="en-US" sz="11500" b="1" dirty="0">
              <a:solidFill>
                <a:srgbClr val="FFFFFF"/>
              </a:solidFill>
              <a:latin typeface="SimSun"/>
              <a:ea typeface="SimSun"/>
            </a:endParaRPr>
          </a:p>
        </p:txBody>
      </p:sp>
      <p:sp>
        <p:nvSpPr>
          <p:cNvPr id="7" name="TextBox 4">
            <a:extLst>
              <a:ext uri="{FF2B5EF4-FFF2-40B4-BE49-F238E27FC236}">
                <a16:creationId xmlns:a16="http://schemas.microsoft.com/office/drawing/2014/main" id="{CDBF4346-25DF-3940-CF37-AB528F3D5DC8}"/>
              </a:ext>
            </a:extLst>
          </p:cNvPr>
          <p:cNvSpPr txBox="1"/>
          <p:nvPr/>
        </p:nvSpPr>
        <p:spPr>
          <a:xfrm>
            <a:off x="533400" y="2400300"/>
            <a:ext cx="17068800" cy="5170646"/>
          </a:xfrm>
          <a:prstGeom prst="rect">
            <a:avLst/>
          </a:prstGeom>
        </p:spPr>
        <p:txBody>
          <a:bodyPr wrap="square" lIns="0" tIns="0" rIns="0" bIns="0" rtlCol="0" anchor="t">
            <a:spAutoFit/>
          </a:bodyPr>
          <a:lstStyle/>
          <a:p>
            <a:pPr algn="l"/>
            <a:r>
              <a:rPr lang="zh-CN" altLang="en-US" sz="7200" b="0" i="0" dirty="0">
                <a:solidFill>
                  <a:schemeClr val="bg1"/>
                </a:solidFill>
                <a:effectLst/>
                <a:latin typeface="SimSun" panose="02010600030101010101" pitchFamily="2" charset="-122"/>
                <a:ea typeface="SimSun" panose="02010600030101010101" pitchFamily="2" charset="-122"/>
              </a:rPr>
              <a:t> </a:t>
            </a:r>
            <a:r>
              <a:rPr lang="zh-CN" altLang="en-US" sz="9600" b="0" i="0" dirty="0">
                <a:solidFill>
                  <a:schemeClr val="bg1"/>
                </a:solidFill>
                <a:effectLst/>
                <a:latin typeface="SimSun" panose="02010600030101010101" pitchFamily="2" charset="-122"/>
                <a:ea typeface="SimSun" panose="02010600030101010101" pitchFamily="2" charset="-122"/>
              </a:rPr>
              <a:t>上帝就</a:t>
            </a:r>
            <a:endParaRPr lang="en-US" altLang="zh-TW" sz="7200" b="0" i="0" dirty="0">
              <a:solidFill>
                <a:schemeClr val="bg1"/>
              </a:solidFill>
              <a:effectLst/>
              <a:latin typeface="SimSun" panose="02010600030101010101" pitchFamily="2" charset="-122"/>
              <a:ea typeface="SimSun" panose="02010600030101010101" pitchFamily="2" charset="-122"/>
            </a:endParaRPr>
          </a:p>
          <a:p>
            <a:pPr algn="l"/>
            <a:endParaRPr lang="en-US" altLang="zh-TW" sz="7200" dirty="0">
              <a:solidFill>
                <a:schemeClr val="bg1"/>
              </a:solidFill>
              <a:latin typeface="SimSun" panose="02010600030101010101" pitchFamily="2" charset="-122"/>
              <a:ea typeface="SimSun" panose="02010600030101010101" pitchFamily="2" charset="-122"/>
            </a:endParaRPr>
          </a:p>
          <a:p>
            <a:pPr algn="l"/>
            <a:endParaRPr lang="en-US" altLang="zh-TW" sz="7200" b="0" i="0" dirty="0">
              <a:solidFill>
                <a:schemeClr val="bg1"/>
              </a:solidFill>
              <a:effectLst/>
              <a:latin typeface="SimSun" panose="02010600030101010101" pitchFamily="2" charset="-122"/>
              <a:ea typeface="SimSun" panose="02010600030101010101" pitchFamily="2" charset="-122"/>
            </a:endParaRPr>
          </a:p>
          <a:p>
            <a:pPr algn="l"/>
            <a:r>
              <a:rPr lang="en-US" altLang="zh-TW" sz="7200" dirty="0">
                <a:solidFill>
                  <a:schemeClr val="bg1"/>
                </a:solidFill>
                <a:latin typeface="SimSun" panose="02010600030101010101" pitchFamily="2" charset="-122"/>
                <a:ea typeface="SimSun" panose="02010600030101010101" pitchFamily="2" charset="-122"/>
              </a:rPr>
              <a:t>                 </a:t>
            </a:r>
            <a:r>
              <a:rPr lang="zh-CN" altLang="en-US" sz="9600" dirty="0">
                <a:solidFill>
                  <a:schemeClr val="bg1"/>
                </a:solidFill>
                <a:latin typeface="SimSun" panose="02010600030101010101" pitchFamily="2" charset="-122"/>
                <a:ea typeface="SimSun" panose="02010600030101010101" pitchFamily="2" charset="-122"/>
              </a:rPr>
              <a:t>給這</a:t>
            </a:r>
            <a:r>
              <a:rPr lang="zh-CN" altLang="en-US" sz="9600">
                <a:solidFill>
                  <a:schemeClr val="bg1"/>
                </a:solidFill>
                <a:latin typeface="SimSun" panose="02010600030101010101" pitchFamily="2" charset="-122"/>
                <a:ea typeface="SimSun" panose="02010600030101010101" pitchFamily="2" charset="-122"/>
              </a:rPr>
              <a:t>一切。</a:t>
            </a:r>
            <a:endParaRPr lang="zh-TW" altLang="en-US" sz="16600" b="0" i="0" dirty="0">
              <a:solidFill>
                <a:schemeClr val="bg1"/>
              </a:solidFill>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6618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3">
            <a:extLst>
              <a:ext uri="{FF2B5EF4-FFF2-40B4-BE49-F238E27FC236}">
                <a16:creationId xmlns:a16="http://schemas.microsoft.com/office/drawing/2014/main" id="{1FA4D370-08F2-E5AA-4F40-5A864C1FB258}"/>
              </a:ext>
            </a:extLst>
          </p:cNvPr>
          <p:cNvSpPr txBox="1"/>
          <p:nvPr/>
        </p:nvSpPr>
        <p:spPr>
          <a:xfrm>
            <a:off x="4952579" y="4407574"/>
            <a:ext cx="3884670" cy="2052357"/>
          </a:xfrm>
          <a:prstGeom prst="rect">
            <a:avLst/>
          </a:prstGeom>
        </p:spPr>
        <p:txBody>
          <a:bodyPr wrap="square" lIns="0" tIns="0" rIns="0" bIns="0" rtlCol="0" anchor="t">
            <a:spAutoFit/>
          </a:bodyPr>
          <a:lstStyle/>
          <a:p>
            <a:pPr algn="ctr">
              <a:lnSpc>
                <a:spcPts val="18172"/>
              </a:lnSpc>
              <a:spcBef>
                <a:spcPct val="0"/>
              </a:spcBef>
            </a:pPr>
            <a:r>
              <a:rPr lang="zh-TW" altLang="en-US" sz="11500" b="0" i="0" dirty="0">
                <a:solidFill>
                  <a:schemeClr val="bg1"/>
                </a:solidFill>
                <a:effectLst/>
                <a:latin typeface="SimSun" panose="02010600030101010101" pitchFamily="2" charset="-122"/>
                <a:ea typeface="SimSun" panose="02010600030101010101" pitchFamily="2" charset="-122"/>
              </a:rPr>
              <a:t>賜福</a:t>
            </a:r>
            <a:endParaRPr lang="ja-JP" altLang="en-US" sz="11500" b="1" dirty="0">
              <a:solidFill>
                <a:srgbClr val="FFFFFF"/>
              </a:solidFill>
              <a:latin typeface="SimSun"/>
              <a:ea typeface="SimSun"/>
            </a:endParaRPr>
          </a:p>
        </p:txBody>
      </p:sp>
      <p:sp>
        <p:nvSpPr>
          <p:cNvPr id="4" name="TextBox 3">
            <a:extLst>
              <a:ext uri="{FF2B5EF4-FFF2-40B4-BE49-F238E27FC236}">
                <a16:creationId xmlns:a16="http://schemas.microsoft.com/office/drawing/2014/main" id="{3F0467B7-D193-2A4A-DBE0-2BF86E20290C}"/>
              </a:ext>
            </a:extLst>
          </p:cNvPr>
          <p:cNvSpPr txBox="1"/>
          <p:nvPr/>
        </p:nvSpPr>
        <p:spPr>
          <a:xfrm>
            <a:off x="4518025" y="3136900"/>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nvGrpSpPr>
          <p:cNvPr id="3" name="Group 2">
            <a:extLst>
              <a:ext uri="{FF2B5EF4-FFF2-40B4-BE49-F238E27FC236}">
                <a16:creationId xmlns:a16="http://schemas.microsoft.com/office/drawing/2014/main" id="{9576F489-519C-01C7-48F6-F40B8602A28F}"/>
              </a:ext>
            </a:extLst>
          </p:cNvPr>
          <p:cNvGrpSpPr/>
          <p:nvPr/>
        </p:nvGrpSpPr>
        <p:grpSpPr>
          <a:xfrm>
            <a:off x="4491789" y="3110826"/>
            <a:ext cx="4648200" cy="3323031"/>
            <a:chOff x="4491789" y="3110826"/>
            <a:chExt cx="4648200" cy="3323031"/>
          </a:xfrm>
        </p:grpSpPr>
        <p:sp>
          <p:nvSpPr>
            <p:cNvPr id="5" name="TextBox 3">
              <a:extLst>
                <a:ext uri="{FF2B5EF4-FFF2-40B4-BE49-F238E27FC236}">
                  <a16:creationId xmlns:a16="http://schemas.microsoft.com/office/drawing/2014/main" id="{D7B6B8E6-06F3-D192-41E2-19722A53535D}"/>
                </a:ext>
              </a:extLst>
            </p:cNvPr>
            <p:cNvSpPr txBox="1"/>
            <p:nvPr/>
          </p:nvSpPr>
          <p:spPr>
            <a:xfrm>
              <a:off x="4926343" y="4381500"/>
              <a:ext cx="3884670" cy="2052357"/>
            </a:xfrm>
            <a:prstGeom prst="rect">
              <a:avLst/>
            </a:prstGeom>
          </p:spPr>
          <p:txBody>
            <a:bodyPr wrap="square" lIns="0" tIns="0" rIns="0" bIns="0" rtlCol="0" anchor="t">
              <a:spAutoFit/>
            </a:bodyPr>
            <a:lstStyle/>
            <a:p>
              <a:pPr algn="ctr">
                <a:lnSpc>
                  <a:spcPts val="18172"/>
                </a:lnSpc>
                <a:spcBef>
                  <a:spcPct val="0"/>
                </a:spcBef>
              </a:pPr>
              <a:r>
                <a:rPr lang="zh-TW" altLang="en-US" sz="11500" b="0" i="0" dirty="0">
                  <a:solidFill>
                    <a:schemeClr val="bg1"/>
                  </a:solidFill>
                  <a:effectLst/>
                  <a:latin typeface="SimSun" panose="02010600030101010101" pitchFamily="2" charset="-122"/>
                  <a:ea typeface="SimSun" panose="02010600030101010101" pitchFamily="2" charset="-122"/>
                </a:rPr>
                <a:t>賜福</a:t>
              </a:r>
              <a:endParaRPr lang="ja-JP" altLang="en-US" sz="11500" b="1" dirty="0">
                <a:solidFill>
                  <a:srgbClr val="FFFFFF"/>
                </a:solidFill>
                <a:latin typeface="SimSun"/>
                <a:ea typeface="SimSun"/>
              </a:endParaRPr>
            </a:p>
          </p:txBody>
        </p:sp>
        <p:sp>
          <p:nvSpPr>
            <p:cNvPr id="6" name="TextBox 5">
              <a:extLst>
                <a:ext uri="{FF2B5EF4-FFF2-40B4-BE49-F238E27FC236}">
                  <a16:creationId xmlns:a16="http://schemas.microsoft.com/office/drawing/2014/main" id="{053141F1-2845-C5CE-C474-5EEB039E74E6}"/>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5" name="Group 4">
            <a:extLst>
              <a:ext uri="{FF2B5EF4-FFF2-40B4-BE49-F238E27FC236}">
                <a16:creationId xmlns:a16="http://schemas.microsoft.com/office/drawing/2014/main" id="{B1E9A13E-96B2-14A7-44C8-EA81EE2C9D7A}"/>
              </a:ext>
            </a:extLst>
          </p:cNvPr>
          <p:cNvGrpSpPr/>
          <p:nvPr/>
        </p:nvGrpSpPr>
        <p:grpSpPr>
          <a:xfrm>
            <a:off x="4491789" y="3110826"/>
            <a:ext cx="4648200" cy="3323031"/>
            <a:chOff x="4491789" y="3110826"/>
            <a:chExt cx="4648200" cy="3323031"/>
          </a:xfrm>
        </p:grpSpPr>
        <p:sp>
          <p:nvSpPr>
            <p:cNvPr id="6" name="TextBox 3">
              <a:extLst>
                <a:ext uri="{FF2B5EF4-FFF2-40B4-BE49-F238E27FC236}">
                  <a16:creationId xmlns:a16="http://schemas.microsoft.com/office/drawing/2014/main" id="{55D3F667-C026-7B42-E8EE-732F08C02E2B}"/>
                </a:ext>
              </a:extLst>
            </p:cNvPr>
            <p:cNvSpPr txBox="1"/>
            <p:nvPr/>
          </p:nvSpPr>
          <p:spPr>
            <a:xfrm>
              <a:off x="4926343" y="4381500"/>
              <a:ext cx="3884670" cy="2052357"/>
            </a:xfrm>
            <a:prstGeom prst="rect">
              <a:avLst/>
            </a:prstGeom>
          </p:spPr>
          <p:txBody>
            <a:bodyPr wrap="square" lIns="0" tIns="0" rIns="0" bIns="0" rtlCol="0" anchor="t">
              <a:spAutoFit/>
            </a:bodyPr>
            <a:lstStyle/>
            <a:p>
              <a:pPr algn="ctr">
                <a:lnSpc>
                  <a:spcPts val="18172"/>
                </a:lnSpc>
                <a:spcBef>
                  <a:spcPct val="0"/>
                </a:spcBef>
              </a:pPr>
              <a:r>
                <a:rPr lang="zh-TW" altLang="en-US" sz="11500" b="0" i="0" dirty="0">
                  <a:solidFill>
                    <a:schemeClr val="bg1"/>
                  </a:solidFill>
                  <a:effectLst/>
                  <a:latin typeface="SimSun" panose="02010600030101010101" pitchFamily="2" charset="-122"/>
                  <a:ea typeface="SimSun" panose="02010600030101010101" pitchFamily="2" charset="-122"/>
                </a:rPr>
                <a:t>賜福</a:t>
              </a:r>
              <a:endParaRPr lang="ja-JP" altLang="en-US" sz="11500" b="1" dirty="0">
                <a:solidFill>
                  <a:srgbClr val="FFFFFF"/>
                </a:solidFill>
                <a:latin typeface="SimSun"/>
                <a:ea typeface="SimSun"/>
              </a:endParaRPr>
            </a:p>
          </p:txBody>
        </p:sp>
        <p:sp>
          <p:nvSpPr>
            <p:cNvPr id="7" name="TextBox 6">
              <a:extLst>
                <a:ext uri="{FF2B5EF4-FFF2-40B4-BE49-F238E27FC236}">
                  <a16:creationId xmlns:a16="http://schemas.microsoft.com/office/drawing/2014/main" id="{6D585F72-58E5-F28D-93C2-417AA825EB1E}"/>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
        <p:nvSpPr>
          <p:cNvPr id="9" name="TextBox 4">
            <a:extLst>
              <a:ext uri="{FF2B5EF4-FFF2-40B4-BE49-F238E27FC236}">
                <a16:creationId xmlns:a16="http://schemas.microsoft.com/office/drawing/2014/main" id="{87CAC22F-6B97-B418-6B02-83B07934F21F}"/>
              </a:ext>
            </a:extLst>
          </p:cNvPr>
          <p:cNvSpPr txBox="1"/>
          <p:nvPr/>
        </p:nvSpPr>
        <p:spPr>
          <a:xfrm>
            <a:off x="533400" y="2400300"/>
            <a:ext cx="17068800" cy="5170646"/>
          </a:xfrm>
          <a:prstGeom prst="rect">
            <a:avLst/>
          </a:prstGeom>
        </p:spPr>
        <p:txBody>
          <a:bodyPr wrap="square" lIns="0" tIns="0" rIns="0" bIns="0" rtlCol="0" anchor="t">
            <a:spAutoFit/>
          </a:bodyPr>
          <a:lstStyle/>
          <a:p>
            <a:pPr algn="l"/>
            <a:r>
              <a:rPr lang="zh-CN" altLang="en-US" sz="7200" b="0" i="0" dirty="0">
                <a:solidFill>
                  <a:schemeClr val="bg1"/>
                </a:solidFill>
                <a:effectLst/>
                <a:latin typeface="SimSun" panose="02010600030101010101" pitchFamily="2" charset="-122"/>
                <a:ea typeface="SimSun" panose="02010600030101010101" pitchFamily="2" charset="-122"/>
              </a:rPr>
              <a:t> </a:t>
            </a:r>
            <a:r>
              <a:rPr lang="zh-CN" altLang="en-US" sz="9600" b="0" i="0" dirty="0">
                <a:solidFill>
                  <a:schemeClr val="bg1"/>
                </a:solidFill>
                <a:effectLst/>
                <a:latin typeface="SimSun" panose="02010600030101010101" pitchFamily="2" charset="-122"/>
                <a:ea typeface="SimSun" panose="02010600030101010101" pitchFamily="2" charset="-122"/>
              </a:rPr>
              <a:t>上帝就</a:t>
            </a:r>
            <a:endParaRPr lang="en-US" altLang="zh-TW" sz="7200" b="0" i="0" dirty="0">
              <a:solidFill>
                <a:schemeClr val="bg1"/>
              </a:solidFill>
              <a:effectLst/>
              <a:latin typeface="SimSun" panose="02010600030101010101" pitchFamily="2" charset="-122"/>
              <a:ea typeface="SimSun" panose="02010600030101010101" pitchFamily="2" charset="-122"/>
            </a:endParaRPr>
          </a:p>
          <a:p>
            <a:pPr algn="l"/>
            <a:endParaRPr lang="en-US" altLang="zh-TW" sz="7200" dirty="0">
              <a:solidFill>
                <a:schemeClr val="bg1"/>
              </a:solidFill>
              <a:latin typeface="SimSun" panose="02010600030101010101" pitchFamily="2" charset="-122"/>
              <a:ea typeface="SimSun" panose="02010600030101010101" pitchFamily="2" charset="-122"/>
            </a:endParaRPr>
          </a:p>
          <a:p>
            <a:pPr algn="l"/>
            <a:endParaRPr lang="en-US" altLang="zh-TW" sz="7200" b="0" i="0" dirty="0">
              <a:solidFill>
                <a:schemeClr val="bg1"/>
              </a:solidFill>
              <a:effectLst/>
              <a:latin typeface="SimSun" panose="02010600030101010101" pitchFamily="2" charset="-122"/>
              <a:ea typeface="SimSun" panose="02010600030101010101" pitchFamily="2" charset="-122"/>
            </a:endParaRPr>
          </a:p>
          <a:p>
            <a:pPr algn="l"/>
            <a:r>
              <a:rPr lang="en-US" altLang="zh-TW" sz="7200" dirty="0">
                <a:solidFill>
                  <a:schemeClr val="bg1"/>
                </a:solidFill>
                <a:latin typeface="SimSun" panose="02010600030101010101" pitchFamily="2" charset="-122"/>
                <a:ea typeface="SimSun" panose="02010600030101010101" pitchFamily="2" charset="-122"/>
              </a:rPr>
              <a:t>                  </a:t>
            </a:r>
            <a:r>
              <a:rPr lang="zh-CN" altLang="en-US" sz="9600" dirty="0">
                <a:solidFill>
                  <a:schemeClr val="bg1"/>
                </a:solidFill>
                <a:latin typeface="SimSun" panose="02010600030101010101" pitchFamily="2" charset="-122"/>
                <a:ea typeface="SimSun" panose="02010600030101010101" pitchFamily="2" charset="-122"/>
              </a:rPr>
              <a:t>給這一切</a:t>
            </a:r>
            <a:endParaRPr lang="zh-TW" altLang="en-US" sz="16600" b="0" i="0" dirty="0">
              <a:solidFill>
                <a:schemeClr val="bg1"/>
              </a:solidFill>
              <a:effectLst/>
              <a:latin typeface="SimSun" panose="02010600030101010101" pitchFamily="2" charset="-122"/>
              <a:ea typeface="SimSun" panose="02010600030101010101" pitchFamily="2" charset="-122"/>
            </a:endParaRPr>
          </a:p>
        </p:txBody>
      </p:sp>
      <p:sp>
        <p:nvSpPr>
          <p:cNvPr id="8" name="TextBox 3">
            <a:extLst>
              <a:ext uri="{FF2B5EF4-FFF2-40B4-BE49-F238E27FC236}">
                <a16:creationId xmlns:a16="http://schemas.microsoft.com/office/drawing/2014/main" id="{A94292EA-7980-AD61-FA30-1451710695AC}"/>
              </a:ext>
            </a:extLst>
          </p:cNvPr>
          <p:cNvSpPr txBox="1"/>
          <p:nvPr/>
        </p:nvSpPr>
        <p:spPr>
          <a:xfrm>
            <a:off x="244144" y="14166"/>
            <a:ext cx="7460659" cy="1467774"/>
          </a:xfrm>
          <a:prstGeom prst="rect">
            <a:avLst/>
          </a:prstGeom>
        </p:spPr>
        <p:txBody>
          <a:bodyPr wrap="square" lIns="0" tIns="0" rIns="0" bIns="0" rtlCol="0" anchor="t">
            <a:spAutoFit/>
          </a:bodyPr>
          <a:lstStyle/>
          <a:p>
            <a:pPr>
              <a:lnSpc>
                <a:spcPts val="12350"/>
              </a:lnSpc>
            </a:pPr>
            <a:r>
              <a:rPr lang="en-US" sz="9500" dirty="0">
                <a:solidFill>
                  <a:srgbClr val="FFFFFF"/>
                </a:solidFill>
                <a:latin typeface="SimSun"/>
                <a:ea typeface="PMingLiU"/>
              </a:rPr>
              <a:t>創世記1:22a-</a:t>
            </a:r>
            <a:endParaRPr lang="en-US" sz="9500" dirty="0">
              <a:solidFill>
                <a:srgbClr val="FFFFFF"/>
              </a:solidFill>
              <a:latin typeface="SimSun"/>
              <a:ea typeface="PMingLiU" panose="02020500000000000000" pitchFamily="18" charset="-120"/>
            </a:endParaRPr>
          </a:p>
        </p:txBody>
      </p:sp>
    </p:spTree>
    <p:extLst>
      <p:ext uri="{BB962C8B-B14F-4D97-AF65-F5344CB8AC3E}">
        <p14:creationId xmlns:p14="http://schemas.microsoft.com/office/powerpoint/2010/main" val="1181965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5" name="Group 4">
            <a:extLst>
              <a:ext uri="{FF2B5EF4-FFF2-40B4-BE49-F238E27FC236}">
                <a16:creationId xmlns:a16="http://schemas.microsoft.com/office/drawing/2014/main" id="{B1E9A13E-96B2-14A7-44C8-EA81EE2C9D7A}"/>
              </a:ext>
            </a:extLst>
          </p:cNvPr>
          <p:cNvGrpSpPr/>
          <p:nvPr/>
        </p:nvGrpSpPr>
        <p:grpSpPr>
          <a:xfrm>
            <a:off x="4491789" y="3110826"/>
            <a:ext cx="4648200" cy="3323031"/>
            <a:chOff x="4491789" y="3110826"/>
            <a:chExt cx="4648200" cy="3323031"/>
          </a:xfrm>
        </p:grpSpPr>
        <p:sp>
          <p:nvSpPr>
            <p:cNvPr id="6" name="TextBox 3">
              <a:extLst>
                <a:ext uri="{FF2B5EF4-FFF2-40B4-BE49-F238E27FC236}">
                  <a16:creationId xmlns:a16="http://schemas.microsoft.com/office/drawing/2014/main" id="{55D3F667-C026-7B42-E8EE-732F08C02E2B}"/>
                </a:ext>
              </a:extLst>
            </p:cNvPr>
            <p:cNvSpPr txBox="1"/>
            <p:nvPr/>
          </p:nvSpPr>
          <p:spPr>
            <a:xfrm>
              <a:off x="4926343" y="4381500"/>
              <a:ext cx="3884670" cy="2052357"/>
            </a:xfrm>
            <a:prstGeom prst="rect">
              <a:avLst/>
            </a:prstGeom>
          </p:spPr>
          <p:txBody>
            <a:bodyPr wrap="square" lIns="0" tIns="0" rIns="0" bIns="0" rtlCol="0" anchor="t">
              <a:spAutoFit/>
            </a:bodyPr>
            <a:lstStyle/>
            <a:p>
              <a:pPr algn="ctr">
                <a:lnSpc>
                  <a:spcPts val="18172"/>
                </a:lnSpc>
                <a:spcBef>
                  <a:spcPct val="0"/>
                </a:spcBef>
              </a:pPr>
              <a:r>
                <a:rPr lang="zh-TW" altLang="en-US" sz="11500" b="0" i="0" dirty="0">
                  <a:solidFill>
                    <a:schemeClr val="bg1"/>
                  </a:solidFill>
                  <a:effectLst/>
                  <a:latin typeface="SimSun" panose="02010600030101010101" pitchFamily="2" charset="-122"/>
                  <a:ea typeface="SimSun" panose="02010600030101010101" pitchFamily="2" charset="-122"/>
                </a:rPr>
                <a:t>賜福</a:t>
              </a:r>
              <a:endParaRPr lang="ja-JP" altLang="en-US" sz="11500" b="1" dirty="0">
                <a:solidFill>
                  <a:srgbClr val="FFFFFF"/>
                </a:solidFill>
                <a:latin typeface="SimSun"/>
                <a:ea typeface="SimSun"/>
              </a:endParaRPr>
            </a:p>
          </p:txBody>
        </p:sp>
        <p:sp>
          <p:nvSpPr>
            <p:cNvPr id="7" name="TextBox 6">
              <a:extLst>
                <a:ext uri="{FF2B5EF4-FFF2-40B4-BE49-F238E27FC236}">
                  <a16:creationId xmlns:a16="http://schemas.microsoft.com/office/drawing/2014/main" id="{6D585F72-58E5-F28D-93C2-417AA825EB1E}"/>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
        <p:nvSpPr>
          <p:cNvPr id="8" name="TextBox 4">
            <a:extLst>
              <a:ext uri="{FF2B5EF4-FFF2-40B4-BE49-F238E27FC236}">
                <a16:creationId xmlns:a16="http://schemas.microsoft.com/office/drawing/2014/main" id="{02BCCD83-DF4B-5B5C-4047-98CF4EC30BEB}"/>
              </a:ext>
            </a:extLst>
          </p:cNvPr>
          <p:cNvSpPr txBox="1"/>
          <p:nvPr/>
        </p:nvSpPr>
        <p:spPr>
          <a:xfrm>
            <a:off x="2057400" y="2400300"/>
            <a:ext cx="14630400" cy="5170646"/>
          </a:xfrm>
          <a:prstGeom prst="rect">
            <a:avLst/>
          </a:prstGeom>
        </p:spPr>
        <p:txBody>
          <a:bodyPr wrap="square" lIns="0" tIns="0" rIns="0" bIns="0" rtlCol="0" anchor="t">
            <a:spAutoFit/>
          </a:bodyPr>
          <a:lstStyle/>
          <a:p>
            <a:pPr algn="l"/>
            <a:r>
              <a:rPr lang="zh-CN" altLang="en-US" sz="7200" b="0" i="0" dirty="0">
                <a:solidFill>
                  <a:schemeClr val="bg1"/>
                </a:solidFill>
                <a:effectLst/>
                <a:latin typeface="SimSun" panose="02010600030101010101" pitchFamily="2" charset="-122"/>
                <a:ea typeface="SimSun" panose="02010600030101010101" pitchFamily="2" charset="-122"/>
              </a:rPr>
              <a:t> </a:t>
            </a:r>
            <a:r>
              <a:rPr lang="zh-CN" altLang="en-US" sz="9600" b="0" i="0" dirty="0">
                <a:solidFill>
                  <a:schemeClr val="bg1"/>
                </a:solidFill>
                <a:effectLst/>
                <a:latin typeface="SimSun" panose="02010600030101010101" pitchFamily="2" charset="-122"/>
                <a:ea typeface="SimSun" panose="02010600030101010101" pitchFamily="2" charset="-122"/>
              </a:rPr>
              <a:t>上帝</a:t>
            </a:r>
            <a:endParaRPr lang="en-US" altLang="zh-TW" sz="7200" b="0" i="0" dirty="0">
              <a:solidFill>
                <a:schemeClr val="bg1"/>
              </a:solidFill>
              <a:effectLst/>
              <a:latin typeface="SimSun" panose="02010600030101010101" pitchFamily="2" charset="-122"/>
              <a:ea typeface="SimSun" panose="02010600030101010101" pitchFamily="2" charset="-122"/>
            </a:endParaRPr>
          </a:p>
          <a:p>
            <a:pPr algn="l"/>
            <a:endParaRPr lang="en-US" altLang="zh-TW" sz="7200" dirty="0">
              <a:solidFill>
                <a:schemeClr val="bg1"/>
              </a:solidFill>
              <a:latin typeface="SimSun" panose="02010600030101010101" pitchFamily="2" charset="-122"/>
              <a:ea typeface="SimSun" panose="02010600030101010101" pitchFamily="2" charset="-122"/>
            </a:endParaRPr>
          </a:p>
          <a:p>
            <a:pPr algn="l"/>
            <a:endParaRPr lang="en-US" altLang="zh-TW" sz="7200" b="0" i="0" dirty="0">
              <a:solidFill>
                <a:schemeClr val="bg1"/>
              </a:solidFill>
              <a:effectLst/>
              <a:latin typeface="SimSun" panose="02010600030101010101" pitchFamily="2" charset="-122"/>
              <a:ea typeface="SimSun" panose="02010600030101010101" pitchFamily="2" charset="-122"/>
            </a:endParaRPr>
          </a:p>
          <a:p>
            <a:pPr algn="l"/>
            <a:r>
              <a:rPr lang="en-US" altLang="zh-TW" sz="7200" dirty="0">
                <a:solidFill>
                  <a:schemeClr val="bg1"/>
                </a:solidFill>
                <a:latin typeface="SimSun" panose="02010600030101010101" pitchFamily="2" charset="-122"/>
                <a:ea typeface="SimSun" panose="02010600030101010101" pitchFamily="2" charset="-122"/>
              </a:rPr>
              <a:t>              </a:t>
            </a:r>
            <a:r>
              <a:rPr lang="zh-TW" altLang="en-US" sz="9600" b="0" i="0" dirty="0">
                <a:solidFill>
                  <a:schemeClr val="bg1"/>
                </a:solidFill>
                <a:effectLst/>
                <a:latin typeface="SimSun" panose="02010600030101010101" pitchFamily="2" charset="-122"/>
                <a:ea typeface="SimSun" panose="02010600030101010101" pitchFamily="2" charset="-122"/>
              </a:rPr>
              <a:t>與義人的居所</a:t>
            </a:r>
          </a:p>
        </p:txBody>
      </p:sp>
      <p:sp>
        <p:nvSpPr>
          <p:cNvPr id="9" name="TextBox 3">
            <a:extLst>
              <a:ext uri="{FF2B5EF4-FFF2-40B4-BE49-F238E27FC236}">
                <a16:creationId xmlns:a16="http://schemas.microsoft.com/office/drawing/2014/main" id="{83F9A3B4-A5EB-0EE0-80C5-4E2E2C4BD457}"/>
              </a:ext>
            </a:extLst>
          </p:cNvPr>
          <p:cNvSpPr txBox="1"/>
          <p:nvPr/>
        </p:nvSpPr>
        <p:spPr>
          <a:xfrm>
            <a:off x="244144" y="14166"/>
            <a:ext cx="7460659" cy="1467774"/>
          </a:xfrm>
          <a:prstGeom prst="rect">
            <a:avLst/>
          </a:prstGeom>
        </p:spPr>
        <p:txBody>
          <a:bodyPr wrap="square" lIns="0" tIns="0" rIns="0" bIns="0" rtlCol="0" anchor="t">
            <a:spAutoFit/>
          </a:bodyPr>
          <a:lstStyle/>
          <a:p>
            <a:pPr>
              <a:lnSpc>
                <a:spcPts val="12350"/>
              </a:lnSpc>
            </a:pPr>
            <a:r>
              <a:rPr lang="zh-CN" altLang="en-US" sz="9500" dirty="0">
                <a:solidFill>
                  <a:srgbClr val="FFFFFF"/>
                </a:solidFill>
                <a:latin typeface="SimSun"/>
                <a:ea typeface="PMingLiU"/>
              </a:rPr>
              <a:t>箴言</a:t>
            </a:r>
            <a:r>
              <a:rPr lang="en-US" altLang="zh-CN" sz="9500" dirty="0">
                <a:solidFill>
                  <a:srgbClr val="FFFFFF"/>
                </a:solidFill>
                <a:latin typeface="SimSun"/>
                <a:ea typeface="PMingLiU"/>
              </a:rPr>
              <a:t>3:33b</a:t>
            </a:r>
            <a:r>
              <a:rPr lang="en-US" sz="9500" dirty="0">
                <a:solidFill>
                  <a:srgbClr val="FFFFFF"/>
                </a:solidFill>
                <a:latin typeface="SimSun"/>
                <a:ea typeface="PMingLiU"/>
              </a:rPr>
              <a:t>-</a:t>
            </a:r>
            <a:endParaRPr lang="en-US" sz="9500" dirty="0">
              <a:solidFill>
                <a:srgbClr val="FFFFFF"/>
              </a:solidFill>
              <a:latin typeface="SimSun"/>
              <a:ea typeface="PMingLiU" panose="02020500000000000000" pitchFamily="18" charset="-120"/>
            </a:endParaRPr>
          </a:p>
        </p:txBody>
      </p:sp>
    </p:spTree>
    <p:extLst>
      <p:ext uri="{BB962C8B-B14F-4D97-AF65-F5344CB8AC3E}">
        <p14:creationId xmlns:p14="http://schemas.microsoft.com/office/powerpoint/2010/main" val="5491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10" name="TextBox 4">
            <a:extLst>
              <a:ext uri="{FF2B5EF4-FFF2-40B4-BE49-F238E27FC236}">
                <a16:creationId xmlns:a16="http://schemas.microsoft.com/office/drawing/2014/main" id="{B441A992-5B12-1DFB-10B1-FD764066648C}"/>
              </a:ext>
            </a:extLst>
          </p:cNvPr>
          <p:cNvSpPr txBox="1"/>
          <p:nvPr/>
        </p:nvSpPr>
        <p:spPr>
          <a:xfrm>
            <a:off x="1143000" y="3361372"/>
            <a:ext cx="16840200" cy="4431983"/>
          </a:xfrm>
          <a:prstGeom prst="rect">
            <a:avLst/>
          </a:prstGeom>
        </p:spPr>
        <p:txBody>
          <a:bodyPr wrap="square" lIns="0" tIns="0" rIns="0" bIns="0" rtlCol="0" anchor="t">
            <a:spAutoFit/>
          </a:bodyPr>
          <a:lstStyle/>
          <a:p>
            <a:pPr algn="l"/>
            <a:r>
              <a:rPr lang="zh-CN" altLang="en-US" sz="9600" b="0" i="0" dirty="0">
                <a:solidFill>
                  <a:schemeClr val="bg1"/>
                </a:solidFill>
                <a:effectLst/>
                <a:latin typeface="SimSun" panose="02010600030101010101" pitchFamily="2" charset="-122"/>
                <a:ea typeface="SimSun" panose="02010600030101010101" pitchFamily="2" charset="-122"/>
              </a:rPr>
              <a:t>上帝是</a:t>
            </a:r>
            <a:r>
              <a:rPr lang="zh-TW" altLang="en-US" sz="9600" b="0" i="0" dirty="0">
                <a:solidFill>
                  <a:schemeClr val="bg1"/>
                </a:solidFill>
                <a:effectLst/>
                <a:latin typeface="SimSun" panose="02010600030101010101" pitchFamily="2" charset="-122"/>
                <a:ea typeface="SimSun" panose="02010600030101010101" pitchFamily="2" charset="-122"/>
              </a:rPr>
              <a:t>       </a:t>
            </a:r>
            <a:endParaRPr lang="en-US" altLang="zh-TW" sz="9600" b="0" i="0" dirty="0">
              <a:solidFill>
                <a:schemeClr val="bg1"/>
              </a:solidFill>
              <a:effectLst/>
              <a:latin typeface="SimSun" panose="02010600030101010101" pitchFamily="2" charset="-122"/>
              <a:ea typeface="SimSun" panose="02010600030101010101" pitchFamily="2" charset="-122"/>
            </a:endParaRPr>
          </a:p>
          <a:p>
            <a:pPr algn="l"/>
            <a:r>
              <a:rPr lang="en-US" altLang="zh-TW" sz="9600" dirty="0">
                <a:solidFill>
                  <a:schemeClr val="bg1"/>
                </a:solidFill>
                <a:latin typeface="SimSun" panose="02010600030101010101" pitchFamily="2" charset="-122"/>
                <a:ea typeface="SimSun" panose="02010600030101010101" pitchFamily="2" charset="-122"/>
              </a:rPr>
              <a:t>           </a:t>
            </a:r>
          </a:p>
          <a:p>
            <a:pPr algn="l"/>
            <a:r>
              <a:rPr lang="en-US" altLang="zh-TW" sz="9600" b="0" i="0" dirty="0">
                <a:solidFill>
                  <a:schemeClr val="bg1"/>
                </a:solidFill>
                <a:effectLst/>
                <a:latin typeface="SimSun" panose="02010600030101010101" pitchFamily="2" charset="-122"/>
                <a:ea typeface="SimSun" panose="02010600030101010101" pitchFamily="2" charset="-122"/>
              </a:rPr>
              <a:t>           </a:t>
            </a:r>
            <a:r>
              <a:rPr lang="zh-CN" altLang="en-US" sz="9600" b="0" i="0" dirty="0">
                <a:solidFill>
                  <a:schemeClr val="bg1"/>
                </a:solidFill>
                <a:effectLst/>
                <a:latin typeface="SimSun" panose="02010600030101010101" pitchFamily="2" charset="-122"/>
                <a:ea typeface="SimSun" panose="02010600030101010101" pitchFamily="2" charset="-122"/>
              </a:rPr>
              <a:t>的源頭，但有原則。</a:t>
            </a:r>
            <a:endParaRPr lang="zh-TW" altLang="en-US" sz="9600" b="0" i="0" dirty="0">
              <a:solidFill>
                <a:schemeClr val="bg1"/>
              </a:solidFill>
              <a:effectLst/>
              <a:latin typeface="SimSun" panose="02010600030101010101" pitchFamily="2" charset="-122"/>
              <a:ea typeface="SimSun" panose="02010600030101010101" pitchFamily="2" charset="-122"/>
            </a:endParaRPr>
          </a:p>
        </p:txBody>
      </p:sp>
      <p:grpSp>
        <p:nvGrpSpPr>
          <p:cNvPr id="7" name="Group 6">
            <a:extLst>
              <a:ext uri="{FF2B5EF4-FFF2-40B4-BE49-F238E27FC236}">
                <a16:creationId xmlns:a16="http://schemas.microsoft.com/office/drawing/2014/main" id="{F5171B64-9072-225C-18CB-4C930B1CD758}"/>
              </a:ext>
            </a:extLst>
          </p:cNvPr>
          <p:cNvGrpSpPr/>
          <p:nvPr/>
        </p:nvGrpSpPr>
        <p:grpSpPr>
          <a:xfrm>
            <a:off x="4491789" y="3110826"/>
            <a:ext cx="4648200" cy="3323031"/>
            <a:chOff x="4491789" y="3110826"/>
            <a:chExt cx="4648200" cy="3323031"/>
          </a:xfrm>
        </p:grpSpPr>
        <p:sp>
          <p:nvSpPr>
            <p:cNvPr id="8" name="TextBox 3">
              <a:extLst>
                <a:ext uri="{FF2B5EF4-FFF2-40B4-BE49-F238E27FC236}">
                  <a16:creationId xmlns:a16="http://schemas.microsoft.com/office/drawing/2014/main" id="{77791EEC-1E42-E1E1-C107-AB3731D8E40B}"/>
                </a:ext>
              </a:extLst>
            </p:cNvPr>
            <p:cNvSpPr txBox="1"/>
            <p:nvPr/>
          </p:nvSpPr>
          <p:spPr>
            <a:xfrm>
              <a:off x="4926343" y="4381500"/>
              <a:ext cx="3884670" cy="2052357"/>
            </a:xfrm>
            <a:prstGeom prst="rect">
              <a:avLst/>
            </a:prstGeom>
          </p:spPr>
          <p:txBody>
            <a:bodyPr wrap="square" lIns="0" tIns="0" rIns="0" bIns="0" rtlCol="0" anchor="t">
              <a:spAutoFit/>
            </a:bodyPr>
            <a:lstStyle/>
            <a:p>
              <a:pPr algn="ctr">
                <a:lnSpc>
                  <a:spcPts val="18172"/>
                </a:lnSpc>
                <a:spcBef>
                  <a:spcPct val="0"/>
                </a:spcBef>
              </a:pPr>
              <a:r>
                <a:rPr lang="zh-TW" altLang="en-US" sz="11500" b="0" i="0" dirty="0">
                  <a:solidFill>
                    <a:schemeClr val="bg1"/>
                  </a:solidFill>
                  <a:effectLst/>
                  <a:latin typeface="SimSun" panose="02010600030101010101" pitchFamily="2" charset="-122"/>
                  <a:ea typeface="SimSun" panose="02010600030101010101" pitchFamily="2" charset="-122"/>
                </a:rPr>
                <a:t>賜福</a:t>
              </a:r>
              <a:endParaRPr lang="ja-JP" altLang="en-US" sz="11500" b="1" dirty="0">
                <a:solidFill>
                  <a:srgbClr val="FFFFFF"/>
                </a:solidFill>
                <a:latin typeface="SimSun"/>
                <a:ea typeface="SimSun"/>
              </a:endParaRPr>
            </a:p>
          </p:txBody>
        </p:sp>
        <p:sp>
          <p:nvSpPr>
            <p:cNvPr id="9" name="TextBox 8">
              <a:extLst>
                <a:ext uri="{FF2B5EF4-FFF2-40B4-BE49-F238E27FC236}">
                  <a16:creationId xmlns:a16="http://schemas.microsoft.com/office/drawing/2014/main" id="{D1F93D75-8550-1E6A-95AC-ADED2752A63B}"/>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
        <p:nvSpPr>
          <p:cNvPr id="11" name="TextBox 10">
            <a:extLst>
              <a:ext uri="{FF2B5EF4-FFF2-40B4-BE49-F238E27FC236}">
                <a16:creationId xmlns:a16="http://schemas.microsoft.com/office/drawing/2014/main" id="{0466E8AF-D912-6045-8B81-34FBA4832857}"/>
              </a:ext>
            </a:extLst>
          </p:cNvPr>
          <p:cNvSpPr txBox="1"/>
          <p:nvPr/>
        </p:nvSpPr>
        <p:spPr>
          <a:xfrm>
            <a:off x="1143000" y="1494194"/>
            <a:ext cx="1983145" cy="1867178"/>
          </a:xfrm>
          <a:prstGeom prst="rect">
            <a:avLst/>
          </a:prstGeom>
        </p:spPr>
        <p:txBody>
          <a:bodyPr lIns="0" tIns="0" rIns="0" bIns="0" rtlCol="0" anchor="t">
            <a:spAutoFit/>
          </a:bodyPr>
          <a:lstStyle/>
          <a:p>
            <a:pPr algn="r">
              <a:lnSpc>
                <a:spcPts val="15552"/>
              </a:lnSpc>
              <a:spcBef>
                <a:spcPct val="0"/>
              </a:spcBef>
            </a:pPr>
            <a:r>
              <a:rPr lang="en-US" sz="11950" dirty="0">
                <a:solidFill>
                  <a:srgbClr val="FFFFFF"/>
                </a:solidFill>
                <a:latin typeface="PMingLiU"/>
                <a:ea typeface="PMingLiU"/>
              </a:rPr>
              <a:t>#1</a:t>
            </a:r>
          </a:p>
        </p:txBody>
      </p:sp>
    </p:spTree>
    <p:extLst>
      <p:ext uri="{BB962C8B-B14F-4D97-AF65-F5344CB8AC3E}">
        <p14:creationId xmlns:p14="http://schemas.microsoft.com/office/powerpoint/2010/main" val="3331077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7A96B387-D557-46B4-D806-92F7BDDCEB2C}"/>
              </a:ext>
            </a:extLst>
          </p:cNvPr>
          <p:cNvSpPr txBox="1"/>
          <p:nvPr/>
        </p:nvSpPr>
        <p:spPr>
          <a:xfrm>
            <a:off x="1066800" y="2781300"/>
            <a:ext cx="16764000" cy="3046988"/>
          </a:xfrm>
          <a:prstGeom prst="rect">
            <a:avLst/>
          </a:prstGeom>
          <a:noFill/>
        </p:spPr>
        <p:txBody>
          <a:bodyPr wrap="square">
            <a:spAutoFit/>
          </a:bodyPr>
          <a:lstStyle/>
          <a:p>
            <a:r>
              <a:rPr lang="en-US" sz="9600" dirty="0" err="1">
                <a:solidFill>
                  <a:schemeClr val="bg1"/>
                </a:solidFill>
                <a:latin typeface="SimSun" panose="02010600030101010101" pitchFamily="2" charset="-122"/>
                <a:ea typeface="SimSun" panose="02010600030101010101" pitchFamily="2" charset="-122"/>
              </a:rPr>
              <a:t>來啊</a:t>
            </a:r>
            <a:r>
              <a:rPr lang="en-US" sz="9600" dirty="0">
                <a:solidFill>
                  <a:schemeClr val="bg1"/>
                </a:solidFill>
                <a:latin typeface="SimSun" panose="02010600030101010101" pitchFamily="2" charset="-122"/>
                <a:ea typeface="SimSun" panose="02010600030101010101" pitchFamily="2" charset="-122"/>
              </a:rPr>
              <a:t>！ </a:t>
            </a:r>
            <a:r>
              <a:rPr lang="en-US" sz="9600" dirty="0" err="1">
                <a:solidFill>
                  <a:schemeClr val="bg1"/>
                </a:solidFill>
                <a:latin typeface="SimSun" panose="02010600030101010101" pitchFamily="2" charset="-122"/>
                <a:ea typeface="SimSun" panose="02010600030101010101" pitchFamily="2" charset="-122"/>
              </a:rPr>
              <a:t>我們要屈身敬拜，在造我們的耶和華面前跪下</a:t>
            </a:r>
            <a:r>
              <a:rPr lang="zh-CN" altLang="en-US" sz="9600" dirty="0">
                <a:solidFill>
                  <a:schemeClr val="bg1"/>
                </a:solidFill>
                <a:latin typeface="SimSun" panose="02010600030101010101" pitchFamily="2" charset="-122"/>
                <a:ea typeface="SimSun" panose="02010600030101010101" pitchFamily="2" charset="-122"/>
              </a:rPr>
              <a:t>。</a:t>
            </a:r>
            <a:endParaRPr lang="en-US" sz="9600" dirty="0">
              <a:solidFill>
                <a:schemeClr val="bg1"/>
              </a:solidFill>
              <a:latin typeface="SimSun" panose="02010600030101010101" pitchFamily="2" charset="-122"/>
              <a:ea typeface="SimSun" panose="02010600030101010101" pitchFamily="2" charset="-122"/>
            </a:endParaRPr>
          </a:p>
        </p:txBody>
      </p:sp>
      <p:sp>
        <p:nvSpPr>
          <p:cNvPr id="8" name="TextBox 3">
            <a:extLst>
              <a:ext uri="{FF2B5EF4-FFF2-40B4-BE49-F238E27FC236}">
                <a16:creationId xmlns:a16="http://schemas.microsoft.com/office/drawing/2014/main" id="{0E824386-2E66-C87B-0B16-57CE603BB59D}"/>
              </a:ext>
            </a:extLst>
          </p:cNvPr>
          <p:cNvSpPr txBox="1"/>
          <p:nvPr/>
        </p:nvSpPr>
        <p:spPr>
          <a:xfrm>
            <a:off x="244144" y="14166"/>
            <a:ext cx="7460659" cy="1467774"/>
          </a:xfrm>
          <a:prstGeom prst="rect">
            <a:avLst/>
          </a:prstGeom>
        </p:spPr>
        <p:txBody>
          <a:bodyPr wrap="square" lIns="0" tIns="0" rIns="0" bIns="0" rtlCol="0" anchor="t">
            <a:spAutoFit/>
          </a:bodyPr>
          <a:lstStyle/>
          <a:p>
            <a:pPr>
              <a:lnSpc>
                <a:spcPts val="12350"/>
              </a:lnSpc>
            </a:pPr>
            <a:r>
              <a:rPr lang="zh-CN" altLang="en-US" sz="9500" dirty="0">
                <a:solidFill>
                  <a:srgbClr val="FFFFFF"/>
                </a:solidFill>
                <a:latin typeface="SimSun"/>
                <a:ea typeface="PMingLiU"/>
              </a:rPr>
              <a:t>詩</a:t>
            </a:r>
            <a:r>
              <a:rPr lang="en-US" altLang="zh-CN" sz="9500" dirty="0">
                <a:solidFill>
                  <a:srgbClr val="FFFFFF"/>
                </a:solidFill>
                <a:latin typeface="SimSun"/>
                <a:ea typeface="PMingLiU"/>
              </a:rPr>
              <a:t>95:6-</a:t>
            </a:r>
            <a:endParaRPr lang="en-US" sz="9500" dirty="0">
              <a:solidFill>
                <a:srgbClr val="FFFFFF"/>
              </a:solidFill>
              <a:latin typeface="SimSun"/>
              <a:ea typeface="PMingLiU" panose="02020500000000000000" pitchFamily="18" charset="-120"/>
            </a:endParaRPr>
          </a:p>
        </p:txBody>
      </p:sp>
    </p:spTree>
    <p:extLst>
      <p:ext uri="{BB962C8B-B14F-4D97-AF65-F5344CB8AC3E}">
        <p14:creationId xmlns:p14="http://schemas.microsoft.com/office/powerpoint/2010/main" val="3547477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3" name="Group 2">
            <a:extLst>
              <a:ext uri="{FF2B5EF4-FFF2-40B4-BE49-F238E27FC236}">
                <a16:creationId xmlns:a16="http://schemas.microsoft.com/office/drawing/2014/main" id="{8BF4D72E-7787-D214-E5D0-C32E00EACD02}"/>
              </a:ext>
            </a:extLst>
          </p:cNvPr>
          <p:cNvGrpSpPr/>
          <p:nvPr/>
        </p:nvGrpSpPr>
        <p:grpSpPr>
          <a:xfrm>
            <a:off x="4491789" y="3110826"/>
            <a:ext cx="4648200" cy="3270004"/>
            <a:chOff x="4491789" y="3110826"/>
            <a:chExt cx="4648200" cy="3270004"/>
          </a:xfrm>
        </p:grpSpPr>
        <p:sp>
          <p:nvSpPr>
            <p:cNvPr id="5" name="TextBox 3">
              <a:extLst>
                <a:ext uri="{FF2B5EF4-FFF2-40B4-BE49-F238E27FC236}">
                  <a16:creationId xmlns:a16="http://schemas.microsoft.com/office/drawing/2014/main" id="{F1907134-5684-F085-DA61-97D881B5B320}"/>
                </a:ext>
              </a:extLst>
            </p:cNvPr>
            <p:cNvSpPr txBox="1"/>
            <p:nvPr/>
          </p:nvSpPr>
          <p:spPr>
            <a:xfrm>
              <a:off x="4926343" y="4381500"/>
              <a:ext cx="3884670" cy="1999330"/>
            </a:xfrm>
            <a:prstGeom prst="rect">
              <a:avLst/>
            </a:prstGeom>
          </p:spPr>
          <p:txBody>
            <a:bodyPr wrap="square" lIns="0" tIns="0" rIns="0" bIns="0" rtlCol="0" anchor="t">
              <a:spAutoFit/>
            </a:bodyPr>
            <a:lstStyle/>
            <a:p>
              <a:pPr algn="ctr">
                <a:lnSpc>
                  <a:spcPts val="18172"/>
                </a:lnSpc>
                <a:spcBef>
                  <a:spcPct val="0"/>
                </a:spcBef>
              </a:pPr>
              <a:r>
                <a:rPr lang="zh-CN" altLang="en-US" sz="11500" b="1" dirty="0">
                  <a:solidFill>
                    <a:schemeClr val="bg1"/>
                  </a:solidFill>
                  <a:latin typeface="SimSun" panose="02010600030101010101" pitchFamily="2" charset="-122"/>
                  <a:ea typeface="SimSun" panose="02010600030101010101" pitchFamily="2" charset="-122"/>
                </a:rPr>
                <a:t>敬拜</a:t>
              </a:r>
              <a:endParaRPr lang="ja-JP" altLang="en-US" sz="11500" b="1" dirty="0">
                <a:solidFill>
                  <a:srgbClr val="FFFFFF"/>
                </a:solidFill>
                <a:latin typeface="SimSun"/>
                <a:ea typeface="SimSun"/>
              </a:endParaRPr>
            </a:p>
          </p:txBody>
        </p:sp>
        <p:sp>
          <p:nvSpPr>
            <p:cNvPr id="6" name="TextBox 5">
              <a:extLst>
                <a:ext uri="{FF2B5EF4-FFF2-40B4-BE49-F238E27FC236}">
                  <a16:creationId xmlns:a16="http://schemas.microsoft.com/office/drawing/2014/main" id="{B3B8495D-47F7-DFEA-AD04-F0ED868F9AAE}"/>
                </a:ext>
              </a:extLst>
            </p:cNvPr>
            <p:cNvSpPr txBox="1"/>
            <p:nvPr/>
          </p:nvSpPr>
          <p:spPr>
            <a:xfrm>
              <a:off x="4491789" y="3110826"/>
              <a:ext cx="4648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err="1">
                  <a:solidFill>
                    <a:srgbClr val="FFFFFF"/>
                  </a:solidFill>
                  <a:latin typeface="SimSun"/>
                  <a:ea typeface="宋体"/>
                </a:rPr>
                <a:t>barak</a:t>
              </a:r>
              <a:endParaRPr lang="en-US" sz="9600" b="1" dirty="0">
                <a:solidFill>
                  <a:srgbClr val="FFFFFF"/>
                </a:solidFill>
                <a:latin typeface="SimSun"/>
                <a:ea typeface="宋体"/>
              </a:endParaRPr>
            </a:p>
          </p:txBody>
        </p:sp>
      </p:grpSp>
    </p:spTree>
    <p:extLst>
      <p:ext uri="{BB962C8B-B14F-4D97-AF65-F5344CB8AC3E}">
        <p14:creationId xmlns:p14="http://schemas.microsoft.com/office/powerpoint/2010/main" val="2897695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5500</TotalTime>
  <Words>1715</Words>
  <Application>Microsoft Office PowerPoint</Application>
  <PresentationFormat>Custom</PresentationFormat>
  <Paragraphs>125</Paragraphs>
  <Slides>20</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SimSun</vt:lpstr>
      <vt:lpstr>微軟正黑體</vt:lpstr>
      <vt:lpstr>Courier New</vt:lpstr>
      <vt:lpstr>PMingLiU</vt:lpstr>
      <vt:lpstr>Calibri</vt:lpstr>
      <vt:lpstr>SimSun</vt:lpstr>
      <vt:lpstr>Times New Roman</vt:lpstr>
      <vt:lpstr>PMingLiU</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原來如此</dc:title>
  <dc:creator>Jc</dc:creator>
  <cp:lastModifiedBy>J</cp:lastModifiedBy>
  <cp:revision>1401</cp:revision>
  <dcterms:created xsi:type="dcterms:W3CDTF">2006-08-16T00:00:00Z</dcterms:created>
  <dcterms:modified xsi:type="dcterms:W3CDTF">2022-06-26T12:57:37Z</dcterms:modified>
  <dc:identifier>DAE78VC2Ixc</dc:identifier>
</cp:coreProperties>
</file>