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315" r:id="rId4"/>
    <p:sldId id="275" r:id="rId5"/>
    <p:sldId id="314" r:id="rId6"/>
    <p:sldId id="258" r:id="rId7"/>
    <p:sldId id="318" r:id="rId8"/>
    <p:sldId id="289" r:id="rId9"/>
    <p:sldId id="306" r:id="rId10"/>
    <p:sldId id="307" r:id="rId11"/>
    <p:sldId id="308" r:id="rId12"/>
    <p:sldId id="309" r:id="rId13"/>
    <p:sldId id="310" r:id="rId14"/>
    <p:sldId id="319" r:id="rId15"/>
    <p:sldId id="320" r:id="rId16"/>
    <p:sldId id="311" r:id="rId17"/>
    <p:sldId id="321" r:id="rId18"/>
    <p:sldId id="324" r:id="rId19"/>
    <p:sldId id="323" r:id="rId20"/>
    <p:sldId id="325" r:id="rId21"/>
    <p:sldId id="327" r:id="rId22"/>
    <p:sldId id="326" r:id="rId23"/>
    <p:sldId id="322" r:id="rId24"/>
    <p:sldId id="273" r:id="rId25"/>
    <p:sldId id="272" r:id="rId26"/>
    <p:sldId id="274" r:id="rId27"/>
  </p:sldIdLst>
  <p:sldSz cx="18288000" cy="10287000"/>
  <p:notesSz cx="6858000" cy="9144000"/>
  <p:embeddedFontLst>
    <p:embeddedFont>
      <p:font typeface="PMingLiU" panose="020B0604020202020204" charset="-12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ＭＳ Ｐゴシック" panose="020B0600070205080204" pitchFamily="34" charset="-128"/>
      <p:regular r:id="rId34"/>
    </p:embeddedFont>
    <p:embeddedFont>
      <p:font typeface="SimSun" panose="02010600030101010101" pitchFamily="2" charset="-122"/>
      <p:regular r:id="rId35"/>
    </p:embeddedFont>
    <p:embeddedFont>
      <p:font typeface="SimSun" panose="02010600030101010101" pitchFamily="2" charset="-122"/>
      <p:regular r:id="rId35"/>
    </p:embeddedFont>
    <p:embeddedFont>
      <p:font typeface="PMingLiU" panose="020B0604020202020204" charset="-12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A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588" autoAdjust="0"/>
  </p:normalViewPr>
  <p:slideViewPr>
    <p:cSldViewPr>
      <p:cViewPr varScale="1">
        <p:scale>
          <a:sx n="49" d="100"/>
          <a:sy n="49" d="100"/>
        </p:scale>
        <p:origin x="134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Y Chen" userId="S::j.chen@lowell.church::ab0fdd4b-4330-43f7-a976-03f1f0900fcd" providerId="AD" clId="Web-{2EC95238-FAE0-4536-9275-EA36A47C1AB3}"/>
    <pc:docChg chg="addSld delSld modSld sldOrd">
      <pc:chgData name="JY Chen" userId="S::j.chen@lowell.church::ab0fdd4b-4330-43f7-a976-03f1f0900fcd" providerId="AD" clId="Web-{2EC95238-FAE0-4536-9275-EA36A47C1AB3}" dt="2022-06-07T20:54:39.646" v="926"/>
      <pc:docMkLst>
        <pc:docMk/>
      </pc:docMkLst>
      <pc:sldChg chg="modNotes">
        <pc:chgData name="JY Chen" userId="S::j.chen@lowell.church::ab0fdd4b-4330-43f7-a976-03f1f0900fcd" providerId="AD" clId="Web-{2EC95238-FAE0-4536-9275-EA36A47C1AB3}" dt="2022-06-07T18:59:48.295" v="770"/>
        <pc:sldMkLst>
          <pc:docMk/>
          <pc:sldMk cId="0" sldId="257"/>
        </pc:sldMkLst>
      </pc:sldChg>
      <pc:sldChg chg="addSp delSp modSp ord modNotes">
        <pc:chgData name="JY Chen" userId="S::j.chen@lowell.church::ab0fdd4b-4330-43f7-a976-03f1f0900fcd" providerId="AD" clId="Web-{2EC95238-FAE0-4536-9275-EA36A47C1AB3}" dt="2022-06-07T20:48:21.307" v="888"/>
        <pc:sldMkLst>
          <pc:docMk/>
          <pc:sldMk cId="0" sldId="258"/>
        </pc:sldMkLst>
        <pc:spChg chg="del">
          <ac:chgData name="JY Chen" userId="S::j.chen@lowell.church::ab0fdd4b-4330-43f7-a976-03f1f0900fcd" providerId="AD" clId="Web-{2EC95238-FAE0-4536-9275-EA36A47C1AB3}" dt="2022-06-07T17:00:12.303" v="6"/>
          <ac:spMkLst>
            <pc:docMk/>
            <pc:sldMk cId="0" sldId="258"/>
            <ac:spMk id="3" creationId="{00000000-0000-0000-0000-000000000000}"/>
          </ac:spMkLst>
        </pc:spChg>
        <pc:spChg chg="del">
          <ac:chgData name="JY Chen" userId="S::j.chen@lowell.church::ab0fdd4b-4330-43f7-a976-03f1f0900fcd" providerId="AD" clId="Web-{2EC95238-FAE0-4536-9275-EA36A47C1AB3}" dt="2022-06-07T17:00:06.772" v="5"/>
          <ac:spMkLst>
            <pc:docMk/>
            <pc:sldMk cId="0" sldId="258"/>
            <ac:spMk id="4" creationId="{00000000-0000-0000-0000-000000000000}"/>
          </ac:spMkLst>
        </pc:spChg>
        <pc:spChg chg="add">
          <ac:chgData name="JY Chen" userId="S::j.chen@lowell.church::ab0fdd4b-4330-43f7-a976-03f1f0900fcd" providerId="AD" clId="Web-{2EC95238-FAE0-4536-9275-EA36A47C1AB3}" dt="2022-06-07T20:39:29.370" v="854"/>
          <ac:spMkLst>
            <pc:docMk/>
            <pc:sldMk cId="0" sldId="258"/>
            <ac:spMk id="4" creationId="{3F0467B7-D193-2A4A-DBE0-2BF86E20290C}"/>
          </ac:spMkLst>
        </pc:spChg>
        <pc:spChg chg="mod">
          <ac:chgData name="JY Chen" userId="S::j.chen@lowell.church::ab0fdd4b-4330-43f7-a976-03f1f0900fcd" providerId="AD" clId="Web-{2EC95238-FAE0-4536-9275-EA36A47C1AB3}" dt="2022-06-07T20:39:48.605" v="857" actId="1076"/>
          <ac:spMkLst>
            <pc:docMk/>
            <pc:sldMk cId="0" sldId="258"/>
            <ac:spMk id="10" creationId="{1FA4D370-08F2-E5AA-4F40-5A864C1FB258}"/>
          </ac:spMkLst>
        </pc:spChg>
      </pc:sldChg>
      <pc:sldChg chg="addSp delSp modSp del ord modNotes">
        <pc:chgData name="JY Chen" userId="S::j.chen@lowell.church::ab0fdd4b-4330-43f7-a976-03f1f0900fcd" providerId="AD" clId="Web-{2EC95238-FAE0-4536-9275-EA36A47C1AB3}" dt="2022-06-07T20:19:06.479" v="833"/>
        <pc:sldMkLst>
          <pc:docMk/>
          <pc:sldMk cId="0" sldId="259"/>
        </pc:sldMkLst>
        <pc:spChg chg="add mod">
          <ac:chgData name="JY Chen" userId="S::j.chen@lowell.church::ab0fdd4b-4330-43f7-a976-03f1f0900fcd" providerId="AD" clId="Web-{2EC95238-FAE0-4536-9275-EA36A47C1AB3}" dt="2022-06-07T17:06:58.327" v="66" actId="20577"/>
          <ac:spMkLst>
            <pc:docMk/>
            <pc:sldMk cId="0" sldId="259"/>
            <ac:spMk id="4" creationId="{3E0F206F-C734-B0DD-CC5A-76C7C3CA19EF}"/>
          </ac:spMkLst>
        </pc:spChg>
        <pc:spChg chg="mod">
          <ac:chgData name="JY Chen" userId="S::j.chen@lowell.church::ab0fdd4b-4330-43f7-a976-03f1f0900fcd" providerId="AD" clId="Web-{2EC95238-FAE0-4536-9275-EA36A47C1AB3}" dt="2022-06-07T17:28:49.259" v="336" actId="20577"/>
          <ac:spMkLst>
            <pc:docMk/>
            <pc:sldMk cId="0" sldId="259"/>
            <ac:spMk id="6" creationId="{FCB95701-245F-46BC-8299-8994A380BBBE}"/>
          </ac:spMkLst>
        </pc:spChg>
        <pc:spChg chg="del mod">
          <ac:chgData name="JY Chen" userId="S::j.chen@lowell.church::ab0fdd4b-4330-43f7-a976-03f1f0900fcd" providerId="AD" clId="Web-{2EC95238-FAE0-4536-9275-EA36A47C1AB3}" dt="2022-06-07T17:00:46.460" v="10"/>
          <ac:spMkLst>
            <pc:docMk/>
            <pc:sldMk cId="0" sldId="259"/>
            <ac:spMk id="8" creationId="{757F94B7-D8BE-1484-8136-FE24CBB00FBD}"/>
          </ac:spMkLst>
        </pc:spChg>
      </pc:sldChg>
      <pc:sldChg chg="del">
        <pc:chgData name="JY Chen" userId="S::j.chen@lowell.church::ab0fdd4b-4330-43f7-a976-03f1f0900fcd" providerId="AD" clId="Web-{2EC95238-FAE0-4536-9275-EA36A47C1AB3}" dt="2022-06-07T17:21:53.860" v="239"/>
        <pc:sldMkLst>
          <pc:docMk/>
          <pc:sldMk cId="0" sldId="260"/>
        </pc:sldMkLst>
      </pc:sldChg>
      <pc:sldChg chg="del">
        <pc:chgData name="JY Chen" userId="S::j.chen@lowell.church::ab0fdd4b-4330-43f7-a976-03f1f0900fcd" providerId="AD" clId="Web-{2EC95238-FAE0-4536-9275-EA36A47C1AB3}" dt="2022-06-07T17:33:55.249" v="397"/>
        <pc:sldMkLst>
          <pc:docMk/>
          <pc:sldMk cId="0" sldId="261"/>
        </pc:sldMkLst>
      </pc:sldChg>
      <pc:sldChg chg="del">
        <pc:chgData name="JY Chen" userId="S::j.chen@lowell.church::ab0fdd4b-4330-43f7-a976-03f1f0900fcd" providerId="AD" clId="Web-{2EC95238-FAE0-4536-9275-EA36A47C1AB3}" dt="2022-06-07T18:43:07.705" v="664"/>
        <pc:sldMkLst>
          <pc:docMk/>
          <pc:sldMk cId="0" sldId="262"/>
        </pc:sldMkLst>
      </pc:sldChg>
      <pc:sldChg chg="del">
        <pc:chgData name="JY Chen" userId="S::j.chen@lowell.church::ab0fdd4b-4330-43f7-a976-03f1f0900fcd" providerId="AD" clId="Web-{2EC95238-FAE0-4536-9275-EA36A47C1AB3}" dt="2022-06-07T18:43:11.642" v="665"/>
        <pc:sldMkLst>
          <pc:docMk/>
          <pc:sldMk cId="0" sldId="263"/>
        </pc:sldMkLst>
      </pc:sldChg>
      <pc:sldChg chg="del">
        <pc:chgData name="JY Chen" userId="S::j.chen@lowell.church::ab0fdd4b-4330-43f7-a976-03f1f0900fcd" providerId="AD" clId="Web-{2EC95238-FAE0-4536-9275-EA36A47C1AB3}" dt="2022-06-07T18:43:13.283" v="666"/>
        <pc:sldMkLst>
          <pc:docMk/>
          <pc:sldMk cId="0" sldId="264"/>
        </pc:sldMkLst>
      </pc:sldChg>
      <pc:sldChg chg="del">
        <pc:chgData name="JY Chen" userId="S::j.chen@lowell.church::ab0fdd4b-4330-43f7-a976-03f1f0900fcd" providerId="AD" clId="Web-{2EC95238-FAE0-4536-9275-EA36A47C1AB3}" dt="2022-06-07T18:43:14.111" v="667"/>
        <pc:sldMkLst>
          <pc:docMk/>
          <pc:sldMk cId="0" sldId="265"/>
        </pc:sldMkLst>
      </pc:sldChg>
      <pc:sldChg chg="del">
        <pc:chgData name="JY Chen" userId="S::j.chen@lowell.church::ab0fdd4b-4330-43f7-a976-03f1f0900fcd" providerId="AD" clId="Web-{2EC95238-FAE0-4536-9275-EA36A47C1AB3}" dt="2022-06-07T18:43:15.939" v="668"/>
        <pc:sldMkLst>
          <pc:docMk/>
          <pc:sldMk cId="0" sldId="266"/>
        </pc:sldMkLst>
      </pc:sldChg>
      <pc:sldChg chg="del">
        <pc:chgData name="JY Chen" userId="S::j.chen@lowell.church::ab0fdd4b-4330-43f7-a976-03f1f0900fcd" providerId="AD" clId="Web-{2EC95238-FAE0-4536-9275-EA36A47C1AB3}" dt="2022-06-07T18:43:17.267" v="669"/>
        <pc:sldMkLst>
          <pc:docMk/>
          <pc:sldMk cId="0" sldId="267"/>
        </pc:sldMkLst>
      </pc:sldChg>
      <pc:sldChg chg="del">
        <pc:chgData name="JY Chen" userId="S::j.chen@lowell.church::ab0fdd4b-4330-43f7-a976-03f1f0900fcd" providerId="AD" clId="Web-{2EC95238-FAE0-4536-9275-EA36A47C1AB3}" dt="2022-06-07T18:43:18.158" v="670"/>
        <pc:sldMkLst>
          <pc:docMk/>
          <pc:sldMk cId="0" sldId="268"/>
        </pc:sldMkLst>
      </pc:sldChg>
      <pc:sldChg chg="addSp delSp modSp modNotes">
        <pc:chgData name="JY Chen" userId="S::j.chen@lowell.church::ab0fdd4b-4330-43f7-a976-03f1f0900fcd" providerId="AD" clId="Web-{2EC95238-FAE0-4536-9275-EA36A47C1AB3}" dt="2022-06-07T18:59:08.122" v="756" actId="20577"/>
        <pc:sldMkLst>
          <pc:docMk/>
          <pc:sldMk cId="0" sldId="274"/>
        </pc:sldMkLst>
        <pc:spChg chg="add del mod">
          <ac:chgData name="JY Chen" userId="S::j.chen@lowell.church::ab0fdd4b-4330-43f7-a976-03f1f0900fcd" providerId="AD" clId="Web-{2EC95238-FAE0-4536-9275-EA36A47C1AB3}" dt="2022-06-07T18:59:08.122" v="756" actId="20577"/>
          <ac:spMkLst>
            <pc:docMk/>
            <pc:sldMk cId="0" sldId="274"/>
            <ac:spMk id="4" creationId="{00000000-0000-0000-0000-000000000000}"/>
          </ac:spMkLst>
        </pc:spChg>
        <pc:picChg chg="add del mod">
          <ac:chgData name="JY Chen" userId="S::j.chen@lowell.church::ab0fdd4b-4330-43f7-a976-03f1f0900fcd" providerId="AD" clId="Web-{2EC95238-FAE0-4536-9275-EA36A47C1AB3}" dt="2022-06-07T17:48:04.094" v="492"/>
          <ac:picMkLst>
            <pc:docMk/>
            <pc:sldMk cId="0" sldId="274"/>
            <ac:picMk id="5" creationId="{4F6C845A-CB77-869C-8EA9-A9A738BD8378}"/>
          </ac:picMkLst>
        </pc:picChg>
      </pc:sldChg>
      <pc:sldChg chg="add ord replId modNotes">
        <pc:chgData name="JY Chen" userId="S::j.chen@lowell.church::ab0fdd4b-4330-43f7-a976-03f1f0900fcd" providerId="AD" clId="Web-{2EC95238-FAE0-4536-9275-EA36A47C1AB3}" dt="2022-06-07T17:00:35.491" v="8"/>
        <pc:sldMkLst>
          <pc:docMk/>
          <pc:sldMk cId="466182913" sldId="275"/>
        </pc:sldMkLst>
      </pc:sldChg>
      <pc:sldChg chg="modSp add del ord replId modNotes">
        <pc:chgData name="JY Chen" userId="S::j.chen@lowell.church::ab0fdd4b-4330-43f7-a976-03f1f0900fcd" providerId="AD" clId="Web-{2EC95238-FAE0-4536-9275-EA36A47C1AB3}" dt="2022-06-07T20:19:02.432" v="832"/>
        <pc:sldMkLst>
          <pc:docMk/>
          <pc:sldMk cId="2403976954" sldId="276"/>
        </pc:sldMkLst>
        <pc:spChg chg="mod">
          <ac:chgData name="JY Chen" userId="S::j.chen@lowell.church::ab0fdd4b-4330-43f7-a976-03f1f0900fcd" providerId="AD" clId="Web-{2EC95238-FAE0-4536-9275-EA36A47C1AB3}" dt="2022-06-07T18:59:15.060" v="758" actId="1076"/>
          <ac:spMkLst>
            <pc:docMk/>
            <pc:sldMk cId="2403976954" sldId="276"/>
            <ac:spMk id="6" creationId="{FCB95701-245F-46BC-8299-8994A380BBBE}"/>
          </ac:spMkLst>
        </pc:spChg>
      </pc:sldChg>
      <pc:sldChg chg="addSp delSp modSp add ord replId modNotes">
        <pc:chgData name="JY Chen" userId="S::j.chen@lowell.church::ab0fdd4b-4330-43f7-a976-03f1f0900fcd" providerId="AD" clId="Web-{2EC95238-FAE0-4536-9275-EA36A47C1AB3}" dt="2022-06-07T20:50:07.544" v="916"/>
        <pc:sldMkLst>
          <pc:docMk/>
          <pc:sldMk cId="3331077237" sldId="277"/>
        </pc:sldMkLst>
        <pc:spChg chg="add mod">
          <ac:chgData name="JY Chen" userId="S::j.chen@lowell.church::ab0fdd4b-4330-43f7-a976-03f1f0900fcd" providerId="AD" clId="Web-{2EC95238-FAE0-4536-9275-EA36A47C1AB3}" dt="2022-06-07T17:23:14.783" v="266" actId="1076"/>
          <ac:spMkLst>
            <pc:docMk/>
            <pc:sldMk cId="3331077237" sldId="277"/>
            <ac:spMk id="3" creationId="{9E764CB2-8EEB-5BAE-A957-81CAEC239A16}"/>
          </ac:spMkLst>
        </pc:spChg>
        <pc:spChg chg="add del mod">
          <ac:chgData name="JY Chen" userId="S::j.chen@lowell.church::ab0fdd4b-4330-43f7-a976-03f1f0900fcd" providerId="AD" clId="Web-{2EC95238-FAE0-4536-9275-EA36A47C1AB3}" dt="2022-06-07T17:43:58.104" v="481"/>
          <ac:spMkLst>
            <pc:docMk/>
            <pc:sldMk cId="3331077237" sldId="277"/>
            <ac:spMk id="4" creationId="{AE18ED7D-3039-DB1F-0D94-93B2E58BEA4F}"/>
          </ac:spMkLst>
        </pc:spChg>
        <pc:spChg chg="add">
          <ac:chgData name="JY Chen" userId="S::j.chen@lowell.church::ab0fdd4b-4330-43f7-a976-03f1f0900fcd" providerId="AD" clId="Web-{2EC95238-FAE0-4536-9275-EA36A47C1AB3}" dt="2022-06-07T20:40:23.606" v="860"/>
          <ac:spMkLst>
            <pc:docMk/>
            <pc:sldMk cId="3331077237" sldId="277"/>
            <ac:spMk id="5" creationId="{974C5289-EF6E-DBF5-EDFC-212E92D67B8B}"/>
          </ac:spMkLst>
        </pc:spChg>
        <pc:spChg chg="add ord">
          <ac:chgData name="JY Chen" userId="S::j.chen@lowell.church::ab0fdd4b-4330-43f7-a976-03f1f0900fcd" providerId="AD" clId="Web-{2EC95238-FAE0-4536-9275-EA36A47C1AB3}" dt="2022-06-07T20:39:19.963" v="853"/>
          <ac:spMkLst>
            <pc:docMk/>
            <pc:sldMk cId="3331077237" sldId="277"/>
            <ac:spMk id="6" creationId="{C8B2073E-FD60-BB25-F212-45600CC3A082}"/>
          </ac:spMkLst>
        </pc:spChg>
        <pc:spChg chg="del mod">
          <ac:chgData name="JY Chen" userId="S::j.chen@lowell.church::ab0fdd4b-4330-43f7-a976-03f1f0900fcd" providerId="AD" clId="Web-{2EC95238-FAE0-4536-9275-EA36A47C1AB3}" dt="2022-06-07T20:40:19.871" v="859"/>
          <ac:spMkLst>
            <pc:docMk/>
            <pc:sldMk cId="3331077237" sldId="277"/>
            <ac:spMk id="10" creationId="{1FA4D370-08F2-E5AA-4F40-5A864C1FB258}"/>
          </ac:spMkLst>
        </pc:spChg>
      </pc:sldChg>
      <pc:sldChg chg="addSp delSp add replId modNotes">
        <pc:chgData name="JY Chen" userId="S::j.chen@lowell.church::ab0fdd4b-4330-43f7-a976-03f1f0900fcd" providerId="AD" clId="Web-{2EC95238-FAE0-4536-9275-EA36A47C1AB3}" dt="2022-06-07T20:40:36.387" v="865"/>
        <pc:sldMkLst>
          <pc:docMk/>
          <pc:sldMk cId="2606070228" sldId="278"/>
        </pc:sldMkLst>
        <pc:spChg chg="add">
          <ac:chgData name="JY Chen" userId="S::j.chen@lowell.church::ab0fdd4b-4330-43f7-a976-03f1f0900fcd" providerId="AD" clId="Web-{2EC95238-FAE0-4536-9275-EA36A47C1AB3}" dt="2022-06-07T17:34:18.577" v="399"/>
          <ac:spMkLst>
            <pc:docMk/>
            <pc:sldMk cId="2606070228" sldId="278"/>
            <ac:spMk id="5" creationId="{62876F41-9534-828A-20CB-52B373D6CDBD}"/>
          </ac:spMkLst>
        </pc:spChg>
        <pc:spChg chg="add">
          <ac:chgData name="JY Chen" userId="S::j.chen@lowell.church::ab0fdd4b-4330-43f7-a976-03f1f0900fcd" providerId="AD" clId="Web-{2EC95238-FAE0-4536-9275-EA36A47C1AB3}" dt="2022-06-07T20:40:36.387" v="865"/>
          <ac:spMkLst>
            <pc:docMk/>
            <pc:sldMk cId="2606070228" sldId="278"/>
            <ac:spMk id="6" creationId="{F2D26937-E1EA-0BCE-C01B-34C4EC293688}"/>
          </ac:spMkLst>
        </pc:spChg>
        <pc:spChg chg="del">
          <ac:chgData name="JY Chen" userId="S::j.chen@lowell.church::ab0fdd4b-4330-43f7-a976-03f1f0900fcd" providerId="AD" clId="Web-{2EC95238-FAE0-4536-9275-EA36A47C1AB3}" dt="2022-06-07T20:40:35.465" v="864"/>
          <ac:spMkLst>
            <pc:docMk/>
            <pc:sldMk cId="2606070228" sldId="278"/>
            <ac:spMk id="10" creationId="{1FA4D370-08F2-E5AA-4F40-5A864C1FB258}"/>
          </ac:spMkLst>
        </pc:spChg>
      </pc:sldChg>
      <pc:sldChg chg="modSp add del ord replId modNotes">
        <pc:chgData name="JY Chen" userId="S::j.chen@lowell.church::ab0fdd4b-4330-43f7-a976-03f1f0900fcd" providerId="AD" clId="Web-{2EC95238-FAE0-4536-9275-EA36A47C1AB3}" dt="2022-06-07T18:52:31.815" v="746"/>
        <pc:sldMkLst>
          <pc:docMk/>
          <pc:sldMk cId="22109721" sldId="279"/>
        </pc:sldMkLst>
        <pc:spChg chg="mod">
          <ac:chgData name="JY Chen" userId="S::j.chen@lowell.church::ab0fdd4b-4330-43f7-a976-03f1f0900fcd" providerId="AD" clId="Web-{2EC95238-FAE0-4536-9275-EA36A47C1AB3}" dt="2022-06-07T18:52:10.220" v="743" actId="1076"/>
          <ac:spMkLst>
            <pc:docMk/>
            <pc:sldMk cId="22109721" sldId="279"/>
            <ac:spMk id="3" creationId="{9E764CB2-8EEB-5BAE-A957-81CAEC239A16}"/>
          </ac:spMkLst>
        </pc:spChg>
        <pc:spChg chg="ord">
          <ac:chgData name="JY Chen" userId="S::j.chen@lowell.church::ab0fdd4b-4330-43f7-a976-03f1f0900fcd" providerId="AD" clId="Web-{2EC95238-FAE0-4536-9275-EA36A47C1AB3}" dt="2022-06-07T18:50:43.109" v="707"/>
          <ac:spMkLst>
            <pc:docMk/>
            <pc:sldMk cId="22109721" sldId="279"/>
            <ac:spMk id="6" creationId="{C8B2073E-FD60-BB25-F212-45600CC3A082}"/>
          </ac:spMkLst>
        </pc:spChg>
        <pc:spChg chg="mod">
          <ac:chgData name="JY Chen" userId="S::j.chen@lowell.church::ab0fdd4b-4330-43f7-a976-03f1f0900fcd" providerId="AD" clId="Web-{2EC95238-FAE0-4536-9275-EA36A47C1AB3}" dt="2022-06-07T18:52:18.252" v="745" actId="1076"/>
          <ac:spMkLst>
            <pc:docMk/>
            <pc:sldMk cId="22109721" sldId="279"/>
            <ac:spMk id="10" creationId="{1FA4D370-08F2-E5AA-4F40-5A864C1FB258}"/>
          </ac:spMkLst>
        </pc:spChg>
      </pc:sldChg>
      <pc:sldChg chg="addSp delSp modSp add replId modNotes">
        <pc:chgData name="JY Chen" userId="S::j.chen@lowell.church::ab0fdd4b-4330-43f7-a976-03f1f0900fcd" providerId="AD" clId="Web-{2EC95238-FAE0-4536-9275-EA36A47C1AB3}" dt="2022-06-07T20:54:39.646" v="926"/>
        <pc:sldMkLst>
          <pc:docMk/>
          <pc:sldMk cId="3547477137" sldId="279"/>
        </pc:sldMkLst>
        <pc:spChg chg="add">
          <ac:chgData name="JY Chen" userId="S::j.chen@lowell.church::ab0fdd4b-4330-43f7-a976-03f1f0900fcd" providerId="AD" clId="Web-{2EC95238-FAE0-4536-9275-EA36A47C1AB3}" dt="2022-06-07T20:40:28.871" v="863"/>
          <ac:spMkLst>
            <pc:docMk/>
            <pc:sldMk cId="3547477137" sldId="279"/>
            <ac:spMk id="5" creationId="{702DAB6D-977E-26C3-BF61-1A9B4A56AA38}"/>
          </ac:spMkLst>
        </pc:spChg>
        <pc:spChg chg="del mod">
          <ac:chgData name="JY Chen" userId="S::j.chen@lowell.church::ab0fdd4b-4330-43f7-a976-03f1f0900fcd" providerId="AD" clId="Web-{2EC95238-FAE0-4536-9275-EA36A47C1AB3}" dt="2022-06-07T20:40:27.903" v="862"/>
          <ac:spMkLst>
            <pc:docMk/>
            <pc:sldMk cId="3547477137" sldId="279"/>
            <ac:spMk id="10" creationId="{1FA4D370-08F2-E5AA-4F40-5A864C1FB258}"/>
          </ac:spMkLst>
        </pc:spChg>
      </pc:sldChg>
    </pc:docChg>
  </pc:docChgLst>
  <pc:docChgLst>
    <pc:chgData name="JY Chen" userId="S::j.chen@lowell.church::ab0fdd4b-4330-43f7-a976-03f1f0900fcd" providerId="AD" clId="Web-{F5B48D6A-596D-4519-81CC-6998F22A9711}"/>
    <pc:docChg chg="modSld">
      <pc:chgData name="JY Chen" userId="S::j.chen@lowell.church::ab0fdd4b-4330-43f7-a976-03f1f0900fcd" providerId="AD" clId="Web-{F5B48D6A-596D-4519-81CC-6998F22A9711}" dt="2022-06-05T19:45:25.988" v="7" actId="14100"/>
      <pc:docMkLst>
        <pc:docMk/>
      </pc:docMkLst>
      <pc:sldChg chg="modSp">
        <pc:chgData name="JY Chen" userId="S::j.chen@lowell.church::ab0fdd4b-4330-43f7-a976-03f1f0900fcd" providerId="AD" clId="Web-{F5B48D6A-596D-4519-81CC-6998F22A9711}" dt="2022-06-05T19:45:25.988" v="7" actId="14100"/>
        <pc:sldMkLst>
          <pc:docMk/>
          <pc:sldMk cId="0" sldId="271"/>
        </pc:sldMkLst>
        <pc:spChg chg="mod">
          <ac:chgData name="JY Chen" userId="S::j.chen@lowell.church::ab0fdd4b-4330-43f7-a976-03f1f0900fcd" providerId="AD" clId="Web-{F5B48D6A-596D-4519-81CC-6998F22A9711}" dt="2022-06-05T19:45:04.675" v="6" actId="20577"/>
          <ac:spMkLst>
            <pc:docMk/>
            <pc:sldMk cId="0" sldId="271"/>
            <ac:spMk id="12" creationId="{00000000-0000-0000-0000-000000000000}"/>
          </ac:spMkLst>
        </pc:spChg>
        <pc:spChg chg="mod">
          <ac:chgData name="JY Chen" userId="S::j.chen@lowell.church::ab0fdd4b-4330-43f7-a976-03f1f0900fcd" providerId="AD" clId="Web-{F5B48D6A-596D-4519-81CC-6998F22A9711}" dt="2022-06-05T19:45:25.988" v="7" actId="14100"/>
          <ac:spMkLst>
            <pc:docMk/>
            <pc:sldMk cId="0" sldId="271"/>
            <ac:spMk id="14" creationId="{00000000-0000-0000-0000-000000000000}"/>
          </ac:spMkLst>
        </pc:spChg>
        <pc:grpChg chg="mod ord">
          <ac:chgData name="JY Chen" userId="S::j.chen@lowell.church::ab0fdd4b-4330-43f7-a976-03f1f0900fcd" providerId="AD" clId="Web-{F5B48D6A-596D-4519-81CC-6998F22A9711}" dt="2022-06-05T19:44:19.299" v="3" actId="14100"/>
          <ac:grpSpMkLst>
            <pc:docMk/>
            <pc:sldMk cId="0" sldId="271"/>
            <ac:grpSpMk id="11" creationId="{00000000-0000-0000-0000-000000000000}"/>
          </ac:grpSpMkLst>
        </pc:grpChg>
      </pc:sldChg>
    </pc:docChg>
  </pc:docChgLst>
  <pc:docChgLst>
    <pc:chgData name="JY Chen" userId="S::j.chen@lowell.church::ab0fdd4b-4330-43f7-a976-03f1f0900fcd" providerId="AD" clId="Web-{4CEBBB87-1F2C-7146-070C-CB980010DDC9}"/>
    <pc:docChg chg="addSld delSld modSld sldOrd">
      <pc:chgData name="JY Chen" userId="S::j.chen@lowell.church::ab0fdd4b-4330-43f7-a976-03f1f0900fcd" providerId="AD" clId="Web-{4CEBBB87-1F2C-7146-070C-CB980010DDC9}" dt="2022-06-10T21:21:23.726" v="675" actId="20577"/>
      <pc:docMkLst>
        <pc:docMk/>
      </pc:docMkLst>
      <pc:sldChg chg="modNotes">
        <pc:chgData name="JY Chen" userId="S::j.chen@lowell.church::ab0fdd4b-4330-43f7-a976-03f1f0900fcd" providerId="AD" clId="Web-{4CEBBB87-1F2C-7146-070C-CB980010DDC9}" dt="2022-06-10T15:59:40.987" v="334"/>
        <pc:sldMkLst>
          <pc:docMk/>
          <pc:sldMk cId="0" sldId="258"/>
        </pc:sldMkLst>
      </pc:sldChg>
      <pc:sldChg chg="modSp">
        <pc:chgData name="JY Chen" userId="S::j.chen@lowell.church::ab0fdd4b-4330-43f7-a976-03f1f0900fcd" providerId="AD" clId="Web-{4CEBBB87-1F2C-7146-070C-CB980010DDC9}" dt="2022-06-10T20:56:39.889" v="566" actId="1076"/>
        <pc:sldMkLst>
          <pc:docMk/>
          <pc:sldMk cId="466182913" sldId="275"/>
        </pc:sldMkLst>
        <pc:spChg chg="mod">
          <ac:chgData name="JY Chen" userId="S::j.chen@lowell.church::ab0fdd4b-4330-43f7-a976-03f1f0900fcd" providerId="AD" clId="Web-{4CEBBB87-1F2C-7146-070C-CB980010DDC9}" dt="2022-06-10T20:56:39.889" v="566" actId="1076"/>
          <ac:spMkLst>
            <pc:docMk/>
            <pc:sldMk cId="466182913" sldId="275"/>
            <ac:spMk id="4" creationId="{00000000-0000-0000-0000-000000000000}"/>
          </ac:spMkLst>
        </pc:spChg>
      </pc:sldChg>
      <pc:sldChg chg="modSp modNotes">
        <pc:chgData name="JY Chen" userId="S::j.chen@lowell.church::ab0fdd4b-4330-43f7-a976-03f1f0900fcd" providerId="AD" clId="Web-{4CEBBB87-1F2C-7146-070C-CB980010DDC9}" dt="2022-06-10T16:17:17.874" v="424" actId="20577"/>
        <pc:sldMkLst>
          <pc:docMk/>
          <pc:sldMk cId="3331077237" sldId="277"/>
        </pc:sldMkLst>
        <pc:spChg chg="mod">
          <ac:chgData name="JY Chen" userId="S::j.chen@lowell.church::ab0fdd4b-4330-43f7-a976-03f1f0900fcd" providerId="AD" clId="Web-{4CEBBB87-1F2C-7146-070C-CB980010DDC9}" dt="2022-06-10T16:17:17.874" v="424" actId="20577"/>
          <ac:spMkLst>
            <pc:docMk/>
            <pc:sldMk cId="3331077237" sldId="277"/>
            <ac:spMk id="4" creationId="{0B370896-7A37-5793-2DD7-AE36EC9A40ED}"/>
          </ac:spMkLst>
        </pc:spChg>
      </pc:sldChg>
      <pc:sldChg chg="addSp delSp modNotes">
        <pc:chgData name="JY Chen" userId="S::j.chen@lowell.church::ab0fdd4b-4330-43f7-a976-03f1f0900fcd" providerId="AD" clId="Web-{4CEBBB87-1F2C-7146-070C-CB980010DDC9}" dt="2022-06-10T20:58:28.376" v="571"/>
        <pc:sldMkLst>
          <pc:docMk/>
          <pc:sldMk cId="2606070228" sldId="278"/>
        </pc:sldMkLst>
        <pc:spChg chg="del">
          <ac:chgData name="JY Chen" userId="S::j.chen@lowell.church::ab0fdd4b-4330-43f7-a976-03f1f0900fcd" providerId="AD" clId="Web-{4CEBBB87-1F2C-7146-070C-CB980010DDC9}" dt="2022-06-10T15:57:16.170" v="296"/>
          <ac:spMkLst>
            <pc:docMk/>
            <pc:sldMk cId="2606070228" sldId="278"/>
            <ac:spMk id="4" creationId="{5B595126-AE49-7536-2D07-92D9604C73AE}"/>
          </ac:spMkLst>
        </pc:spChg>
        <pc:spChg chg="del">
          <ac:chgData name="JY Chen" userId="S::j.chen@lowell.church::ab0fdd4b-4330-43f7-a976-03f1f0900fcd" providerId="AD" clId="Web-{4CEBBB87-1F2C-7146-070C-CB980010DDC9}" dt="2022-06-10T16:17:44.031" v="427"/>
          <ac:spMkLst>
            <pc:docMk/>
            <pc:sldMk cId="2606070228" sldId="278"/>
            <ac:spMk id="5" creationId="{62876F41-9534-828A-20CB-52B373D6CDBD}"/>
          </ac:spMkLst>
        </pc:spChg>
        <pc:spChg chg="add">
          <ac:chgData name="JY Chen" userId="S::j.chen@lowell.church::ab0fdd4b-4330-43f7-a976-03f1f0900fcd" providerId="AD" clId="Web-{4CEBBB87-1F2C-7146-070C-CB980010DDC9}" dt="2022-06-10T15:57:17.186" v="297"/>
          <ac:spMkLst>
            <pc:docMk/>
            <pc:sldMk cId="2606070228" sldId="278"/>
            <ac:spMk id="8" creationId="{CF2CF7B9-7982-5C15-F1C7-7DDCC9C4EC89}"/>
          </ac:spMkLst>
        </pc:spChg>
        <pc:spChg chg="add">
          <ac:chgData name="JY Chen" userId="S::j.chen@lowell.church::ab0fdd4b-4330-43f7-a976-03f1f0900fcd" providerId="AD" clId="Web-{4CEBBB87-1F2C-7146-070C-CB980010DDC9}" dt="2022-06-10T16:17:45.327" v="428"/>
          <ac:spMkLst>
            <pc:docMk/>
            <pc:sldMk cId="2606070228" sldId="278"/>
            <ac:spMk id="10" creationId="{3424D732-E032-B079-A51F-529CF8EB1FB9}"/>
          </ac:spMkLst>
        </pc:spChg>
      </pc:sldChg>
      <pc:sldChg chg="addSp delSp modSp modNotes">
        <pc:chgData name="JY Chen" userId="S::j.chen@lowell.church::ab0fdd4b-4330-43f7-a976-03f1f0900fcd" providerId="AD" clId="Web-{4CEBBB87-1F2C-7146-070C-CB980010DDC9}" dt="2022-06-10T16:01:02.317" v="357"/>
        <pc:sldMkLst>
          <pc:docMk/>
          <pc:sldMk cId="3547477137" sldId="279"/>
        </pc:sldMkLst>
        <pc:spChg chg="del">
          <ac:chgData name="JY Chen" userId="S::j.chen@lowell.church::ab0fdd4b-4330-43f7-a976-03f1f0900fcd" providerId="AD" clId="Web-{4CEBBB87-1F2C-7146-070C-CB980010DDC9}" dt="2022-06-10T15:08:00.906" v="84"/>
          <ac:spMkLst>
            <pc:docMk/>
            <pc:sldMk cId="3547477137" sldId="279"/>
            <ac:spMk id="4" creationId="{2B452BE1-3532-1E76-0A0F-EDDEAC20278C}"/>
          </ac:spMkLst>
        </pc:spChg>
        <pc:spChg chg="add mod">
          <ac:chgData name="JY Chen" userId="S::j.chen@lowell.church::ab0fdd4b-4330-43f7-a976-03f1f0900fcd" providerId="AD" clId="Web-{4CEBBB87-1F2C-7146-070C-CB980010DDC9}" dt="2022-06-10T15:51:16.302" v="280" actId="1076"/>
          <ac:spMkLst>
            <pc:docMk/>
            <pc:sldMk cId="3547477137" sldId="279"/>
            <ac:spMk id="6" creationId="{4FBE03FE-F911-818B-2D38-035E770764FD}"/>
          </ac:spMkLst>
        </pc:spChg>
      </pc:sldChg>
      <pc:sldChg chg="modNotes">
        <pc:chgData name="JY Chen" userId="S::j.chen@lowell.church::ab0fdd4b-4330-43f7-a976-03f1f0900fcd" providerId="AD" clId="Web-{4CEBBB87-1F2C-7146-070C-CB980010DDC9}" dt="2022-06-10T16:00:22.925" v="339"/>
        <pc:sldMkLst>
          <pc:docMk/>
          <pc:sldMk cId="1181965251" sldId="281"/>
        </pc:sldMkLst>
      </pc:sldChg>
      <pc:sldChg chg="delSp modSp modNotes">
        <pc:chgData name="JY Chen" userId="S::j.chen@lowell.church::ab0fdd4b-4330-43f7-a976-03f1f0900fcd" providerId="AD" clId="Web-{4CEBBB87-1F2C-7146-070C-CB980010DDC9}" dt="2022-06-10T21:03:46.260" v="625"/>
        <pc:sldMkLst>
          <pc:docMk/>
          <pc:sldMk cId="4144336701" sldId="282"/>
        </pc:sldMkLst>
        <pc:spChg chg="mod">
          <ac:chgData name="JY Chen" userId="S::j.chen@lowell.church::ab0fdd4b-4330-43f7-a976-03f1f0900fcd" providerId="AD" clId="Web-{4CEBBB87-1F2C-7146-070C-CB980010DDC9}" dt="2022-06-10T16:19:33.424" v="440" actId="1076"/>
          <ac:spMkLst>
            <pc:docMk/>
            <pc:sldMk cId="4144336701" sldId="282"/>
            <ac:spMk id="3" creationId="{9E764CB2-8EEB-5BAE-A957-81CAEC239A16}"/>
          </ac:spMkLst>
        </pc:spChg>
        <pc:spChg chg="mod">
          <ac:chgData name="JY Chen" userId="S::j.chen@lowell.church::ab0fdd4b-4330-43f7-a976-03f1f0900fcd" providerId="AD" clId="Web-{4CEBBB87-1F2C-7146-070C-CB980010DDC9}" dt="2022-06-10T16:19:09.111" v="437" actId="1076"/>
          <ac:spMkLst>
            <pc:docMk/>
            <pc:sldMk cId="4144336701" sldId="282"/>
            <ac:spMk id="4" creationId="{9FC19DBF-42A5-4370-ABDA-C5123DA96E4C}"/>
          </ac:spMkLst>
        </pc:spChg>
        <pc:spChg chg="del">
          <ac:chgData name="JY Chen" userId="S::j.chen@lowell.church::ab0fdd4b-4330-43f7-a976-03f1f0900fcd" providerId="AD" clId="Web-{4CEBBB87-1F2C-7146-070C-CB980010DDC9}" dt="2022-06-10T16:19:22.017" v="438"/>
          <ac:spMkLst>
            <pc:docMk/>
            <pc:sldMk cId="4144336701" sldId="282"/>
            <ac:spMk id="6" creationId="{F2D26937-E1EA-0BCE-C01B-34C4EC293688}"/>
          </ac:spMkLst>
        </pc:spChg>
        <pc:spChg chg="mod">
          <ac:chgData name="JY Chen" userId="S::j.chen@lowell.church::ab0fdd4b-4330-43f7-a976-03f1f0900fcd" providerId="AD" clId="Web-{4CEBBB87-1F2C-7146-070C-CB980010DDC9}" dt="2022-06-10T16:19:03.142" v="436" actId="1076"/>
          <ac:spMkLst>
            <pc:docMk/>
            <pc:sldMk cId="4144336701" sldId="282"/>
            <ac:spMk id="8" creationId="{CD4313D8-26BF-CE6D-7E42-F4F10470CA3A}"/>
          </ac:spMkLst>
        </pc:spChg>
        <pc:spChg chg="mod">
          <ac:chgData name="JY Chen" userId="S::j.chen@lowell.church::ab0fdd4b-4330-43f7-a976-03f1f0900fcd" providerId="AD" clId="Web-{4CEBBB87-1F2C-7146-070C-CB980010DDC9}" dt="2022-06-10T16:20:00.128" v="443" actId="1076"/>
          <ac:spMkLst>
            <pc:docMk/>
            <pc:sldMk cId="4144336701" sldId="282"/>
            <ac:spMk id="10" creationId="{60C9A2CE-24CD-3AA2-4622-C5F2B536CFF5}"/>
          </ac:spMkLst>
        </pc:spChg>
        <pc:spChg chg="mod">
          <ac:chgData name="JY Chen" userId="S::j.chen@lowell.church::ab0fdd4b-4330-43f7-a976-03f1f0900fcd" providerId="AD" clId="Web-{4CEBBB87-1F2C-7146-070C-CB980010DDC9}" dt="2022-06-10T16:18:51.392" v="435" actId="1076"/>
          <ac:spMkLst>
            <pc:docMk/>
            <pc:sldMk cId="4144336701" sldId="282"/>
            <ac:spMk id="11" creationId="{979EE68A-E226-5835-AE4D-EF31E3281F10}"/>
          </ac:spMkLst>
        </pc:spChg>
        <pc:spChg chg="mod">
          <ac:chgData name="JY Chen" userId="S::j.chen@lowell.church::ab0fdd4b-4330-43f7-a976-03f1f0900fcd" providerId="AD" clId="Web-{4CEBBB87-1F2C-7146-070C-CB980010DDC9}" dt="2022-06-10T16:19:45.815" v="441" actId="1076"/>
          <ac:spMkLst>
            <pc:docMk/>
            <pc:sldMk cId="4144336701" sldId="282"/>
            <ac:spMk id="12" creationId="{69437F64-3B15-B4BF-DDF8-30580FCBAA27}"/>
          </ac:spMkLst>
        </pc:spChg>
      </pc:sldChg>
      <pc:sldChg chg="del">
        <pc:chgData name="JY Chen" userId="S::j.chen@lowell.church::ab0fdd4b-4330-43f7-a976-03f1f0900fcd" providerId="AD" clId="Web-{4CEBBB87-1F2C-7146-070C-CB980010DDC9}" dt="2022-06-10T16:20:12.206" v="444"/>
        <pc:sldMkLst>
          <pc:docMk/>
          <pc:sldMk cId="4274887181" sldId="283"/>
        </pc:sldMkLst>
      </pc:sldChg>
      <pc:sldChg chg="del">
        <pc:chgData name="JY Chen" userId="S::j.chen@lowell.church::ab0fdd4b-4330-43f7-a976-03f1f0900fcd" providerId="AD" clId="Web-{4CEBBB87-1F2C-7146-070C-CB980010DDC9}" dt="2022-06-10T16:20:16.785" v="445"/>
        <pc:sldMkLst>
          <pc:docMk/>
          <pc:sldMk cId="1435221313" sldId="284"/>
        </pc:sldMkLst>
      </pc:sldChg>
      <pc:sldChg chg="addSp delSp modSp add replId modNotes">
        <pc:chgData name="JY Chen" userId="S::j.chen@lowell.church::ab0fdd4b-4330-43f7-a976-03f1f0900fcd" providerId="AD" clId="Web-{4CEBBB87-1F2C-7146-070C-CB980010DDC9}" dt="2022-06-10T20:57:43.750" v="568"/>
        <pc:sldMkLst>
          <pc:docMk/>
          <pc:sldMk cId="152767630" sldId="286"/>
        </pc:sldMkLst>
        <pc:spChg chg="add del mod">
          <ac:chgData name="JY Chen" userId="S::j.chen@lowell.church::ab0fdd4b-4330-43f7-a976-03f1f0900fcd" providerId="AD" clId="Web-{4CEBBB87-1F2C-7146-070C-CB980010DDC9}" dt="2022-06-10T15:57:03.654" v="294"/>
          <ac:spMkLst>
            <pc:docMk/>
            <pc:sldMk cId="152767630" sldId="286"/>
            <ac:spMk id="5" creationId="{618CA86B-123E-A5A4-CC39-19381BA53229}"/>
          </ac:spMkLst>
        </pc:spChg>
        <pc:spChg chg="add">
          <ac:chgData name="JY Chen" userId="S::j.chen@lowell.church::ab0fdd4b-4330-43f7-a976-03f1f0900fcd" providerId="AD" clId="Web-{4CEBBB87-1F2C-7146-070C-CB980010DDC9}" dt="2022-06-10T15:57:07.139" v="295"/>
          <ac:spMkLst>
            <pc:docMk/>
            <pc:sldMk cId="152767630" sldId="286"/>
            <ac:spMk id="7" creationId="{16B3EA39-CA06-B683-EB06-3BFE8C91A2E4}"/>
          </ac:spMkLst>
        </pc:spChg>
        <pc:spChg chg="add del mod">
          <ac:chgData name="JY Chen" userId="S::j.chen@lowell.church::ab0fdd4b-4330-43f7-a976-03f1f0900fcd" providerId="AD" clId="Web-{4CEBBB87-1F2C-7146-070C-CB980010DDC9}" dt="2022-06-10T16:17:33.546" v="425"/>
          <ac:spMkLst>
            <pc:docMk/>
            <pc:sldMk cId="152767630" sldId="286"/>
            <ac:spMk id="8" creationId="{D293D1B2-BFCD-4971-96E9-18B70D5148A5}"/>
          </ac:spMkLst>
        </pc:spChg>
        <pc:spChg chg="add">
          <ac:chgData name="JY Chen" userId="S::j.chen@lowell.church::ab0fdd4b-4330-43f7-a976-03f1f0900fcd" providerId="AD" clId="Web-{4CEBBB87-1F2C-7146-070C-CB980010DDC9}" dt="2022-06-10T16:17:33.608" v="426"/>
          <ac:spMkLst>
            <pc:docMk/>
            <pc:sldMk cId="152767630" sldId="286"/>
            <ac:spMk id="10" creationId="{E6DE666A-E9F6-BD6A-65C9-827E9C5BA214}"/>
          </ac:spMkLst>
        </pc:spChg>
      </pc:sldChg>
      <pc:sldChg chg="modSp add replId">
        <pc:chgData name="JY Chen" userId="S::j.chen@lowell.church::ab0fdd4b-4330-43f7-a976-03f1f0900fcd" providerId="AD" clId="Web-{4CEBBB87-1F2C-7146-070C-CB980010DDC9}" dt="2022-06-10T16:20:32.222" v="448" actId="20577"/>
        <pc:sldMkLst>
          <pc:docMk/>
          <pc:sldMk cId="2023121906" sldId="287"/>
        </pc:sldMkLst>
        <pc:spChg chg="mod">
          <ac:chgData name="JY Chen" userId="S::j.chen@lowell.church::ab0fdd4b-4330-43f7-a976-03f1f0900fcd" providerId="AD" clId="Web-{4CEBBB87-1F2C-7146-070C-CB980010DDC9}" dt="2022-06-10T16:20:32.222" v="448" actId="20577"/>
          <ac:spMkLst>
            <pc:docMk/>
            <pc:sldMk cId="2023121906" sldId="287"/>
            <ac:spMk id="4" creationId="{9FC19DBF-42A5-4370-ABDA-C5123DA96E4C}"/>
          </ac:spMkLst>
        </pc:spChg>
      </pc:sldChg>
      <pc:sldChg chg="modSp add ord replId">
        <pc:chgData name="JY Chen" userId="S::j.chen@lowell.church::ab0fdd4b-4330-43f7-a976-03f1f0900fcd" providerId="AD" clId="Web-{4CEBBB87-1F2C-7146-070C-CB980010DDC9}" dt="2022-06-10T16:20:49.598" v="451"/>
        <pc:sldMkLst>
          <pc:docMk/>
          <pc:sldMk cId="1957621322" sldId="288"/>
        </pc:sldMkLst>
        <pc:spChg chg="mod">
          <ac:chgData name="JY Chen" userId="S::j.chen@lowell.church::ab0fdd4b-4330-43f7-a976-03f1f0900fcd" providerId="AD" clId="Web-{4CEBBB87-1F2C-7146-070C-CB980010DDC9}" dt="2022-06-10T16:20:45.426" v="450" actId="20577"/>
          <ac:spMkLst>
            <pc:docMk/>
            <pc:sldMk cId="1957621322" sldId="288"/>
            <ac:spMk id="4" creationId="{9FC19DBF-42A5-4370-ABDA-C5123DA96E4C}"/>
          </ac:spMkLst>
        </pc:spChg>
      </pc:sldChg>
      <pc:sldChg chg="addSp delSp modSp add replId modNotes">
        <pc:chgData name="JY Chen" userId="S::j.chen@lowell.church::ab0fdd4b-4330-43f7-a976-03f1f0900fcd" providerId="AD" clId="Web-{4CEBBB87-1F2C-7146-070C-CB980010DDC9}" dt="2022-06-10T21:19:58.505" v="650"/>
        <pc:sldMkLst>
          <pc:docMk/>
          <pc:sldMk cId="3489701731" sldId="289"/>
        </pc:sldMkLst>
        <pc:spChg chg="del">
          <ac:chgData name="JY Chen" userId="S::j.chen@lowell.church::ab0fdd4b-4330-43f7-a976-03f1f0900fcd" providerId="AD" clId="Web-{4CEBBB87-1F2C-7146-070C-CB980010DDC9}" dt="2022-06-10T16:32:05.819" v="474"/>
          <ac:spMkLst>
            <pc:docMk/>
            <pc:sldMk cId="3489701731" sldId="289"/>
            <ac:spMk id="3" creationId="{9E764CB2-8EEB-5BAE-A957-81CAEC239A16}"/>
          </ac:spMkLst>
        </pc:spChg>
        <pc:spChg chg="del">
          <ac:chgData name="JY Chen" userId="S::j.chen@lowell.church::ab0fdd4b-4330-43f7-a976-03f1f0900fcd" providerId="AD" clId="Web-{4CEBBB87-1F2C-7146-070C-CB980010DDC9}" dt="2022-06-10T16:31:55.725" v="472"/>
          <ac:spMkLst>
            <pc:docMk/>
            <pc:sldMk cId="3489701731" sldId="289"/>
            <ac:spMk id="4" creationId="{0B370896-7A37-5793-2DD7-AE36EC9A40ED}"/>
          </ac:spMkLst>
        </pc:spChg>
        <pc:spChg chg="del">
          <ac:chgData name="JY Chen" userId="S::j.chen@lowell.church::ab0fdd4b-4330-43f7-a976-03f1f0900fcd" providerId="AD" clId="Web-{4CEBBB87-1F2C-7146-070C-CB980010DDC9}" dt="2022-06-10T16:32:00.615" v="473"/>
          <ac:spMkLst>
            <pc:docMk/>
            <pc:sldMk cId="3489701731" sldId="289"/>
            <ac:spMk id="5" creationId="{974C5289-EF6E-DBF5-EDFC-212E92D67B8B}"/>
          </ac:spMkLst>
        </pc:spChg>
        <pc:spChg chg="add del mod">
          <ac:chgData name="JY Chen" userId="S::j.chen@lowell.church::ab0fdd4b-4330-43f7-a976-03f1f0900fcd" providerId="AD" clId="Web-{4CEBBB87-1F2C-7146-070C-CB980010DDC9}" dt="2022-06-10T16:33:53.243" v="518"/>
          <ac:spMkLst>
            <pc:docMk/>
            <pc:sldMk cId="3489701731" sldId="289"/>
            <ac:spMk id="6" creationId="{649FE202-3605-B903-991C-EB10005DDDFA}"/>
          </ac:spMkLst>
        </pc:spChg>
        <pc:spChg chg="add mod">
          <ac:chgData name="JY Chen" userId="S::j.chen@lowell.church::ab0fdd4b-4330-43f7-a976-03f1f0900fcd" providerId="AD" clId="Web-{4CEBBB87-1F2C-7146-070C-CB980010DDC9}" dt="2022-06-10T16:33:32.149" v="517" actId="14100"/>
          <ac:spMkLst>
            <pc:docMk/>
            <pc:sldMk cId="3489701731" sldId="289"/>
            <ac:spMk id="8" creationId="{83F09C9B-6477-77BE-90A1-9A5B925F7A01}"/>
          </ac:spMkLst>
        </pc:spChg>
        <pc:spChg chg="add mod">
          <ac:chgData name="JY Chen" userId="S::j.chen@lowell.church::ab0fdd4b-4330-43f7-a976-03f1f0900fcd" providerId="AD" clId="Web-{4CEBBB87-1F2C-7146-070C-CB980010DDC9}" dt="2022-06-10T20:55:32.184" v="565" actId="1076"/>
          <ac:spMkLst>
            <pc:docMk/>
            <pc:sldMk cId="3489701731" sldId="289"/>
            <ac:spMk id="10" creationId="{63AB2669-EF37-7AB6-FE92-92C282CB3A7F}"/>
          </ac:spMkLst>
        </pc:spChg>
      </pc:sldChg>
      <pc:sldChg chg="add replId modNotes">
        <pc:chgData name="JY Chen" userId="S::j.chen@lowell.church::ab0fdd4b-4330-43f7-a976-03f1f0900fcd" providerId="AD" clId="Web-{4CEBBB87-1F2C-7146-070C-CB980010DDC9}" dt="2022-06-10T21:20:04.443" v="652"/>
        <pc:sldMkLst>
          <pc:docMk/>
          <pc:sldMk cId="1452894584" sldId="290"/>
        </pc:sldMkLst>
      </pc:sldChg>
      <pc:sldChg chg="modSp add ord replId">
        <pc:chgData name="JY Chen" userId="S::j.chen@lowell.church::ab0fdd4b-4330-43f7-a976-03f1f0900fcd" providerId="AD" clId="Web-{4CEBBB87-1F2C-7146-070C-CB980010DDC9}" dt="2022-06-10T21:21:23.726" v="675" actId="20577"/>
        <pc:sldMkLst>
          <pc:docMk/>
          <pc:sldMk cId="317876055" sldId="291"/>
        </pc:sldMkLst>
        <pc:spChg chg="mod">
          <ac:chgData name="JY Chen" userId="S::j.chen@lowell.church::ab0fdd4b-4330-43f7-a976-03f1f0900fcd" providerId="AD" clId="Web-{4CEBBB87-1F2C-7146-070C-CB980010DDC9}" dt="2022-06-10T21:21:23.726" v="675" actId="20577"/>
          <ac:spMkLst>
            <pc:docMk/>
            <pc:sldMk cId="317876055" sldId="291"/>
            <ac:spMk id="10" creationId="{63AB2669-EF37-7AB6-FE92-92C282CB3A7F}"/>
          </ac:spMkLst>
        </pc:spChg>
      </pc:sldChg>
    </pc:docChg>
  </pc:docChgLst>
  <pc:docChgLst>
    <pc:chgData name="JY Chen" userId="S::j.chen@lowell.church::ab0fdd4b-4330-43f7-a976-03f1f0900fcd" providerId="AD" clId="Web-{40209F51-9BC1-5BE3-25E9-36D6443F22A1}"/>
    <pc:docChg chg="modSld">
      <pc:chgData name="JY Chen" userId="S::j.chen@lowell.church::ab0fdd4b-4330-43f7-a976-03f1f0900fcd" providerId="AD" clId="Web-{40209F51-9BC1-5BE3-25E9-36D6443F22A1}" dt="2022-06-05T20:42:56.867" v="54" actId="20577"/>
      <pc:docMkLst>
        <pc:docMk/>
      </pc:docMkLst>
      <pc:sldChg chg="modSp">
        <pc:chgData name="JY Chen" userId="S::j.chen@lowell.church::ab0fdd4b-4330-43f7-a976-03f1f0900fcd" providerId="AD" clId="Web-{40209F51-9BC1-5BE3-25E9-36D6443F22A1}" dt="2022-06-05T20:16:54.110" v="11" actId="20577"/>
        <pc:sldMkLst>
          <pc:docMk/>
          <pc:sldMk cId="0" sldId="256"/>
        </pc:sldMkLst>
        <pc:spChg chg="mod">
          <ac:chgData name="JY Chen" userId="S::j.chen@lowell.church::ab0fdd4b-4330-43f7-a976-03f1f0900fcd" providerId="AD" clId="Web-{40209F51-9BC1-5BE3-25E9-36D6443F22A1}" dt="2022-06-05T20:16:54.110" v="1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Notes">
        <pc:chgData name="JY Chen" userId="S::j.chen@lowell.church::ab0fdd4b-4330-43f7-a976-03f1f0900fcd" providerId="AD" clId="Web-{40209F51-9BC1-5BE3-25E9-36D6443F22A1}" dt="2022-06-05T20:42:56.867" v="54" actId="20577"/>
        <pc:sldMkLst>
          <pc:docMk/>
          <pc:sldMk cId="0" sldId="259"/>
        </pc:sldMkLst>
        <pc:spChg chg="mod">
          <ac:chgData name="JY Chen" userId="S::j.chen@lowell.church::ab0fdd4b-4330-43f7-a976-03f1f0900fcd" providerId="AD" clId="Web-{40209F51-9BC1-5BE3-25E9-36D6443F22A1}" dt="2022-06-05T20:42:56.867" v="54" actId="20577"/>
          <ac:spMkLst>
            <pc:docMk/>
            <pc:sldMk cId="0" sldId="259"/>
            <ac:spMk id="6" creationId="{FCB95701-245F-46BC-8299-8994A380BBBE}"/>
          </ac:spMkLst>
        </pc:spChg>
        <pc:spChg chg="ord">
          <ac:chgData name="JY Chen" userId="S::j.chen@lowell.church::ab0fdd4b-4330-43f7-a976-03f1f0900fcd" providerId="AD" clId="Web-{40209F51-9BC1-5BE3-25E9-36D6443F22A1}" dt="2022-06-05T20:41:17.428" v="33"/>
          <ac:spMkLst>
            <pc:docMk/>
            <pc:sldMk cId="0" sldId="259"/>
            <ac:spMk id="8" creationId="{757F94B7-D8BE-1484-8136-FE24CBB00FBD}"/>
          </ac:spMkLst>
        </pc:spChg>
        <pc:picChg chg="mod">
          <ac:chgData name="JY Chen" userId="S::j.chen@lowell.church::ab0fdd4b-4330-43f7-a976-03f1f0900fcd" providerId="AD" clId="Web-{40209F51-9BC1-5BE3-25E9-36D6443F22A1}" dt="2022-06-05T20:42:37.882" v="51" actId="1076"/>
          <ac:picMkLst>
            <pc:docMk/>
            <pc:sldMk cId="0" sldId="259"/>
            <ac:picMk id="2" creationId="{00000000-0000-0000-0000-000000000000}"/>
          </ac:picMkLst>
        </pc:picChg>
      </pc:sldChg>
    </pc:docChg>
  </pc:docChgLst>
  <pc:docChgLst>
    <pc:chgData name="JY Chen" userId="S::j.chen@lowell.church::ab0fdd4b-4330-43f7-a976-03f1f0900fcd" providerId="AD" clId="Web-{F9DBB7DA-8D93-3264-335D-59049918F061}"/>
    <pc:docChg chg="modSld">
      <pc:chgData name="JY Chen" userId="S::j.chen@lowell.church::ab0fdd4b-4330-43f7-a976-03f1f0900fcd" providerId="AD" clId="Web-{F9DBB7DA-8D93-3264-335D-59049918F061}" dt="2022-06-08T14:42:10.577" v="11"/>
      <pc:docMkLst>
        <pc:docMk/>
      </pc:docMkLst>
      <pc:sldChg chg="modNotes">
        <pc:chgData name="JY Chen" userId="S::j.chen@lowell.church::ab0fdd4b-4330-43f7-a976-03f1f0900fcd" providerId="AD" clId="Web-{F9DBB7DA-8D93-3264-335D-59049918F061}" dt="2022-06-08T14:41:37.405" v="6"/>
        <pc:sldMkLst>
          <pc:docMk/>
          <pc:sldMk cId="3331077237" sldId="277"/>
        </pc:sldMkLst>
      </pc:sldChg>
      <pc:sldChg chg="modNotes">
        <pc:chgData name="JY Chen" userId="S::j.chen@lowell.church::ab0fdd4b-4330-43f7-a976-03f1f0900fcd" providerId="AD" clId="Web-{F9DBB7DA-8D93-3264-335D-59049918F061}" dt="2022-06-08T14:42:10.577" v="11"/>
        <pc:sldMkLst>
          <pc:docMk/>
          <pc:sldMk cId="3547477137" sldId="279"/>
        </pc:sldMkLst>
      </pc:sldChg>
    </pc:docChg>
  </pc:docChgLst>
  <pc:docChgLst>
    <pc:chgData name="JY Chen" userId="S::j.chen@lowell.church::ab0fdd4b-4330-43f7-a976-03f1f0900fcd" providerId="AD" clId="Web-{DECBC9D6-836C-4511-9953-09671A210C91}"/>
    <pc:docChg chg="addSld delSld modSld sldOrd">
      <pc:chgData name="JY Chen" userId="S::j.chen@lowell.church::ab0fdd4b-4330-43f7-a976-03f1f0900fcd" providerId="AD" clId="Web-{DECBC9D6-836C-4511-9953-09671A210C91}" dt="2022-06-10T04:02:37.785" v="1096"/>
      <pc:docMkLst>
        <pc:docMk/>
      </pc:docMkLst>
      <pc:sldChg chg="modNotes">
        <pc:chgData name="JY Chen" userId="S::j.chen@lowell.church::ab0fdd4b-4330-43f7-a976-03f1f0900fcd" providerId="AD" clId="Web-{DECBC9D6-836C-4511-9953-09671A210C91}" dt="2022-06-09T18:43:37.674" v="445"/>
        <pc:sldMkLst>
          <pc:docMk/>
          <pc:sldMk cId="0" sldId="258"/>
        </pc:sldMkLst>
      </pc:sldChg>
      <pc:sldChg chg="del">
        <pc:chgData name="JY Chen" userId="S::j.chen@lowell.church::ab0fdd4b-4330-43f7-a976-03f1f0900fcd" providerId="AD" clId="Web-{DECBC9D6-836C-4511-9953-09671A210C91}" dt="2022-06-09T19:27:59.599" v="640"/>
        <pc:sldMkLst>
          <pc:docMk/>
          <pc:sldMk cId="0" sldId="269"/>
        </pc:sldMkLst>
      </pc:sldChg>
      <pc:sldChg chg="delSp modSp ord">
        <pc:chgData name="JY Chen" userId="S::j.chen@lowell.church::ab0fdd4b-4330-43f7-a976-03f1f0900fcd" providerId="AD" clId="Web-{DECBC9D6-836C-4511-9953-09671A210C91}" dt="2022-06-10T02:59:36.107" v="1043"/>
        <pc:sldMkLst>
          <pc:docMk/>
          <pc:sldMk cId="0" sldId="270"/>
        </pc:sldMkLst>
        <pc:spChg chg="mod">
          <ac:chgData name="JY Chen" userId="S::j.chen@lowell.church::ab0fdd4b-4330-43f7-a976-03f1f0900fcd" providerId="AD" clId="Web-{DECBC9D6-836C-4511-9953-09671A210C91}" dt="2022-06-09T19:53:42.873" v="657" actId="14100"/>
          <ac:spMkLst>
            <pc:docMk/>
            <pc:sldMk cId="0" sldId="270"/>
            <ac:spMk id="3" creationId="{00000000-0000-0000-0000-000000000000}"/>
          </ac:spMkLst>
        </pc:spChg>
        <pc:spChg chg="mod">
          <ac:chgData name="JY Chen" userId="S::j.chen@lowell.church::ab0fdd4b-4330-43f7-a976-03f1f0900fcd" providerId="AD" clId="Web-{DECBC9D6-836C-4511-9953-09671A210C91}" dt="2022-06-09T19:53:49.451" v="658" actId="20577"/>
          <ac:spMkLst>
            <pc:docMk/>
            <pc:sldMk cId="0" sldId="270"/>
            <ac:spMk id="4" creationId="{00000000-0000-0000-0000-000000000000}"/>
          </ac:spMkLst>
        </pc:spChg>
        <pc:spChg chg="del">
          <ac:chgData name="JY Chen" userId="S::j.chen@lowell.church::ab0fdd4b-4330-43f7-a976-03f1f0900fcd" providerId="AD" clId="Web-{DECBC9D6-836C-4511-9953-09671A210C91}" dt="2022-06-09T19:51:19.463" v="648"/>
          <ac:spMkLst>
            <pc:docMk/>
            <pc:sldMk cId="0" sldId="270"/>
            <ac:spMk id="5" creationId="{00000000-0000-0000-0000-000000000000}"/>
          </ac:spMkLst>
        </pc:spChg>
      </pc:sldChg>
      <pc:sldChg chg="addSp delSp modNotes">
        <pc:chgData name="JY Chen" userId="S::j.chen@lowell.church::ab0fdd4b-4330-43f7-a976-03f1f0900fcd" providerId="AD" clId="Web-{DECBC9D6-836C-4511-9953-09671A210C91}" dt="2022-06-09T18:47:39.572" v="521"/>
        <pc:sldMkLst>
          <pc:docMk/>
          <pc:sldMk cId="3331077237" sldId="277"/>
        </pc:sldMkLst>
        <pc:spChg chg="add">
          <ac:chgData name="JY Chen" userId="S::j.chen@lowell.church::ab0fdd4b-4330-43f7-a976-03f1f0900fcd" providerId="AD" clId="Web-{DECBC9D6-836C-4511-9953-09671A210C91}" dt="2022-06-08T16:23:54.114" v="191"/>
          <ac:spMkLst>
            <pc:docMk/>
            <pc:sldMk cId="3331077237" sldId="277"/>
            <ac:spMk id="4" creationId="{0B370896-7A37-5793-2DD7-AE36EC9A40ED}"/>
          </ac:spMkLst>
        </pc:spChg>
        <pc:spChg chg="del">
          <ac:chgData name="JY Chen" userId="S::j.chen@lowell.church::ab0fdd4b-4330-43f7-a976-03f1f0900fcd" providerId="AD" clId="Web-{DECBC9D6-836C-4511-9953-09671A210C91}" dt="2022-06-08T16:23:53.223" v="190"/>
          <ac:spMkLst>
            <pc:docMk/>
            <pc:sldMk cId="3331077237" sldId="277"/>
            <ac:spMk id="6" creationId="{C8B2073E-FD60-BB25-F212-45600CC3A082}"/>
          </ac:spMkLst>
        </pc:spChg>
      </pc:sldChg>
      <pc:sldChg chg="addSp modSp modNotes">
        <pc:chgData name="JY Chen" userId="S::j.chen@lowell.church::ab0fdd4b-4330-43f7-a976-03f1f0900fcd" providerId="AD" clId="Web-{DECBC9D6-836C-4511-9953-09671A210C91}" dt="2022-06-09T21:18:08.790" v="736" actId="20577"/>
        <pc:sldMkLst>
          <pc:docMk/>
          <pc:sldMk cId="2606070228" sldId="278"/>
        </pc:sldMkLst>
        <pc:spChg chg="add mod">
          <ac:chgData name="JY Chen" userId="S::j.chen@lowell.church::ab0fdd4b-4330-43f7-a976-03f1f0900fcd" providerId="AD" clId="Web-{DECBC9D6-836C-4511-9953-09671A210C91}" dt="2022-06-09T21:18:08.790" v="736" actId="20577"/>
          <ac:spMkLst>
            <pc:docMk/>
            <pc:sldMk cId="2606070228" sldId="278"/>
            <ac:spMk id="4" creationId="{5B595126-AE49-7536-2D07-92D9604C73AE}"/>
          </ac:spMkLst>
        </pc:spChg>
        <pc:spChg chg="mod">
          <ac:chgData name="JY Chen" userId="S::j.chen@lowell.church::ab0fdd4b-4330-43f7-a976-03f1f0900fcd" providerId="AD" clId="Web-{DECBC9D6-836C-4511-9953-09671A210C91}" dt="2022-06-08T16:23:29.957" v="187" actId="1076"/>
          <ac:spMkLst>
            <pc:docMk/>
            <pc:sldMk cId="2606070228" sldId="278"/>
            <ac:spMk id="5" creationId="{62876F41-9534-828A-20CB-52B373D6CDBD}"/>
          </ac:spMkLst>
        </pc:spChg>
        <pc:spChg chg="mod">
          <ac:chgData name="JY Chen" userId="S::j.chen@lowell.church::ab0fdd4b-4330-43f7-a976-03f1f0900fcd" providerId="AD" clId="Web-{DECBC9D6-836C-4511-9953-09671A210C91}" dt="2022-06-09T21:15:54.115" v="714" actId="20577"/>
          <ac:spMkLst>
            <pc:docMk/>
            <pc:sldMk cId="2606070228" sldId="278"/>
            <ac:spMk id="6" creationId="{F2D26937-E1EA-0BCE-C01B-34C4EC293688}"/>
          </ac:spMkLst>
        </pc:spChg>
      </pc:sldChg>
      <pc:sldChg chg="addSp delSp modSp modNotes">
        <pc:chgData name="JY Chen" userId="S::j.chen@lowell.church::ab0fdd4b-4330-43f7-a976-03f1f0900fcd" providerId="AD" clId="Web-{DECBC9D6-836C-4511-9953-09671A210C91}" dt="2022-06-09T21:18:35.056" v="737"/>
        <pc:sldMkLst>
          <pc:docMk/>
          <pc:sldMk cId="3547477137" sldId="279"/>
        </pc:sldMkLst>
        <pc:spChg chg="add">
          <ac:chgData name="JY Chen" userId="S::j.chen@lowell.church::ab0fdd4b-4330-43f7-a976-03f1f0900fcd" providerId="AD" clId="Web-{DECBC9D6-836C-4511-9953-09671A210C91}" dt="2022-06-08T16:23:47.207" v="189"/>
          <ac:spMkLst>
            <pc:docMk/>
            <pc:sldMk cId="3547477137" sldId="279"/>
            <ac:spMk id="4" creationId="{2B452BE1-3532-1E76-0A0F-EDDEAC20278C}"/>
          </ac:spMkLst>
        </pc:spChg>
        <pc:spChg chg="del">
          <ac:chgData name="JY Chen" userId="S::j.chen@lowell.church::ab0fdd4b-4330-43f7-a976-03f1f0900fcd" providerId="AD" clId="Web-{DECBC9D6-836C-4511-9953-09671A210C91}" dt="2022-06-09T21:15:46.724" v="710"/>
          <ac:spMkLst>
            <pc:docMk/>
            <pc:sldMk cId="3547477137" sldId="279"/>
            <ac:spMk id="5" creationId="{702DAB6D-977E-26C3-BF61-1A9B4A56AA38}"/>
          </ac:spMkLst>
        </pc:spChg>
        <pc:spChg chg="add del mod">
          <ac:chgData name="JY Chen" userId="S::j.chen@lowell.church::ab0fdd4b-4330-43f7-a976-03f1f0900fcd" providerId="AD" clId="Web-{DECBC9D6-836C-4511-9953-09671A210C91}" dt="2022-06-09T21:17:24.430" v="730"/>
          <ac:spMkLst>
            <pc:docMk/>
            <pc:sldMk cId="3547477137" sldId="279"/>
            <ac:spMk id="6" creationId="{B60DEAA7-6868-FE1A-AEF0-1682191976B7}"/>
          </ac:spMkLst>
        </pc:spChg>
        <pc:spChg chg="del">
          <ac:chgData name="JY Chen" userId="S::j.chen@lowell.church::ab0fdd4b-4330-43f7-a976-03f1f0900fcd" providerId="AD" clId="Web-{DECBC9D6-836C-4511-9953-09671A210C91}" dt="2022-06-08T16:23:46.223" v="188"/>
          <ac:spMkLst>
            <pc:docMk/>
            <pc:sldMk cId="3547477137" sldId="279"/>
            <ac:spMk id="6" creationId="{C8B2073E-FD60-BB25-F212-45600CC3A082}"/>
          </ac:spMkLst>
        </pc:spChg>
        <pc:spChg chg="add del mod">
          <ac:chgData name="JY Chen" userId="S::j.chen@lowell.church::ab0fdd4b-4330-43f7-a976-03f1f0900fcd" providerId="AD" clId="Web-{DECBC9D6-836C-4511-9953-09671A210C91}" dt="2022-06-09T21:18:35.056" v="737"/>
          <ac:spMkLst>
            <pc:docMk/>
            <pc:sldMk cId="3547477137" sldId="279"/>
            <ac:spMk id="8" creationId="{4EE9F946-6DEB-F9FF-12BD-E8F234D59E83}"/>
          </ac:spMkLst>
        </pc:spChg>
      </pc:sldChg>
      <pc:sldChg chg="addSp modSp add replId modNotes">
        <pc:chgData name="JY Chen" userId="S::j.chen@lowell.church::ab0fdd4b-4330-43f7-a976-03f1f0900fcd" providerId="AD" clId="Web-{DECBC9D6-836C-4511-9953-09671A210C91}" dt="2022-06-09T14:37:18.483" v="231"/>
        <pc:sldMkLst>
          <pc:docMk/>
          <pc:sldMk cId="2116106569" sldId="280"/>
        </pc:sldMkLst>
        <pc:picChg chg="add mod">
          <ac:chgData name="JY Chen" userId="S::j.chen@lowell.church::ab0fdd4b-4330-43f7-a976-03f1f0900fcd" providerId="AD" clId="Web-{DECBC9D6-836C-4511-9953-09671A210C91}" dt="2022-06-09T14:36:48.310" v="230" actId="14100"/>
          <ac:picMkLst>
            <pc:docMk/>
            <pc:sldMk cId="2116106569" sldId="280"/>
            <ac:picMk id="5" creationId="{63677AEC-9951-6E07-CA2E-F2AF15534292}"/>
          </ac:picMkLst>
        </pc:picChg>
      </pc:sldChg>
      <pc:sldChg chg="addSp delSp modSp add replId modNotes">
        <pc:chgData name="JY Chen" userId="S::j.chen@lowell.church::ab0fdd4b-4330-43f7-a976-03f1f0900fcd" providerId="AD" clId="Web-{DECBC9D6-836C-4511-9953-09671A210C91}" dt="2022-06-10T03:02:56.395" v="1088"/>
        <pc:sldMkLst>
          <pc:docMk/>
          <pc:sldMk cId="1181965251" sldId="281"/>
        </pc:sldMkLst>
        <pc:spChg chg="add mod">
          <ac:chgData name="JY Chen" userId="S::j.chen@lowell.church::ab0fdd4b-4330-43f7-a976-03f1f0900fcd" providerId="AD" clId="Web-{DECBC9D6-836C-4511-9953-09671A210C91}" dt="2022-06-09T18:45:35.678" v="486"/>
          <ac:spMkLst>
            <pc:docMk/>
            <pc:sldMk cId="1181965251" sldId="281"/>
            <ac:spMk id="3" creationId="{A2A19B61-240E-8802-3071-DE0234053FCC}"/>
          </ac:spMkLst>
        </pc:spChg>
        <pc:spChg chg="del">
          <ac:chgData name="JY Chen" userId="S::j.chen@lowell.church::ab0fdd4b-4330-43f7-a976-03f1f0900fcd" providerId="AD" clId="Web-{DECBC9D6-836C-4511-9953-09671A210C91}" dt="2022-06-09T18:43:44.112" v="446"/>
          <ac:spMkLst>
            <pc:docMk/>
            <pc:sldMk cId="1181965251" sldId="281"/>
            <ac:spMk id="10" creationId="{1FA4D370-08F2-E5AA-4F40-5A864C1FB258}"/>
          </ac:spMkLst>
        </pc:spChg>
      </pc:sldChg>
      <pc:sldChg chg="addSp delSp modSp add replId modNotes">
        <pc:chgData name="JY Chen" userId="S::j.chen@lowell.church::ab0fdd4b-4330-43f7-a976-03f1f0900fcd" providerId="AD" clId="Web-{DECBC9D6-836C-4511-9953-09671A210C91}" dt="2022-06-09T21:14:35.535" v="709"/>
        <pc:sldMkLst>
          <pc:docMk/>
          <pc:sldMk cId="4144336701" sldId="282"/>
        </pc:sldMkLst>
        <pc:spChg chg="mod">
          <ac:chgData name="JY Chen" userId="S::j.chen@lowell.church::ab0fdd4b-4330-43f7-a976-03f1f0900fcd" providerId="AD" clId="Web-{DECBC9D6-836C-4511-9953-09671A210C91}" dt="2022-06-09T19:27:40.614" v="636" actId="1076"/>
          <ac:spMkLst>
            <pc:docMk/>
            <pc:sldMk cId="4144336701" sldId="282"/>
            <ac:spMk id="3" creationId="{9E764CB2-8EEB-5BAE-A957-81CAEC239A16}"/>
          </ac:spMkLst>
        </pc:spChg>
        <pc:spChg chg="add mod">
          <ac:chgData name="JY Chen" userId="S::j.chen@lowell.church::ab0fdd4b-4330-43f7-a976-03f1f0900fcd" providerId="AD" clId="Web-{DECBC9D6-836C-4511-9953-09671A210C91}" dt="2022-06-09T19:16:39.939" v="561" actId="20577"/>
          <ac:spMkLst>
            <pc:docMk/>
            <pc:sldMk cId="4144336701" sldId="282"/>
            <ac:spMk id="4" creationId="{9FC19DBF-42A5-4370-ABDA-C5123DA96E4C}"/>
          </ac:spMkLst>
        </pc:spChg>
        <pc:spChg chg="del">
          <ac:chgData name="JY Chen" userId="S::j.chen@lowell.church::ab0fdd4b-4330-43f7-a976-03f1f0900fcd" providerId="AD" clId="Web-{DECBC9D6-836C-4511-9953-09671A210C91}" dt="2022-06-09T18:49:43.606" v="541"/>
          <ac:spMkLst>
            <pc:docMk/>
            <pc:sldMk cId="4144336701" sldId="282"/>
            <ac:spMk id="5" creationId="{62876F41-9534-828A-20CB-52B373D6CDBD}"/>
          </ac:spMkLst>
        </pc:spChg>
        <pc:spChg chg="add del mod">
          <ac:chgData name="JY Chen" userId="S::j.chen@lowell.church::ab0fdd4b-4330-43f7-a976-03f1f0900fcd" providerId="AD" clId="Web-{DECBC9D6-836C-4511-9953-09671A210C91}" dt="2022-06-09T21:14:13.566" v="707"/>
          <ac:spMkLst>
            <pc:docMk/>
            <pc:sldMk cId="4144336701" sldId="282"/>
            <ac:spMk id="5" creationId="{A4279EEB-3E7A-15F7-0D51-4203E38366D9}"/>
          </ac:spMkLst>
        </pc:spChg>
        <pc:spChg chg="mod">
          <ac:chgData name="JY Chen" userId="S::j.chen@lowell.church::ab0fdd4b-4330-43f7-a976-03f1f0900fcd" providerId="AD" clId="Web-{DECBC9D6-836C-4511-9953-09671A210C91}" dt="2022-06-09T19:25:45.579" v="567" actId="20577"/>
          <ac:spMkLst>
            <pc:docMk/>
            <pc:sldMk cId="4144336701" sldId="282"/>
            <ac:spMk id="6" creationId="{F2D26937-E1EA-0BCE-C01B-34C4EC293688}"/>
          </ac:spMkLst>
        </pc:spChg>
        <pc:spChg chg="add mod">
          <ac:chgData name="JY Chen" userId="S::j.chen@lowell.church::ab0fdd4b-4330-43f7-a976-03f1f0900fcd" providerId="AD" clId="Web-{DECBC9D6-836C-4511-9953-09671A210C91}" dt="2022-06-09T19:16:51.986" v="563" actId="1076"/>
          <ac:spMkLst>
            <pc:docMk/>
            <pc:sldMk cId="4144336701" sldId="282"/>
            <ac:spMk id="8" creationId="{CD4313D8-26BF-CE6D-7E42-F4F10470CA3A}"/>
          </ac:spMkLst>
        </pc:spChg>
        <pc:spChg chg="add mod">
          <ac:chgData name="JY Chen" userId="S::j.chen@lowell.church::ab0fdd4b-4330-43f7-a976-03f1f0900fcd" providerId="AD" clId="Web-{DECBC9D6-836C-4511-9953-09671A210C91}" dt="2022-06-09T19:25:36.751" v="566" actId="20577"/>
          <ac:spMkLst>
            <pc:docMk/>
            <pc:sldMk cId="4144336701" sldId="282"/>
            <ac:spMk id="10" creationId="{60C9A2CE-24CD-3AA2-4622-C5F2B536CFF5}"/>
          </ac:spMkLst>
        </pc:spChg>
        <pc:spChg chg="add mod">
          <ac:chgData name="JY Chen" userId="S::j.chen@lowell.church::ab0fdd4b-4330-43f7-a976-03f1f0900fcd" providerId="AD" clId="Web-{DECBC9D6-836C-4511-9953-09671A210C91}" dt="2022-06-09T19:27:08.972" v="620" actId="1076"/>
          <ac:spMkLst>
            <pc:docMk/>
            <pc:sldMk cId="4144336701" sldId="282"/>
            <ac:spMk id="11" creationId="{979EE68A-E226-5835-AE4D-EF31E3281F10}"/>
          </ac:spMkLst>
        </pc:spChg>
        <pc:spChg chg="add mod">
          <ac:chgData name="JY Chen" userId="S::j.chen@lowell.church::ab0fdd4b-4330-43f7-a976-03f1f0900fcd" providerId="AD" clId="Web-{DECBC9D6-836C-4511-9953-09671A210C91}" dt="2022-06-09T20:58:39.498" v="681" actId="1076"/>
          <ac:spMkLst>
            <pc:docMk/>
            <pc:sldMk cId="4144336701" sldId="282"/>
            <ac:spMk id="12" creationId="{69437F64-3B15-B4BF-DDF8-30580FCBAA27}"/>
          </ac:spMkLst>
        </pc:spChg>
      </pc:sldChg>
      <pc:sldChg chg="modSp add replId">
        <pc:chgData name="JY Chen" userId="S::j.chen@lowell.church::ab0fdd4b-4330-43f7-a976-03f1f0900fcd" providerId="AD" clId="Web-{DECBC9D6-836C-4511-9953-09671A210C91}" dt="2022-06-09T19:27:50.911" v="639" actId="20577"/>
        <pc:sldMkLst>
          <pc:docMk/>
          <pc:sldMk cId="4274887181" sldId="283"/>
        </pc:sldMkLst>
        <pc:spChg chg="mod">
          <ac:chgData name="JY Chen" userId="S::j.chen@lowell.church::ab0fdd4b-4330-43f7-a976-03f1f0900fcd" providerId="AD" clId="Web-{DECBC9D6-836C-4511-9953-09671A210C91}" dt="2022-06-09T19:27:50.911" v="639" actId="20577"/>
          <ac:spMkLst>
            <pc:docMk/>
            <pc:sldMk cId="4274887181" sldId="283"/>
            <ac:spMk id="4" creationId="{9FC19DBF-42A5-4370-ABDA-C5123DA96E4C}"/>
          </ac:spMkLst>
        </pc:spChg>
      </pc:sldChg>
      <pc:sldChg chg="modSp add replId">
        <pc:chgData name="JY Chen" userId="S::j.chen@lowell.church::ab0fdd4b-4330-43f7-a976-03f1f0900fcd" providerId="AD" clId="Web-{DECBC9D6-836C-4511-9953-09671A210C91}" dt="2022-06-09T19:28:09.974" v="643" actId="20577"/>
        <pc:sldMkLst>
          <pc:docMk/>
          <pc:sldMk cId="1435221313" sldId="284"/>
        </pc:sldMkLst>
        <pc:spChg chg="mod">
          <ac:chgData name="JY Chen" userId="S::j.chen@lowell.church::ab0fdd4b-4330-43f7-a976-03f1f0900fcd" providerId="AD" clId="Web-{DECBC9D6-836C-4511-9953-09671A210C91}" dt="2022-06-09T19:28:09.974" v="643" actId="20577"/>
          <ac:spMkLst>
            <pc:docMk/>
            <pc:sldMk cId="1435221313" sldId="284"/>
            <ac:spMk id="4" creationId="{9FC19DBF-42A5-4370-ABDA-C5123DA96E4C}"/>
          </ac:spMkLst>
        </pc:spChg>
      </pc:sldChg>
      <pc:sldChg chg="delSp modSp add ord replId modNotes">
        <pc:chgData name="JY Chen" userId="S::j.chen@lowell.church::ab0fdd4b-4330-43f7-a976-03f1f0900fcd" providerId="AD" clId="Web-{DECBC9D6-836C-4511-9953-09671A210C91}" dt="2022-06-10T04:02:37.785" v="1096"/>
        <pc:sldMkLst>
          <pc:docMk/>
          <pc:sldMk cId="88547290" sldId="285"/>
        </pc:sldMkLst>
        <pc:spChg chg="del">
          <ac:chgData name="JY Chen" userId="S::j.chen@lowell.church::ab0fdd4b-4330-43f7-a976-03f1f0900fcd" providerId="AD" clId="Web-{DECBC9D6-836C-4511-9953-09671A210C91}" dt="2022-06-10T01:38:05.668" v="919"/>
          <ac:spMkLst>
            <pc:docMk/>
            <pc:sldMk cId="88547290" sldId="285"/>
            <ac:spMk id="3" creationId="{9E764CB2-8EEB-5BAE-A957-81CAEC239A16}"/>
          </ac:spMkLst>
        </pc:spChg>
        <pc:spChg chg="mod">
          <ac:chgData name="JY Chen" userId="S::j.chen@lowell.church::ab0fdd4b-4330-43f7-a976-03f1f0900fcd" providerId="AD" clId="Web-{DECBC9D6-836C-4511-9953-09671A210C91}" dt="2022-06-10T01:37:57.527" v="918" actId="20577"/>
          <ac:spMkLst>
            <pc:docMk/>
            <pc:sldMk cId="88547290" sldId="285"/>
            <ac:spMk id="5" creationId="{62876F41-9534-828A-20CB-52B373D6CDBD}"/>
          </ac:spMkLst>
        </pc:spChg>
        <pc:spChg chg="del">
          <ac:chgData name="JY Chen" userId="S::j.chen@lowell.church::ab0fdd4b-4330-43f7-a976-03f1f0900fcd" providerId="AD" clId="Web-{DECBC9D6-836C-4511-9953-09671A210C91}" dt="2022-06-09T21:19:02.885" v="738"/>
          <ac:spMkLst>
            <pc:docMk/>
            <pc:sldMk cId="88547290" sldId="285"/>
            <ac:spMk id="6" creationId="{F2D26937-E1EA-0BCE-C01B-34C4EC293688}"/>
          </ac:spMkLst>
        </pc:spChg>
      </pc:sldChg>
    </pc:docChg>
  </pc:docChgLst>
  <pc:docChgLst>
    <pc:chgData name="JY Chen" userId="S::j.chen@lowell.church::ab0fdd4b-4330-43f7-a976-03f1f0900fcd" providerId="AD" clId="Web-{07028472-6C53-962A-987B-EF5058CC4990}"/>
    <pc:docChg chg="modSld">
      <pc:chgData name="JY Chen" userId="S::j.chen@lowell.church::ab0fdd4b-4330-43f7-a976-03f1f0900fcd" providerId="AD" clId="Web-{07028472-6C53-962A-987B-EF5058CC4990}" dt="2022-06-05T20:12:48.913" v="135"/>
      <pc:docMkLst>
        <pc:docMk/>
      </pc:docMkLst>
      <pc:sldChg chg="modSp">
        <pc:chgData name="JY Chen" userId="S::j.chen@lowell.church::ab0fdd4b-4330-43f7-a976-03f1f0900fcd" providerId="AD" clId="Web-{07028472-6C53-962A-987B-EF5058CC4990}" dt="2022-06-05T20:04:28.322" v="98" actId="20577"/>
        <pc:sldMkLst>
          <pc:docMk/>
          <pc:sldMk cId="0" sldId="256"/>
        </pc:sldMkLst>
        <pc:spChg chg="mod">
          <ac:chgData name="JY Chen" userId="S::j.chen@lowell.church::ab0fdd4b-4330-43f7-a976-03f1f0900fcd" providerId="AD" clId="Web-{07028472-6C53-962A-987B-EF5058CC4990}" dt="2022-06-05T20:04:21.634" v="97" actId="20577"/>
          <ac:spMkLst>
            <pc:docMk/>
            <pc:sldMk cId="0" sldId="256"/>
            <ac:spMk id="3" creationId="{00000000-0000-0000-0000-000000000000}"/>
          </ac:spMkLst>
        </pc:spChg>
        <pc:spChg chg="mod">
          <ac:chgData name="JY Chen" userId="S::j.chen@lowell.church::ab0fdd4b-4330-43f7-a976-03f1f0900fcd" providerId="AD" clId="Web-{07028472-6C53-962A-987B-EF5058CC4990}" dt="2022-06-05T20:04:28.322" v="98" actId="20577"/>
          <ac:spMkLst>
            <pc:docMk/>
            <pc:sldMk cId="0" sldId="256"/>
            <ac:spMk id="4" creationId="{00000000-0000-0000-0000-000000000000}"/>
          </ac:spMkLst>
        </pc:spChg>
      </pc:sldChg>
      <pc:sldChg chg="modSp">
        <pc:chgData name="JY Chen" userId="S::j.chen@lowell.church::ab0fdd4b-4330-43f7-a976-03f1f0900fcd" providerId="AD" clId="Web-{07028472-6C53-962A-987B-EF5058CC4990}" dt="2022-06-05T20:04:43.182" v="100" actId="20577"/>
        <pc:sldMkLst>
          <pc:docMk/>
          <pc:sldMk cId="0" sldId="257"/>
        </pc:sldMkLst>
        <pc:spChg chg="mod">
          <ac:chgData name="JY Chen" userId="S::j.chen@lowell.church::ab0fdd4b-4330-43f7-a976-03f1f0900fcd" providerId="AD" clId="Web-{07028472-6C53-962A-987B-EF5058CC4990}" dt="2022-06-05T20:04:36.744" v="99" actId="20577"/>
          <ac:spMkLst>
            <pc:docMk/>
            <pc:sldMk cId="0" sldId="257"/>
            <ac:spMk id="3" creationId="{00000000-0000-0000-0000-000000000000}"/>
          </ac:spMkLst>
        </pc:spChg>
        <pc:spChg chg="mod">
          <ac:chgData name="JY Chen" userId="S::j.chen@lowell.church::ab0fdd4b-4330-43f7-a976-03f1f0900fcd" providerId="AD" clId="Web-{07028472-6C53-962A-987B-EF5058CC4990}" dt="2022-06-05T20:04:43.182" v="100" actId="20577"/>
          <ac:spMkLst>
            <pc:docMk/>
            <pc:sldMk cId="0" sldId="257"/>
            <ac:spMk id="4" creationId="{00000000-0000-0000-0000-000000000000}"/>
          </ac:spMkLst>
        </pc:spChg>
      </pc:sldChg>
      <pc:sldChg chg="addSp delSp modSp modNotes">
        <pc:chgData name="JY Chen" userId="S::j.chen@lowell.church::ab0fdd4b-4330-43f7-a976-03f1f0900fcd" providerId="AD" clId="Web-{07028472-6C53-962A-987B-EF5058CC4990}" dt="2022-06-05T20:10:28.847" v="124" actId="20577"/>
        <pc:sldMkLst>
          <pc:docMk/>
          <pc:sldMk cId="0" sldId="258"/>
        </pc:sldMkLst>
        <pc:spChg chg="mod">
          <ac:chgData name="JY Chen" userId="S::j.chen@lowell.church::ab0fdd4b-4330-43f7-a976-03f1f0900fcd" providerId="AD" clId="Web-{07028472-6C53-962A-987B-EF5058CC4990}" dt="2022-06-05T20:05:23.433" v="109" actId="14100"/>
          <ac:spMkLst>
            <pc:docMk/>
            <pc:sldMk cId="0" sldId="258"/>
            <ac:spMk id="3" creationId="{00000000-0000-0000-0000-000000000000}"/>
          </ac:spMkLst>
        </pc:spChg>
        <pc:spChg chg="mod">
          <ac:chgData name="JY Chen" userId="S::j.chen@lowell.church::ab0fdd4b-4330-43f7-a976-03f1f0900fcd" providerId="AD" clId="Web-{07028472-6C53-962A-987B-EF5058CC4990}" dt="2022-06-05T20:10:28.847" v="124" actId="20577"/>
          <ac:spMkLst>
            <pc:docMk/>
            <pc:sldMk cId="0" sldId="258"/>
            <ac:spMk id="4" creationId="{00000000-0000-0000-0000-000000000000}"/>
          </ac:spMkLst>
        </pc:spChg>
        <pc:spChg chg="del">
          <ac:chgData name="JY Chen" userId="S::j.chen@lowell.church::ab0fdd4b-4330-43f7-a976-03f1f0900fcd" providerId="AD" clId="Web-{07028472-6C53-962A-987B-EF5058CC4990}" dt="2022-06-05T19:49:37.169" v="4"/>
          <ac:spMkLst>
            <pc:docMk/>
            <pc:sldMk cId="0" sldId="258"/>
            <ac:spMk id="5" creationId="{00000000-0000-0000-0000-000000000000}"/>
          </ac:spMkLst>
        </pc:spChg>
        <pc:spChg chg="add del mod">
          <ac:chgData name="JY Chen" userId="S::j.chen@lowell.church::ab0fdd4b-4330-43f7-a976-03f1f0900fcd" providerId="AD" clId="Web-{07028472-6C53-962A-987B-EF5058CC4990}" dt="2022-06-05T20:03:43.055" v="89"/>
          <ac:spMkLst>
            <pc:docMk/>
            <pc:sldMk cId="0" sldId="258"/>
            <ac:spMk id="6" creationId="{59E3D8F8-15CD-E371-5DFA-AE6F0DB564CE}"/>
          </ac:spMkLst>
        </pc:spChg>
        <pc:spChg chg="add del mod">
          <ac:chgData name="JY Chen" userId="S::j.chen@lowell.church::ab0fdd4b-4330-43f7-a976-03f1f0900fcd" providerId="AD" clId="Web-{07028472-6C53-962A-987B-EF5058CC4990}" dt="2022-06-05T20:03:30.773" v="88"/>
          <ac:spMkLst>
            <pc:docMk/>
            <pc:sldMk cId="0" sldId="258"/>
            <ac:spMk id="7" creationId="{7EA969D7-EF91-DE34-7FAF-7BA4F2FC52E7}"/>
          </ac:spMkLst>
        </pc:spChg>
        <pc:spChg chg="add del mod">
          <ac:chgData name="JY Chen" userId="S::j.chen@lowell.church::ab0fdd4b-4330-43f7-a976-03f1f0900fcd" providerId="AD" clId="Web-{07028472-6C53-962A-987B-EF5058CC4990}" dt="2022-06-05T20:03:25.976" v="86"/>
          <ac:spMkLst>
            <pc:docMk/>
            <pc:sldMk cId="0" sldId="258"/>
            <ac:spMk id="8" creationId="{4A6C8BBE-358B-966F-B1E5-550A1A756FE2}"/>
          </ac:spMkLst>
        </pc:spChg>
        <pc:spChg chg="add mod">
          <ac:chgData name="JY Chen" userId="S::j.chen@lowell.church::ab0fdd4b-4330-43f7-a976-03f1f0900fcd" providerId="AD" clId="Web-{07028472-6C53-962A-987B-EF5058CC4990}" dt="2022-06-05T20:04:12.384" v="96" actId="14100"/>
          <ac:spMkLst>
            <pc:docMk/>
            <pc:sldMk cId="0" sldId="258"/>
            <ac:spMk id="10" creationId="{1FA4D370-08F2-E5AA-4F40-5A864C1FB258}"/>
          </ac:spMkLst>
        </pc:spChg>
      </pc:sldChg>
      <pc:sldChg chg="addSp delSp modSp modNotes">
        <pc:chgData name="JY Chen" userId="S::j.chen@lowell.church::ab0fdd4b-4330-43f7-a976-03f1f0900fcd" providerId="AD" clId="Web-{07028472-6C53-962A-987B-EF5058CC4990}" dt="2022-06-05T20:12:01.428" v="133"/>
        <pc:sldMkLst>
          <pc:docMk/>
          <pc:sldMk cId="0" sldId="259"/>
        </pc:sldMkLst>
        <pc:spChg chg="del mod">
          <ac:chgData name="JY Chen" userId="S::j.chen@lowell.church::ab0fdd4b-4330-43f7-a976-03f1f0900fcd" providerId="AD" clId="Web-{07028472-6C53-962A-987B-EF5058CC4990}" dt="2022-06-05T20:10:49.145" v="125"/>
          <ac:spMkLst>
            <pc:docMk/>
            <pc:sldMk cId="0" sldId="259"/>
            <ac:spMk id="3" creationId="{00000000-0000-0000-0000-000000000000}"/>
          </ac:spMkLst>
        </pc:spChg>
        <pc:spChg chg="del mod">
          <ac:chgData name="JY Chen" userId="S::j.chen@lowell.church::ab0fdd4b-4330-43f7-a976-03f1f0900fcd" providerId="AD" clId="Web-{07028472-6C53-962A-987B-EF5058CC4990}" dt="2022-06-05T20:10:57.926" v="127"/>
          <ac:spMkLst>
            <pc:docMk/>
            <pc:sldMk cId="0" sldId="259"/>
            <ac:spMk id="4" creationId="{00000000-0000-0000-0000-000000000000}"/>
          </ac:spMkLst>
        </pc:spChg>
        <pc:spChg chg="add">
          <ac:chgData name="JY Chen" userId="S::j.chen@lowell.church::ab0fdd4b-4330-43f7-a976-03f1f0900fcd" providerId="AD" clId="Web-{07028472-6C53-962A-987B-EF5058CC4990}" dt="2022-06-05T20:10:52.113" v="126"/>
          <ac:spMkLst>
            <pc:docMk/>
            <pc:sldMk cId="0" sldId="259"/>
            <ac:spMk id="6" creationId="{FCB95701-245F-46BC-8299-8994A380BBBE}"/>
          </ac:spMkLst>
        </pc:spChg>
        <pc:spChg chg="add mod">
          <ac:chgData name="JY Chen" userId="S::j.chen@lowell.church::ab0fdd4b-4330-43f7-a976-03f1f0900fcd" providerId="AD" clId="Web-{07028472-6C53-962A-987B-EF5058CC4990}" dt="2022-06-05T20:11:29.442" v="132" actId="20577"/>
          <ac:spMkLst>
            <pc:docMk/>
            <pc:sldMk cId="0" sldId="259"/>
            <ac:spMk id="8" creationId="{757F94B7-D8BE-1484-8136-FE24CBB00FBD}"/>
          </ac:spMkLst>
        </pc:spChg>
      </pc:sldChg>
      <pc:sldChg chg="modNotes">
        <pc:chgData name="JY Chen" userId="S::j.chen@lowell.church::ab0fdd4b-4330-43f7-a976-03f1f0900fcd" providerId="AD" clId="Web-{07028472-6C53-962A-987B-EF5058CC4990}" dt="2022-06-05T20:12:08.334" v="134"/>
        <pc:sldMkLst>
          <pc:docMk/>
          <pc:sldMk cId="0" sldId="260"/>
        </pc:sldMkLst>
      </pc:sldChg>
      <pc:sldChg chg="delSp delAnim">
        <pc:chgData name="JY Chen" userId="S::j.chen@lowell.church::ab0fdd4b-4330-43f7-a976-03f1f0900fcd" providerId="AD" clId="Web-{07028472-6C53-962A-987B-EF5058CC4990}" dt="2022-06-05T20:12:48.913" v="135"/>
        <pc:sldMkLst>
          <pc:docMk/>
          <pc:sldMk cId="0" sldId="274"/>
        </pc:sldMkLst>
        <pc:picChg chg="del">
          <ac:chgData name="JY Chen" userId="S::j.chen@lowell.church::ab0fdd4b-4330-43f7-a976-03f1f0900fcd" providerId="AD" clId="Web-{07028472-6C53-962A-987B-EF5058CC4990}" dt="2022-06-05T20:12:48.913" v="135"/>
          <ac:picMkLst>
            <pc:docMk/>
            <pc:sldMk cId="0" sldId="274"/>
            <ac:picMk id="5" creationId="{BFE49DD1-1648-0DCE-3B15-FF43E7611E3C}"/>
          </ac:picMkLst>
        </pc:picChg>
      </pc:sldChg>
    </pc:docChg>
  </pc:docChgLst>
  <pc:docChgLst>
    <pc:chgData name="JY Chen" userId="ab0fdd4b-4330-43f7-a976-03f1f0900fcd" providerId="ADAL" clId="{824C9EBA-4257-E84C-94BB-700E74203888}"/>
    <pc:docChg chg="modSld">
      <pc:chgData name="JY Chen" userId="ab0fdd4b-4330-43f7-a976-03f1f0900fcd" providerId="ADAL" clId="{824C9EBA-4257-E84C-94BB-700E74203888}" dt="2022-06-12T04:09:57.179" v="0" actId="14100"/>
      <pc:docMkLst>
        <pc:docMk/>
      </pc:docMkLst>
      <pc:sldChg chg="modSp">
        <pc:chgData name="JY Chen" userId="ab0fdd4b-4330-43f7-a976-03f1f0900fcd" providerId="ADAL" clId="{824C9EBA-4257-E84C-94BB-700E74203888}" dt="2022-06-12T04:09:57.179" v="0" actId="14100"/>
        <pc:sldMkLst>
          <pc:docMk/>
          <pc:sldMk cId="423286222" sldId="293"/>
        </pc:sldMkLst>
        <pc:spChg chg="mod">
          <ac:chgData name="JY Chen" userId="ab0fdd4b-4330-43f7-a976-03f1f0900fcd" providerId="ADAL" clId="{824C9EBA-4257-E84C-94BB-700E74203888}" dt="2022-06-12T04:09:57.179" v="0" actId="14100"/>
          <ac:spMkLst>
            <pc:docMk/>
            <pc:sldMk cId="423286222" sldId="293"/>
            <ac:spMk id="9" creationId="{C060A187-BA07-DE7A-0634-26C5839963FD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>
                <a:ea typeface="ＭＳ Ｐゴシック"/>
                <a:cs typeface="Calibri"/>
              </a:rPr>
              <a:t>今天看的經文是，</a:t>
            </a:r>
            <a:endParaRPr lang="en-US" altLang="ja-JP">
              <a:ea typeface="ＭＳ Ｐゴシック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zh-CN" altLang="en-US" dirty="0">
              <a:ea typeface="宋体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553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>
              <a:ea typeface="宋体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>
              <a:solidFill>
                <a:schemeClr val="bg1"/>
              </a:solidFill>
              <a:latin typeface="SimSun"/>
              <a:ea typeface="+mn-lt"/>
              <a:cs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2220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9516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zh-CN" altLang="en-US" dirty="0">
              <a:ea typeface="宋体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0055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穆斯林有</a:t>
            </a:r>
            <a:r>
              <a:rPr lang="en-US" altLang="zh-CN" dirty="0"/>
              <a:t>19</a:t>
            </a:r>
            <a:r>
              <a:rPr lang="zh-CN" altLang="en-US" dirty="0"/>
              <a:t>億人，是一群福音未得之民。</a:t>
            </a:r>
            <a:r>
              <a:rPr lang="en-US" dirty="0"/>
              <a:t>未得之民的意思就是一個民族裏面基督徒的人數不超過100分之1。禱告是大有力量</a:t>
            </a:r>
            <a:r>
              <a:rPr lang="zh-CN" altLang="en-US" dirty="0"/>
              <a:t>。</a:t>
            </a:r>
            <a:r>
              <a:rPr lang="en-US" dirty="0" err="1"/>
              <a:t>我們就藉著禱告把</a:t>
            </a:r>
            <a:r>
              <a:rPr lang="zh-CN" altLang="en-US" dirty="0"/>
              <a:t>這</a:t>
            </a:r>
            <a:r>
              <a:rPr lang="en-US" dirty="0"/>
              <a:t>19億的穆斯林帶到神的面前</a:t>
            </a:r>
            <a:r>
              <a:rPr lang="zh-CN" altLang="en-US" dirty="0"/>
              <a:t>，求神祝福他們</a:t>
            </a:r>
            <a:r>
              <a:rPr lang="en-US" dirty="0"/>
              <a:t>。</a:t>
            </a:r>
            <a:r>
              <a:rPr lang="zh-CN" altLang="en-US" dirty="0"/>
              <a:t>我們也會從穆斯林的生活</a:t>
            </a:r>
            <a:r>
              <a:rPr lang="en-US" altLang="zh-CN" dirty="0"/>
              <a:t>/</a:t>
            </a:r>
            <a:r>
              <a:rPr lang="zh-CN" altLang="en-US" dirty="0"/>
              <a:t>社會認識他們。有一句話，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21.08.2022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endParaRPr lang="en-US" dirty="0">
              <a:ea typeface="宋体"/>
              <a:cs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26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5786A0D-2074-9258-A390-595E8A0A96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" r="45838"/>
          <a:stretch/>
        </p:blipFill>
        <p:spPr>
          <a:xfrm>
            <a:off x="0" y="-4764"/>
            <a:ext cx="9906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64789" y="2203844"/>
            <a:ext cx="9966356" cy="21789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172"/>
              </a:lnSpc>
            </a:pPr>
            <a:r>
              <a:rPr lang="en-US" sz="13950" dirty="0" err="1">
                <a:solidFill>
                  <a:srgbClr val="FFFFFF"/>
                </a:solidFill>
                <a:latin typeface="SimSun"/>
                <a:ea typeface="PMingLiU"/>
              </a:rPr>
              <a:t>經文看原文</a:t>
            </a:r>
            <a:endParaRPr lang="en-US" sz="13950">
              <a:solidFill>
                <a:srgbClr val="FFFFFF"/>
              </a:solidFill>
              <a:latin typeface="SimSun"/>
              <a:ea typeface="PMingLiU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ECB0DB6F-97AC-22F0-128D-A3EC7C1F26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50218" r="54167"/>
          <a:stretch/>
        </p:blipFill>
        <p:spPr>
          <a:xfrm>
            <a:off x="9906000" y="-18096"/>
            <a:ext cx="8382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220200" y="3162300"/>
            <a:ext cx="8153400" cy="4289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262"/>
              </a:lnSpc>
            </a:pPr>
            <a:r>
              <a:rPr lang="en-US" sz="13250" dirty="0">
                <a:solidFill>
                  <a:srgbClr val="FF0000"/>
                </a:solidFill>
                <a:latin typeface="SimSun"/>
                <a:ea typeface="PMingLiU"/>
              </a:rPr>
              <a:t>+</a:t>
            </a:r>
            <a:r>
              <a:rPr lang="zh-CN" altLang="en-US" sz="13250">
                <a:solidFill>
                  <a:srgbClr val="FF0000"/>
                </a:solidFill>
                <a:latin typeface="SimSun"/>
                <a:ea typeface="SimSun"/>
              </a:rPr>
              <a:t>福音</a:t>
            </a:r>
            <a:r>
              <a:rPr lang="en-US" sz="13250" dirty="0" err="1">
                <a:solidFill>
                  <a:srgbClr val="FF0000"/>
                </a:solidFill>
                <a:latin typeface="SimSun"/>
                <a:ea typeface="PMingLiU"/>
              </a:rPr>
              <a:t>看未得之民</a:t>
            </a:r>
            <a:endParaRPr lang="en-US" sz="13250">
              <a:solidFill>
                <a:srgbClr val="FF0000"/>
              </a:solidFill>
              <a:latin typeface="SimSun"/>
              <a:ea typeface="PMingLi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266700"/>
            <a:ext cx="17602200" cy="9510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3600" baseline="30000" dirty="0" smtClean="0"/>
              <a:t>3:12</a:t>
            </a:r>
            <a:r>
              <a:rPr lang="en-US" altLang="zh-TW" sz="3600" baseline="30000" dirty="0"/>
              <a:t> </a:t>
            </a:r>
            <a:r>
              <a:rPr lang="zh-TW" altLang="en-US" sz="3600" dirty="0"/>
              <a:t>那 人 說 ： 你 所 賜 給 我 與 我 同 居 的 女 人 ， 他 把 那 樹 上 的 果 子 給 我 ， 我 就 吃 了 </a:t>
            </a:r>
            <a:r>
              <a:rPr lang="zh-TW" altLang="en-US" sz="3600" dirty="0" smtClean="0"/>
              <a:t>。</a:t>
            </a:r>
            <a:r>
              <a:rPr lang="en-US" altLang="zh-TW" sz="3600" baseline="30000" dirty="0" smtClean="0"/>
              <a:t>13</a:t>
            </a:r>
            <a:r>
              <a:rPr lang="en-US" altLang="zh-TW" sz="3600" baseline="30000" dirty="0"/>
              <a:t> </a:t>
            </a:r>
            <a:r>
              <a:rPr lang="zh-TW" altLang="en-US" sz="3600" dirty="0"/>
              <a:t>耶 和 華 神 對 女 人 說 ： 你 作 的 是 甚 麼 事 呢 ？ 女 人 說 ： 那 蛇 引 誘 我 ， 我 就 吃 了 。</a:t>
            </a:r>
          </a:p>
          <a:p>
            <a:r>
              <a:rPr lang="en-US" altLang="zh-TW" sz="3600" baseline="30000" dirty="0"/>
              <a:t>14 </a:t>
            </a:r>
            <a:r>
              <a:rPr lang="zh-TW" altLang="en-US" sz="3600" dirty="0"/>
              <a:t>耶 和 華 神 對 蛇 說 ： 你 既 作 了 這 事 ， 就 必 受 咒 詛 ， 比 一 切 的 牲 畜 野 獸 更 甚 。 你 必 用 肚 子 行 走 ， 終 身 吃 土 。</a:t>
            </a:r>
          </a:p>
          <a:p>
            <a:r>
              <a:rPr lang="en-US" altLang="zh-TW" sz="3600" baseline="30000" dirty="0"/>
              <a:t>15 </a:t>
            </a:r>
            <a:r>
              <a:rPr lang="zh-TW" altLang="en-US" sz="3600" dirty="0"/>
              <a:t>我 又 要 叫 你 和 女 人 彼 此 為 仇 ； 你 的 後 裔 和 女 人 的 後 裔 也 彼 此 為 仇 。 女 人 的 後 裔 要 傷 你 的 頭 ； 你 要 傷 他 的 腳 跟 。</a:t>
            </a:r>
          </a:p>
          <a:p>
            <a:r>
              <a:rPr lang="en-US" altLang="zh-TW" sz="3600" baseline="30000" dirty="0"/>
              <a:t>16 </a:t>
            </a:r>
            <a:r>
              <a:rPr lang="zh-TW" altLang="en-US" sz="3600" dirty="0"/>
              <a:t>又 對 女 人 說 ： 我 必 多 多 加 增 你 </a:t>
            </a:r>
            <a:r>
              <a:rPr lang="zh-TW" altLang="en-US" sz="3600" dirty="0">
                <a:solidFill>
                  <a:srgbClr val="FF0000"/>
                </a:solidFill>
              </a:rPr>
              <a:t>懷 胎 的 苦 楚 </a:t>
            </a:r>
            <a:r>
              <a:rPr lang="zh-TW" altLang="en-US" sz="3600" dirty="0"/>
              <a:t>； 你 生 產 兒 女 必 多 受 苦 楚 。 你 必 </a:t>
            </a:r>
            <a:r>
              <a:rPr lang="zh-TW" altLang="en-US" sz="3600" dirty="0">
                <a:solidFill>
                  <a:srgbClr val="FF0000"/>
                </a:solidFill>
              </a:rPr>
              <a:t>戀 </a:t>
            </a:r>
            <a:r>
              <a:rPr lang="zh-TW" altLang="en-US" sz="3600" dirty="0" smtClean="0">
                <a:solidFill>
                  <a:srgbClr val="FF0000"/>
                </a:solidFill>
              </a:rPr>
              <a:t>慕</a:t>
            </a:r>
            <a:r>
              <a:rPr lang="en-US" altLang="zh-TW" sz="3600" dirty="0" smtClean="0">
                <a:solidFill>
                  <a:srgbClr val="FF0000"/>
                </a:solidFill>
              </a:rPr>
              <a:t>(</a:t>
            </a:r>
            <a:r>
              <a:rPr lang="en-US" altLang="zh-TW" sz="3600" dirty="0" err="1" smtClean="0">
                <a:solidFill>
                  <a:srgbClr val="FF0000"/>
                </a:solidFill>
              </a:rPr>
              <a:t>desire,craving</a:t>
            </a:r>
            <a:r>
              <a:rPr lang="en-US" altLang="zh-TW" sz="3600" dirty="0" smtClean="0">
                <a:solidFill>
                  <a:srgbClr val="FF0000"/>
                </a:solidFill>
              </a:rPr>
              <a:t>)</a:t>
            </a:r>
            <a:r>
              <a:rPr lang="zh-TW" altLang="en-US" sz="3600" dirty="0" smtClean="0"/>
              <a:t> </a:t>
            </a:r>
            <a:r>
              <a:rPr lang="zh-TW" altLang="en-US" sz="3600" dirty="0"/>
              <a:t>你 丈 夫 ； 你 丈 夫 必 </a:t>
            </a:r>
            <a:r>
              <a:rPr lang="zh-TW" altLang="en-US" sz="3600" dirty="0">
                <a:solidFill>
                  <a:srgbClr val="FF0000"/>
                </a:solidFill>
              </a:rPr>
              <a:t>管 轄</a:t>
            </a:r>
            <a:r>
              <a:rPr lang="zh-TW" altLang="en-US" sz="3600" dirty="0"/>
              <a:t> 你 。</a:t>
            </a:r>
          </a:p>
          <a:p>
            <a:r>
              <a:rPr lang="en-US" altLang="zh-TW" sz="3600" baseline="30000" dirty="0"/>
              <a:t>17 </a:t>
            </a:r>
            <a:r>
              <a:rPr lang="zh-TW" altLang="en-US" sz="3600" dirty="0"/>
              <a:t>又 對 亞 當 說 ： 你 既 聽 從 妻 子 的 話 ， 吃 了 我 所 吩 咐 你 不 可 吃 的 那 樹 上 的 果 子 ， 地 必 為 你 的 緣 故 受 咒 詛 ； 你 必 </a:t>
            </a:r>
            <a:r>
              <a:rPr lang="zh-TW" altLang="en-US" sz="3600" dirty="0">
                <a:solidFill>
                  <a:srgbClr val="FF0000"/>
                </a:solidFill>
              </a:rPr>
              <a:t>終 身 勞 苦 </a:t>
            </a:r>
            <a:r>
              <a:rPr lang="zh-TW" altLang="en-US" sz="3600" dirty="0"/>
              <a:t>才 能 從 地 裡 得 吃 的 。</a:t>
            </a:r>
          </a:p>
          <a:p>
            <a:r>
              <a:rPr lang="en-US" altLang="zh-TW" sz="3600" baseline="30000" dirty="0"/>
              <a:t>18 </a:t>
            </a:r>
            <a:r>
              <a:rPr lang="zh-TW" altLang="en-US" sz="3600" dirty="0"/>
              <a:t>地 必 給 你 長 出 荊 棘 和 蒺 藜 來 ； 你 也 要 吃 田 間 的 菜 蔬 。</a:t>
            </a:r>
          </a:p>
          <a:p>
            <a:r>
              <a:rPr lang="en-US" altLang="zh-TW" sz="3600" baseline="30000" dirty="0"/>
              <a:t>19 </a:t>
            </a:r>
            <a:r>
              <a:rPr lang="zh-TW" altLang="en-US" sz="3600" dirty="0"/>
              <a:t>你 必 </a:t>
            </a:r>
            <a:r>
              <a:rPr lang="zh-TW" altLang="en-US" sz="3600" dirty="0">
                <a:solidFill>
                  <a:srgbClr val="FF0000"/>
                </a:solidFill>
              </a:rPr>
              <a:t>汗 流 滿 面 才 得 糊 口 </a:t>
            </a:r>
            <a:r>
              <a:rPr lang="zh-TW" altLang="en-US" sz="3600" dirty="0"/>
              <a:t>， 直 到 你 歸 了 土 ， 因 為 你 是 從 土 而 出 的 。 你 本 是 塵 土 ， 仍 要 歸 於 塵 土 。</a:t>
            </a:r>
          </a:p>
          <a:p>
            <a:r>
              <a:rPr lang="en-US" altLang="zh-TW" sz="3600" baseline="30000" dirty="0"/>
              <a:t>20 </a:t>
            </a:r>
            <a:r>
              <a:rPr lang="zh-TW" altLang="en-US" sz="3600" dirty="0"/>
              <a:t>亞 當 給 他 妻 子 起 名 叫 夏 娃 ， 因 為 他 是 眾 生 之 母 。</a:t>
            </a:r>
          </a:p>
          <a:p>
            <a:r>
              <a:rPr lang="en-US" altLang="zh-TW" sz="3600" baseline="30000" dirty="0"/>
              <a:t>21 </a:t>
            </a:r>
            <a:r>
              <a:rPr lang="zh-TW" altLang="en-US" sz="3600" dirty="0"/>
              <a:t>耶 和 華 神 為 亞 當 和 他 妻 子 用 皮 子 作 衣 服 給 他 們 穿 。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7457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952500"/>
            <a:ext cx="16383000" cy="1043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約 書 亞 記 </a:t>
            </a:r>
            <a:r>
              <a:rPr lang="en-US" altLang="zh-TW" sz="4800" b="1" dirty="0" smtClean="0"/>
              <a:t>23</a:t>
            </a:r>
            <a:r>
              <a:rPr lang="en-US" altLang="zh-TW" sz="4800" baseline="30000" dirty="0" smtClean="0"/>
              <a:t>:</a:t>
            </a:r>
            <a:r>
              <a:rPr lang="zh-TW" altLang="en-US" sz="4800" baseline="30000" dirty="0" smtClean="0"/>
              <a:t> </a:t>
            </a:r>
            <a:r>
              <a:rPr lang="en-US" altLang="zh-TW" sz="4800" baseline="30000" dirty="0"/>
              <a:t>8 </a:t>
            </a:r>
            <a:r>
              <a:rPr lang="zh-TW" altLang="en-US" sz="4800" dirty="0"/>
              <a:t>只 要 照 著 你 們 到 今 日 所 行 的 ， </a:t>
            </a:r>
            <a:r>
              <a:rPr lang="zh-TW" altLang="en-US" sz="4800" dirty="0">
                <a:solidFill>
                  <a:srgbClr val="FF0000"/>
                </a:solidFill>
              </a:rPr>
              <a:t>專 靠</a:t>
            </a:r>
            <a:r>
              <a:rPr lang="zh-TW" altLang="en-US" sz="4800" dirty="0"/>
              <a:t> 耶 和 華 ─ 你 們 的 神 。</a:t>
            </a:r>
          </a:p>
          <a:p>
            <a:r>
              <a:rPr lang="en-US" altLang="zh-TW" sz="4800" baseline="30000" dirty="0"/>
              <a:t>9 </a:t>
            </a:r>
            <a:r>
              <a:rPr lang="zh-TW" altLang="en-US" sz="4800" dirty="0"/>
              <a:t>因 為 耶 和 華 已 經 把 又 大 又 強 的 國 民 從 你 們 面 前 趕 出 ； 直 到 今 日 ， 沒 有 一 人 在 你 們 面 前 站 立 得 住 。</a:t>
            </a:r>
          </a:p>
          <a:p>
            <a:r>
              <a:rPr lang="en-US" altLang="zh-TW" sz="4800" baseline="30000" dirty="0"/>
              <a:t>10 </a:t>
            </a:r>
            <a:r>
              <a:rPr lang="zh-TW" altLang="en-US" sz="4800" dirty="0"/>
              <a:t>你 們 一 人 必 追 趕 千 人 ， 因 耶 和 華 ─ 你 們 的 神 照 他 所 應 許 的 ， 為 你 們 爭 戰 。</a:t>
            </a:r>
          </a:p>
          <a:p>
            <a:r>
              <a:rPr lang="en-US" altLang="zh-TW" sz="4800" baseline="30000" dirty="0"/>
              <a:t>11 </a:t>
            </a:r>
            <a:r>
              <a:rPr lang="zh-TW" altLang="en-US" sz="4800" dirty="0"/>
              <a:t>你 們 要 分 外 謹 慎 ， 愛 耶 和 華 ─ 你 們 的 神 </a:t>
            </a:r>
            <a:r>
              <a:rPr lang="zh-TW" altLang="en-US" sz="4800" dirty="0" smtClean="0"/>
              <a:t>。</a:t>
            </a:r>
            <a:r>
              <a:rPr lang="zh-TW" altLang="en-US" sz="4800" baseline="30000" dirty="0"/>
              <a:t> </a:t>
            </a:r>
            <a:r>
              <a:rPr lang="en-US" altLang="zh-TW" sz="4800" baseline="30000" dirty="0"/>
              <a:t>12 </a:t>
            </a:r>
            <a:r>
              <a:rPr lang="zh-TW" altLang="en-US" sz="4800" dirty="0"/>
              <a:t>你 們 若 稍 微 轉 去 ， 與 你 們 中 間 所 剩 下 的 這 些 國 民 </a:t>
            </a:r>
            <a:r>
              <a:rPr lang="zh-TW" altLang="en-US" sz="4800" dirty="0">
                <a:solidFill>
                  <a:srgbClr val="FF0000"/>
                </a:solidFill>
              </a:rPr>
              <a:t>聯 絡</a:t>
            </a:r>
            <a:r>
              <a:rPr lang="zh-TW" altLang="en-US" sz="4800" dirty="0"/>
              <a:t> ， 彼 此 結 親 ， 互 相 往 來 ，</a:t>
            </a:r>
          </a:p>
          <a:p>
            <a:r>
              <a:rPr lang="en-US" altLang="ja-JP" sz="4800" b="1" dirty="0" smtClean="0">
                <a:latin typeface="SimSun"/>
                <a:ea typeface="SimSun"/>
              </a:rPr>
              <a:t>…</a:t>
            </a:r>
          </a:p>
          <a:p>
            <a:r>
              <a:rPr lang="en-US" altLang="zh-TW" sz="4800" baseline="30000" dirty="0" smtClean="0"/>
              <a:t>24:23</a:t>
            </a:r>
            <a:r>
              <a:rPr lang="en-US" altLang="zh-TW" sz="4800" baseline="30000" dirty="0"/>
              <a:t> </a:t>
            </a:r>
            <a:r>
              <a:rPr lang="zh-TW" altLang="en-US" sz="4800" dirty="0"/>
              <a:t>約 書 亞 說 ： 你 們 現 在 要 除 掉 你 們 中 間 的 外 邦 神 ， 專 心 歸 向 耶 和 華 ─ 以 色 列 的 神 。</a:t>
            </a:r>
            <a:endParaRPr lang="ja-JP" altLang="en-US" sz="4800" b="1" dirty="0">
              <a:latin typeface="SimSun"/>
              <a:ea typeface="SimSun"/>
            </a:endParaRPr>
          </a:p>
          <a:p>
            <a:endParaRPr lang="en-US" sz="4800" dirty="0" smtClean="0"/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31028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71500"/>
            <a:ext cx="17678400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/>
              <a:t> </a:t>
            </a:r>
            <a:r>
              <a:rPr lang="zh-TW" altLang="en-US" sz="4400" b="1" dirty="0"/>
              <a:t>申 命 記 </a:t>
            </a:r>
            <a:r>
              <a:rPr lang="en-US" altLang="zh-TW" sz="4400" b="1" dirty="0" smtClean="0"/>
              <a:t>10</a:t>
            </a:r>
            <a:r>
              <a:rPr lang="en-US" altLang="zh-TW" sz="4400" baseline="30000" dirty="0" smtClean="0"/>
              <a:t>:16</a:t>
            </a:r>
            <a:r>
              <a:rPr lang="en-US" altLang="zh-TW" sz="4400" baseline="30000" dirty="0"/>
              <a:t> </a:t>
            </a:r>
            <a:r>
              <a:rPr lang="zh-TW" altLang="en-US" sz="4400" dirty="0"/>
              <a:t>所 以 你 們 要 將 心 裡 的 污 穢 除 掉 ， 不 可 再 硬 著 頸 項 。</a:t>
            </a:r>
          </a:p>
          <a:p>
            <a:r>
              <a:rPr lang="en-US" altLang="zh-TW" sz="4400" baseline="30000" dirty="0"/>
              <a:t>17 </a:t>
            </a:r>
            <a:r>
              <a:rPr lang="zh-TW" altLang="en-US" sz="4400" dirty="0"/>
              <a:t>因 為 耶 和 華 ─ 你 們 的 神 ─ 他 是 萬 神 之 神 ， 萬 主 之 主 ， 至 大 的 神 ， 大 有 能 力 ， 大 而 可 畏 ， 不 以 貌 取 人 ， 也 不 受 賄 賂 。</a:t>
            </a:r>
          </a:p>
          <a:p>
            <a:r>
              <a:rPr lang="en-US" altLang="zh-TW" sz="4400" baseline="30000" dirty="0"/>
              <a:t>18 </a:t>
            </a:r>
            <a:r>
              <a:rPr lang="zh-TW" altLang="en-US" sz="4400" dirty="0"/>
              <a:t>他 為 孤 兒 寡 婦 伸 冤 ， 又 憐 愛 寄 居 的 ， 賜 給 他 衣 食 。</a:t>
            </a:r>
          </a:p>
          <a:p>
            <a:r>
              <a:rPr lang="en-US" altLang="zh-TW" sz="4400" baseline="30000" dirty="0"/>
              <a:t>19 </a:t>
            </a:r>
            <a:r>
              <a:rPr lang="zh-TW" altLang="en-US" sz="4400" dirty="0"/>
              <a:t>所 以 你 們 要 憐 愛 寄 居 的 ， 因 為 你 們 在 埃 及 地 也 作 過 寄 居 的 。</a:t>
            </a:r>
          </a:p>
          <a:p>
            <a:r>
              <a:rPr lang="en-US" altLang="zh-TW" sz="4400" baseline="30000" dirty="0"/>
              <a:t>20 </a:t>
            </a:r>
            <a:r>
              <a:rPr lang="zh-TW" altLang="en-US" sz="4400" dirty="0"/>
              <a:t>你 要 敬 畏 耶 和 華 ─ 你 的 神 ， 事 奉 他 ， </a:t>
            </a:r>
            <a:r>
              <a:rPr lang="zh-TW" altLang="en-US" sz="4400" dirty="0">
                <a:solidFill>
                  <a:srgbClr val="FF0000"/>
                </a:solidFill>
              </a:rPr>
              <a:t>專 靠</a:t>
            </a:r>
            <a:r>
              <a:rPr lang="zh-TW" altLang="en-US" sz="4400" dirty="0"/>
              <a:t> 他 ， 也 要 指 著 他 的 名 起 誓 。</a:t>
            </a:r>
          </a:p>
          <a:p>
            <a:r>
              <a:rPr lang="en-US" altLang="zh-TW" sz="4400" baseline="30000" dirty="0"/>
              <a:t>21 </a:t>
            </a:r>
            <a:r>
              <a:rPr lang="zh-TW" altLang="en-US" sz="4400" dirty="0"/>
              <a:t>他 是 你 所 讚 美 的 ， 是 你 的 神 ， 為 你 做 了 那 大 而 可 畏 的 事 ， 是 你 親 眼 所 看 見 的 。</a:t>
            </a:r>
          </a:p>
          <a:p>
            <a:r>
              <a:rPr lang="en-US" altLang="zh-TW" sz="4400" baseline="30000" dirty="0"/>
              <a:t>22 </a:t>
            </a:r>
            <a:r>
              <a:rPr lang="zh-TW" altLang="en-US" sz="4400" dirty="0"/>
              <a:t>你 的 列 祖 七 十 人 下 埃 及 ； 現 在 耶 和 華 ─ 你 的 神 使 你 如 同 天 上 的 星 那 樣 多 。</a:t>
            </a:r>
          </a:p>
          <a:p>
            <a:r>
              <a:rPr lang="en-US" sz="4400" dirty="0" smtClean="0"/>
              <a:t> 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17466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1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91084"/>
            <a:ext cx="17388191" cy="7924800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1" dirty="0"/>
              <a:t>列 王 紀 下 </a:t>
            </a:r>
            <a:r>
              <a:rPr lang="en-US" altLang="zh-TW" sz="4000" b="1" dirty="0"/>
              <a:t>5</a:t>
            </a:r>
          </a:p>
          <a:p>
            <a:pPr algn="l"/>
            <a:r>
              <a:rPr lang="en-US" altLang="zh-TW" sz="4000" baseline="30000" dirty="0" smtClean="0"/>
              <a:t>27</a:t>
            </a:r>
            <a:r>
              <a:rPr lang="en-US" altLang="zh-TW" sz="4000" baseline="30000" dirty="0"/>
              <a:t> </a:t>
            </a:r>
            <a:r>
              <a:rPr lang="zh-TW" altLang="en-US" sz="4000" dirty="0"/>
              <a:t>因 此 ， 乃 縵 的 大 痲 瘋 必 </a:t>
            </a:r>
            <a:r>
              <a:rPr lang="zh-TW" altLang="en-US" sz="4000" dirty="0">
                <a:solidFill>
                  <a:srgbClr val="FF0000"/>
                </a:solidFill>
              </a:rPr>
              <a:t>沾 染</a:t>
            </a:r>
            <a:r>
              <a:rPr lang="zh-TW" altLang="en-US" sz="4000" dirty="0"/>
              <a:t> 你 和 你 的 後 裔 ， 直 到 永 遠 。 基 哈 西 從 以 利 沙 面 前 退 出 去 ， 就 長 了 大 痲 瘋 ， 像 雪 那 樣 白 。</a:t>
            </a:r>
            <a:endParaRPr lang="en-US" sz="4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786633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1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91084"/>
            <a:ext cx="17388191" cy="7924800"/>
          </a:xfrm>
        </p:spPr>
        <p:txBody>
          <a:bodyPr>
            <a:noAutofit/>
          </a:bodyPr>
          <a:lstStyle/>
          <a:p>
            <a:pPr algn="l"/>
            <a:r>
              <a:rPr lang="zh-TW" altLang="en-US" sz="4000" b="1" dirty="0"/>
              <a:t>馬 太 福 音 </a:t>
            </a:r>
            <a:r>
              <a:rPr lang="en-US" altLang="zh-TW" sz="4000" b="1" dirty="0" smtClean="0"/>
              <a:t>19</a:t>
            </a:r>
            <a:r>
              <a:rPr lang="en-US" altLang="zh-TW" sz="4000" dirty="0" smtClean="0">
                <a:solidFill>
                  <a:schemeClr val="tx1"/>
                </a:solidFill>
                <a:latin typeface="+mn-ea"/>
              </a:rPr>
              <a:t> 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耶 穌 說 完 了 這 些 話 ， 就 離 開 加 利 利 ， 來 到 猶 太 的 境 界 約 但 河 外 </a:t>
            </a:r>
            <a:r>
              <a:rPr lang="zh-TW" altLang="en-US" sz="4000" dirty="0" smtClean="0">
                <a:solidFill>
                  <a:schemeClr val="tx1"/>
                </a:solidFill>
                <a:latin typeface="+mn-ea"/>
              </a:rPr>
              <a:t>。</a:t>
            </a:r>
            <a:r>
              <a:rPr lang="en-US" altLang="zh-TW" sz="4000" dirty="0" smtClean="0">
                <a:solidFill>
                  <a:schemeClr val="tx1"/>
                </a:solidFill>
                <a:latin typeface="+mn-ea"/>
              </a:rPr>
              <a:t>2 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有 許 多 人 跟 著 他 ， 他 就 在 那 裡 把 他 們 的 病 人 治 好 了 </a:t>
            </a:r>
            <a:r>
              <a:rPr lang="zh-TW" altLang="en-US" sz="40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zh-TW" altLang="en-US" sz="40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zh-TW" sz="4000" dirty="0">
                <a:solidFill>
                  <a:schemeClr val="tx1"/>
                </a:solidFill>
                <a:latin typeface="+mn-ea"/>
              </a:rPr>
              <a:t>3 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有 法 利 賽 人 來 試 探 耶 穌 ， 說 ： 人 無 論 甚 麼 緣 故 都 可 以 休 妻 麼 ？</a:t>
            </a:r>
          </a:p>
          <a:p>
            <a:pPr algn="l"/>
            <a:r>
              <a:rPr lang="en-US" altLang="zh-TW" sz="4000" dirty="0" smtClean="0">
                <a:solidFill>
                  <a:schemeClr val="tx1"/>
                </a:solidFill>
                <a:latin typeface="+mn-ea"/>
              </a:rPr>
              <a:t>4 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耶 穌 回 答 說 ： 那 起 初 造 人 的 ， 是 造 男 造 女 ，</a:t>
            </a:r>
          </a:p>
          <a:p>
            <a:pPr algn="l"/>
            <a:r>
              <a:rPr lang="en-US" altLang="zh-TW" sz="4000" dirty="0" smtClean="0">
                <a:solidFill>
                  <a:schemeClr val="tx1"/>
                </a:solidFill>
                <a:latin typeface="+mn-ea"/>
              </a:rPr>
              <a:t>5 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並 且 說 ： 因 此 ， 人 要 離 開 父 母 ， 與 妻 子 </a:t>
            </a:r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連 合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 ， 二 人 成 為 一 體 。 這 經 你 們 沒 有 念 過 麼 ？</a:t>
            </a:r>
          </a:p>
          <a:p>
            <a:pPr algn="l"/>
            <a:r>
              <a:rPr lang="en-US" altLang="zh-TW" sz="4000" dirty="0" smtClean="0">
                <a:solidFill>
                  <a:schemeClr val="tx1"/>
                </a:solidFill>
                <a:latin typeface="+mn-ea"/>
              </a:rPr>
              <a:t>6 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既 然 如 此 ， 夫 妻 不 再 是 兩 個 人 ， </a:t>
            </a:r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乃 是 一 體 </a:t>
            </a:r>
            <a:r>
              <a:rPr lang="zh-TW" altLang="en-US" sz="4000" dirty="0">
                <a:solidFill>
                  <a:schemeClr val="tx1"/>
                </a:solidFill>
                <a:latin typeface="+mn-ea"/>
              </a:rPr>
              <a:t>的 了 。 所 以 ， 神 配 合 的 ， 人 不 可 分 開 </a:t>
            </a:r>
            <a:r>
              <a:rPr lang="zh-TW" altLang="en-US" sz="4000" dirty="0" smtClean="0">
                <a:solidFill>
                  <a:schemeClr val="tx1"/>
                </a:solidFill>
                <a:latin typeface="+mn-ea"/>
              </a:rPr>
              <a:t>。</a:t>
            </a:r>
            <a:endParaRPr lang="zh-TW" altLang="en-US" sz="4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18318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9100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91084"/>
            <a:ext cx="17388191" cy="7924800"/>
          </a:xfrm>
        </p:spPr>
        <p:txBody>
          <a:bodyPr>
            <a:noAutofit/>
          </a:bodyPr>
          <a:lstStyle/>
          <a:p>
            <a:pPr algn="l"/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7 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法 利 賽 人 說 ： 這 樣 ， 摩 西 為 甚 麼 吩 咐 給 妻 子 休 書 ， 就 可 以 休 他 呢 ？</a:t>
            </a:r>
          </a:p>
          <a:p>
            <a:pPr algn="l"/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8 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耶 穌 說 ： 摩 西 因 為 你 們 的 心 硬 ， 所 以 許 你 們 休 妻 ， 但 </a:t>
            </a:r>
            <a:r>
              <a:rPr lang="zh-TW" alt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</a:rPr>
              <a:t>起 初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 並 不 是 這 樣 。</a:t>
            </a:r>
            <a:r>
              <a:rPr lang="en-US" altLang="zh-TW" sz="3600" dirty="0">
                <a:solidFill>
                  <a:schemeClr val="tx1"/>
                </a:solidFill>
                <a:latin typeface="+mn-ea"/>
              </a:rPr>
              <a:t>9 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我 告 訴 你 們 ， 凡 休 妻 另 娶 的 ， 若 不 是 為 淫 亂 的 緣 故 ， 就 是 犯 姦 淫 了 ； 有 人 娶 那 被 休 的 婦 人 ， 也 是 犯 姦 淫 了 。</a:t>
            </a:r>
          </a:p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…..</a:t>
            </a:r>
            <a:endParaRPr lang="zh-TW" altLang="en-US" sz="3600" dirty="0">
              <a:solidFill>
                <a:schemeClr val="tx1"/>
              </a:solidFill>
              <a:latin typeface="+mn-ea"/>
            </a:endParaRPr>
          </a:p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14 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耶 穌 說 ： 讓 小 孩 子 到 我 這 裡 來 ， 不 要 禁 止 他 們 ； 因 為 在 天 國 的 ， 正 是 這 樣 的 人 。</a:t>
            </a:r>
          </a:p>
          <a:p>
            <a:pPr algn="l"/>
            <a:r>
              <a:rPr lang="en-US" altLang="zh-TW" sz="3600" dirty="0" smtClean="0">
                <a:solidFill>
                  <a:schemeClr val="tx1"/>
                </a:solidFill>
                <a:latin typeface="+mn-ea"/>
              </a:rPr>
              <a:t>15 </a:t>
            </a:r>
            <a:r>
              <a:rPr lang="zh-TW" altLang="en-US" sz="3600" dirty="0">
                <a:solidFill>
                  <a:schemeClr val="tx1"/>
                </a:solidFill>
                <a:latin typeface="+mn-ea"/>
              </a:rPr>
              <a:t>耶 穌 給 他 們 按 手 ， 就 離 開 那 地 方 去 了 。</a:t>
            </a:r>
            <a:endParaRPr lang="en-US" sz="3600" dirty="0">
              <a:solidFill>
                <a:schemeClr val="tx1"/>
              </a:solidFill>
              <a:latin typeface="+mn-ea"/>
            </a:endParaRPr>
          </a:p>
          <a:p>
            <a:pPr algn="l"/>
            <a:endParaRPr lang="en-US" sz="36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805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687800" cy="77343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使 徒 行 傳 </a:t>
            </a:r>
            <a:r>
              <a:rPr lang="en-US" altLang="zh-TW" b="1" dirty="0" smtClean="0"/>
              <a:t>11:</a:t>
            </a:r>
            <a:r>
              <a:rPr lang="en-US" altLang="zh-TW" baseline="30000" dirty="0" smtClean="0"/>
              <a:t>23</a:t>
            </a:r>
            <a:r>
              <a:rPr lang="en-US" altLang="zh-TW" baseline="30000" dirty="0"/>
              <a:t> </a:t>
            </a:r>
            <a:r>
              <a:rPr lang="zh-TW" altLang="en-US" dirty="0"/>
              <a:t>他 到 了 那 裡 ， 看 見 神 所 賜 的 恩 就 歡 喜 ， 勸 勉 眾 人 ， 立 定 心 志 ， 恆 久 </a:t>
            </a:r>
            <a:r>
              <a:rPr lang="zh-TW" altLang="en-US" dirty="0">
                <a:solidFill>
                  <a:srgbClr val="FF0000"/>
                </a:solidFill>
              </a:rPr>
              <a:t>靠 主</a:t>
            </a:r>
            <a:r>
              <a:rPr lang="zh-TW" altLang="en-US" dirty="0"/>
              <a:t> </a:t>
            </a:r>
            <a:r>
              <a:rPr lang="zh-TW" altLang="en-US" dirty="0" smtClean="0"/>
              <a:t>。</a:t>
            </a:r>
            <a:r>
              <a:rPr lang="en-US" altLang="zh-TW" baseline="30000" dirty="0" smtClean="0"/>
              <a:t>24</a:t>
            </a:r>
            <a:r>
              <a:rPr lang="en-US" altLang="zh-TW" baseline="30000" dirty="0"/>
              <a:t> </a:t>
            </a:r>
            <a:r>
              <a:rPr lang="zh-TW" altLang="en-US" dirty="0"/>
              <a:t>這 巴 拿 巴 原 是 個 好 人 ， 被 聖 靈 充 滿 ， 大 有 信 心 。 於 是 有 許 多 人 歸 服 了 主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9306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人 </a:t>
            </a:r>
            <a:r>
              <a:rPr lang="en-US" altLang="zh-TW" dirty="0" smtClean="0"/>
              <a:t>------ </a:t>
            </a:r>
            <a:r>
              <a:rPr lang="zh-TW" altLang="en-US" dirty="0" smtClean="0"/>
              <a:t>神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687800" cy="7734300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耶 利 米 </a:t>
            </a:r>
            <a:r>
              <a:rPr lang="zh-TW" altLang="en-US" sz="4000" b="1" dirty="0" smtClean="0"/>
              <a:t>書</a:t>
            </a:r>
            <a:r>
              <a:rPr lang="en-US" altLang="zh-TW" sz="4000" dirty="0" smtClean="0"/>
              <a:t>2</a:t>
            </a:r>
            <a:r>
              <a:rPr lang="en-US" altLang="zh-TW" sz="4000" dirty="0"/>
              <a:t> </a:t>
            </a:r>
            <a:r>
              <a:rPr lang="zh-TW" altLang="en-US" sz="4000" dirty="0"/>
              <a:t>耶 和 華 的 話 臨 到 我 說 </a:t>
            </a:r>
            <a:r>
              <a:rPr lang="zh-TW" altLang="en-US" sz="4000" dirty="0" smtClean="0"/>
              <a:t>：</a:t>
            </a:r>
            <a:r>
              <a:rPr lang="en-US" altLang="zh-TW" sz="4000" baseline="30000" dirty="0" smtClean="0"/>
              <a:t>2</a:t>
            </a:r>
            <a:r>
              <a:rPr lang="en-US" altLang="zh-TW" sz="4000" baseline="30000" dirty="0"/>
              <a:t> </a:t>
            </a:r>
            <a:r>
              <a:rPr lang="zh-TW" altLang="en-US" sz="4000" dirty="0"/>
              <a:t>你 去 向 耶 路 撒 冷 人 的 耳 中 喊 叫 說 ， 耶 和 華 如 此 說 ： 你 幼 年 的 恩 愛 ， 婚 姻 的 愛 情 ， 你 怎 樣 在 曠 野 ， 在 未 曾 耕 種 之 地 跟 隨 我 ， 我 都 記 得 </a:t>
            </a:r>
            <a:r>
              <a:rPr lang="zh-TW" altLang="en-US" sz="4000" dirty="0" smtClean="0"/>
              <a:t>。</a:t>
            </a:r>
            <a:r>
              <a:rPr lang="en-US" altLang="zh-TW" sz="4000" baseline="30000" dirty="0" smtClean="0"/>
              <a:t>3</a:t>
            </a:r>
            <a:r>
              <a:rPr lang="en-US" altLang="zh-TW" sz="4000" baseline="30000" dirty="0"/>
              <a:t> </a:t>
            </a:r>
            <a:r>
              <a:rPr lang="zh-TW" altLang="en-US" sz="4000" dirty="0"/>
              <a:t>那 時 以 色 列 歸 耶 和 華 為 聖 ， 作 為 土 產 初 熟 的 果 子 ； 凡 吞 吃 他 的 必 算 為 有 罪 ， 災 禍 必 臨 到 他 們 。 這 是 耶 和 華 說 的 。</a:t>
            </a:r>
          </a:p>
          <a:p>
            <a:endParaRPr lang="en-US" altLang="zh-TW" sz="4000" b="1" dirty="0" smtClean="0"/>
          </a:p>
          <a:p>
            <a:r>
              <a:rPr lang="zh-TW" altLang="en-US" sz="4000" b="1" dirty="0" smtClean="0"/>
              <a:t>以 </a:t>
            </a:r>
            <a:r>
              <a:rPr lang="zh-TW" altLang="en-US" sz="4000" b="1" dirty="0"/>
              <a:t>賽 亞 書 </a:t>
            </a:r>
            <a:r>
              <a:rPr lang="en-US" altLang="zh-TW" sz="4000" b="1" dirty="0" smtClean="0"/>
              <a:t>62</a:t>
            </a:r>
            <a:r>
              <a:rPr lang="en-US" altLang="zh-TW" sz="4000" baseline="30000" dirty="0" smtClean="0"/>
              <a:t>:4</a:t>
            </a:r>
            <a:r>
              <a:rPr lang="en-US" altLang="zh-TW" sz="4000" baseline="30000" dirty="0"/>
              <a:t> </a:t>
            </a:r>
            <a:r>
              <a:rPr lang="zh-TW" altLang="en-US" sz="4000" dirty="0"/>
              <a:t>你 必 不 再 稱 為 撇 棄 的 ； 你 的 地 也 不 再 稱 為 荒 涼 的 。 你 卻 要 稱 為 我 所 喜 悅 的 ； 你 的 地 也 必 稱 為 有 夫 之 婦 。 因 為 耶 和 華 喜 悅 你 ， 你 的 地 也 必 歸 他 。</a:t>
            </a:r>
          </a:p>
          <a:p>
            <a:r>
              <a:rPr lang="en-US" altLang="zh-TW" sz="4000" baseline="30000" dirty="0"/>
              <a:t>5 </a:t>
            </a:r>
            <a:r>
              <a:rPr lang="zh-TW" altLang="en-US" sz="4000" dirty="0"/>
              <a:t>少 年 人 怎 樣 娶 處 女 ， 你 的 眾 民 （ 民 ： 原 文 是 子 ） 也 要 照 樣 娶 你 ； 新 郎 怎 樣 喜 悅 新 婦 ， 你 的 神 也 要 照 樣 喜 悅 你 </a:t>
            </a:r>
            <a:r>
              <a:rPr lang="zh-TW" altLang="en-US" sz="4000" dirty="0" smtClean="0"/>
              <a:t>。</a:t>
            </a:r>
            <a:endParaRPr lang="en-US" altLang="zh-TW" sz="4000" dirty="0" smtClean="0"/>
          </a:p>
          <a:p>
            <a:endParaRPr lang="en-US" altLang="zh-TW" sz="4000" dirty="0"/>
          </a:p>
          <a:p>
            <a:pPr marL="0" indent="0">
              <a:buNone/>
            </a:pPr>
            <a:endParaRPr lang="zh-TW" alt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5514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687800" cy="7734300"/>
          </a:xfrm>
        </p:spPr>
        <p:txBody>
          <a:bodyPr>
            <a:normAutofit/>
          </a:bodyPr>
          <a:lstStyle/>
          <a:p>
            <a:r>
              <a:rPr lang="zh-TW" altLang="en-US" sz="4000" b="1" dirty="0"/>
              <a:t>約 翰 福 音 </a:t>
            </a:r>
            <a:r>
              <a:rPr lang="en-US" altLang="zh-TW" sz="4000" b="1" dirty="0"/>
              <a:t>3</a:t>
            </a:r>
            <a:r>
              <a:rPr lang="en-US" altLang="zh-TW" sz="4000" baseline="30000" dirty="0"/>
              <a:t>:28 </a:t>
            </a:r>
            <a:r>
              <a:rPr lang="zh-TW" altLang="en-US" sz="4000" dirty="0"/>
              <a:t>我 曾 說 ： </a:t>
            </a:r>
            <a:r>
              <a:rPr lang="en-US" altLang="zh-TW" sz="4000" dirty="0"/>
              <a:t>『 </a:t>
            </a:r>
            <a:r>
              <a:rPr lang="zh-TW" altLang="en-US" sz="4000" dirty="0"/>
              <a:t>我 不 是 基 督 ， 是 奉 差 遣 在 他 前 面 的 </a:t>
            </a:r>
            <a:r>
              <a:rPr lang="en-US" altLang="zh-TW" sz="4000" dirty="0"/>
              <a:t>』 </a:t>
            </a:r>
            <a:r>
              <a:rPr lang="zh-TW" altLang="en-US" sz="4000" dirty="0"/>
              <a:t>， 你 們 自 己 可 以 給 我 作 見 證 。</a:t>
            </a:r>
          </a:p>
          <a:p>
            <a:r>
              <a:rPr lang="en-US" altLang="zh-TW" sz="4000" baseline="30000" dirty="0"/>
              <a:t>29 </a:t>
            </a:r>
            <a:r>
              <a:rPr lang="zh-TW" altLang="en-US" sz="4000" dirty="0"/>
              <a:t>娶 新 婦 的 就 是 新 郎 ； 新 郎 的 朋 友 站 著 ， 聽 見 新 郎 的 聲 音 就 甚 喜 樂 。 故 此 ， 我 這 喜 樂 滿 足 了 。</a:t>
            </a:r>
          </a:p>
          <a:p>
            <a:r>
              <a:rPr lang="en-US" altLang="zh-TW" sz="4000" baseline="30000" dirty="0"/>
              <a:t>30 </a:t>
            </a:r>
            <a:r>
              <a:rPr lang="zh-TW" altLang="en-US" sz="4000" dirty="0"/>
              <a:t>他 必 興 旺 ， 我 必 衰 微 。 」</a:t>
            </a:r>
          </a:p>
          <a:p>
            <a:endParaRPr lang="en-US" altLang="zh-TW" sz="4000" b="1" dirty="0" smtClean="0"/>
          </a:p>
          <a:p>
            <a:r>
              <a:rPr lang="zh-TW" altLang="en-US" sz="4000" b="1" dirty="0" smtClean="0"/>
              <a:t>啟 </a:t>
            </a:r>
            <a:r>
              <a:rPr lang="zh-TW" altLang="en-US" sz="4000" b="1" dirty="0"/>
              <a:t>示 錄 </a:t>
            </a:r>
            <a:r>
              <a:rPr lang="en-US" altLang="zh-TW" sz="4000" b="1" dirty="0" smtClean="0"/>
              <a:t>19:</a:t>
            </a:r>
            <a:r>
              <a:rPr lang="en-US" altLang="zh-TW" sz="4000" baseline="30000" dirty="0" smtClean="0"/>
              <a:t>6</a:t>
            </a:r>
            <a:r>
              <a:rPr lang="en-US" altLang="zh-TW" sz="4000" baseline="30000" dirty="0"/>
              <a:t> </a:t>
            </a:r>
            <a:r>
              <a:rPr lang="zh-TW" altLang="en-US" sz="4000" dirty="0"/>
              <a:t>我 聽 見 好 像 群 眾 的 聲 音 ， 眾 水 的 聲 音 ， 大 雷 的 聲 音 ， 說 ： 哈 利 路 亞 ！ 因 為 主 ─ 我 們 的 神 、 全 能 者 作 王 了 。</a:t>
            </a:r>
          </a:p>
          <a:p>
            <a:r>
              <a:rPr lang="en-US" altLang="zh-TW" sz="4000" baseline="30000" dirty="0"/>
              <a:t>7 </a:t>
            </a:r>
            <a:r>
              <a:rPr lang="zh-TW" altLang="en-US" sz="4000" dirty="0"/>
              <a:t>我 們 要 歡 喜 快 樂 ， 將 榮 耀 歸 給 他 。 因 為 ， 羔 羊 婚 娶 的 時 候 到 了 ； 新 婦 也 自 己 預 備 好 了 ，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77278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687800" cy="7734300"/>
          </a:xfrm>
        </p:spPr>
        <p:txBody>
          <a:bodyPr>
            <a:normAutofit/>
          </a:bodyPr>
          <a:lstStyle/>
          <a:p>
            <a:r>
              <a:rPr lang="zh-TW" altLang="en-US" b="1" dirty="0"/>
              <a:t>何 西 阿 書 </a:t>
            </a:r>
            <a:r>
              <a:rPr lang="en-US" altLang="zh-TW" b="1" dirty="0" smtClean="0"/>
              <a:t>4:</a:t>
            </a:r>
            <a:r>
              <a:rPr lang="en-US" altLang="zh-TW" baseline="30000" dirty="0" smtClean="0"/>
              <a:t>13</a:t>
            </a:r>
            <a:r>
              <a:rPr lang="en-US" altLang="zh-TW" baseline="30000" dirty="0"/>
              <a:t> </a:t>
            </a:r>
            <a:r>
              <a:rPr lang="zh-TW" altLang="en-US" dirty="0"/>
              <a:t>在 各 山 頂 ， 各 高 岡 的 橡 樹 、 楊 樹 、 栗 樹 之 下 ， 獻 祭 燒 香 ， 因 為 樹 影 美 好 。 所 以 ， 你 們 的 女 兒 淫 亂 ， 你 們 的 新 婦 （ 或 譯 ： 兒 婦 ； 下 同 ） 行 淫 。</a:t>
            </a:r>
          </a:p>
          <a:p>
            <a:r>
              <a:rPr lang="en-US" altLang="zh-TW" baseline="30000" dirty="0"/>
              <a:t>14 </a:t>
            </a:r>
            <a:r>
              <a:rPr lang="zh-TW" altLang="en-US" dirty="0"/>
              <a:t>你 們 的 女 兒 淫 亂 ， 你 們 的 新 婦 行 淫 ， 我 卻 不 懲 罰 他 們 ； 因 為 你 們 自 己 離 群 與 娼 妓 同 居 ， 與 妓 女 一 同 獻 祭 。 這 無 知 的 民 必 致 傾 倒 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b="1" dirty="0"/>
              <a:t>啟 示 錄 </a:t>
            </a:r>
            <a:r>
              <a:rPr lang="en-US" altLang="zh-TW" b="1" dirty="0" smtClean="0"/>
              <a:t>17</a:t>
            </a:r>
            <a:r>
              <a:rPr lang="en-US" altLang="zh-TW" dirty="0"/>
              <a:t> </a:t>
            </a:r>
            <a:r>
              <a:rPr lang="zh-TW" altLang="en-US" dirty="0"/>
              <a:t>拿 著 七 碗 的 七 位 天 使 中 ， 有 一 位 前 來 對 我 說 ： 你 到 這 裡 來 ， 我 將 坐 在 眾 水 上 的 大 淫 婦 所 要 受 的 刑 罰 指 給 你 看 。</a:t>
            </a:r>
          </a:p>
          <a:p>
            <a:r>
              <a:rPr lang="en-US" altLang="zh-TW" baseline="30000" dirty="0"/>
              <a:t>2 </a:t>
            </a:r>
            <a:r>
              <a:rPr lang="zh-TW" altLang="en-US" dirty="0"/>
              <a:t>地 上 的 君 王 與 他 行 淫 ， 住 在 地 上 的 人 喝 醉 了 他 淫 亂 的 酒 。</a:t>
            </a:r>
          </a:p>
          <a:p>
            <a:endParaRPr lang="zh-TW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266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0D6AD023-1899-928A-0A65-685BBA2B3E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30000"/>
                    </a14:imgEffect>
                  </a14:imgLayer>
                </a14:imgProps>
              </a:ext>
            </a:extLst>
          </a:blip>
          <a:srcRect l="55" r="5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964046" y="3830335"/>
            <a:ext cx="3608252" cy="217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72"/>
              </a:lnSpc>
            </a:pPr>
            <a:r>
              <a:rPr lang="en-US" sz="13950" dirty="0" err="1">
                <a:solidFill>
                  <a:srgbClr val="FFFFFF"/>
                </a:solidFill>
                <a:latin typeface="SimSun"/>
                <a:ea typeface="PMingLiU"/>
              </a:rPr>
              <a:t>經文</a:t>
            </a:r>
            <a:endParaRPr lang="en-US" sz="13950">
              <a:solidFill>
                <a:srgbClr val="FFFFFF"/>
              </a:solidFill>
              <a:latin typeface="SimSun"/>
              <a:ea typeface="PMingLiU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465722" y="5370525"/>
            <a:ext cx="5107446" cy="207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262"/>
              </a:lnSpc>
            </a:pPr>
            <a:r>
              <a:rPr lang="en-US" sz="13250" dirty="0" err="1">
                <a:solidFill>
                  <a:srgbClr val="FFFFFF"/>
                </a:solidFill>
                <a:latin typeface="SimSun"/>
                <a:ea typeface="PMingLiU"/>
              </a:rPr>
              <a:t>看原文</a:t>
            </a:r>
            <a:endParaRPr lang="en-US" sz="13250">
              <a:solidFill>
                <a:srgbClr val="FFFFFF"/>
              </a:solidFill>
              <a:latin typeface="SimSun"/>
              <a:ea typeface="PMingLiU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687800" cy="7734300"/>
          </a:xfrm>
        </p:spPr>
        <p:txBody>
          <a:bodyPr>
            <a:normAutofit/>
          </a:bodyPr>
          <a:lstStyle/>
          <a:p>
            <a:r>
              <a:rPr lang="en-US" altLang="zh-TW" dirty="0"/>
              <a:t>18 </a:t>
            </a:r>
            <a:r>
              <a:rPr lang="zh-TW" altLang="en-US" dirty="0"/>
              <a:t>此 後 ， 我 看 見 另 有 一 位 有 大 權 柄 的 天 使 從 天 降 下 ， 地 就 因 他 的 榮 耀 發 光 。</a:t>
            </a:r>
          </a:p>
          <a:p>
            <a:r>
              <a:rPr lang="en-US" altLang="zh-TW" baseline="30000" dirty="0"/>
              <a:t>2 </a:t>
            </a:r>
            <a:r>
              <a:rPr lang="zh-TW" altLang="en-US" dirty="0"/>
              <a:t>他 大 聲 喊 著 說 ： 巴 比 倫 大 城 傾 倒 了 ！ 傾 倒 了 ！ 成 了 鬼 魔 的 住 處 和 各 樣 污 穢 之 靈 的 巢 穴 （ 或 作 ： 牢 獄 ； 下 同 ） ， 並 各 樣 污 穢 可 憎 之 雀 鳥 的 巢 穴 。</a:t>
            </a:r>
          </a:p>
          <a:p>
            <a:r>
              <a:rPr lang="en-US" altLang="zh-TW" baseline="30000" dirty="0"/>
              <a:t>3 </a:t>
            </a:r>
            <a:r>
              <a:rPr lang="zh-TW" altLang="en-US" dirty="0"/>
              <a:t>因 為 列 國 都 被 他 邪 淫 大 怒 的 酒 傾 倒 了 。 地 上 的 君 王 與 他 行 淫 ； 地 上 的 客 商 因 他 奢 華 太 過 就 發 了 財 。</a:t>
            </a:r>
          </a:p>
          <a:p>
            <a:r>
              <a:rPr lang="en-US" altLang="zh-TW" baseline="30000" dirty="0"/>
              <a:t>4 </a:t>
            </a:r>
            <a:r>
              <a:rPr lang="zh-TW" altLang="en-US" dirty="0"/>
              <a:t>我 又 聽 見 從 天 上 有 聲 音 說 ： 我 的 民 哪 ， 你 們 要 從 那 城 出 來 ， 免 得 與 他 一 同 有 罪 ， 受 他 所 受 的 災 殃 ；</a:t>
            </a:r>
          </a:p>
          <a:p>
            <a:r>
              <a:rPr lang="en-US" altLang="zh-TW" baseline="30000" dirty="0"/>
              <a:t>5 </a:t>
            </a:r>
            <a:r>
              <a:rPr lang="zh-TW" altLang="en-US" dirty="0"/>
              <a:t>因 他 的 罪 惡 滔 天 ； 他 的 不 義 神 已 經 想 起 來 了 。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568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66700"/>
            <a:ext cx="17983200" cy="10287000"/>
          </a:xfrm>
        </p:spPr>
        <p:txBody>
          <a:bodyPr>
            <a:noAutofit/>
          </a:bodyPr>
          <a:lstStyle/>
          <a:p>
            <a:r>
              <a:rPr lang="zh-TW" altLang="en-US" sz="3600" b="1" dirty="0"/>
              <a:t>以 弗 所 書 </a:t>
            </a:r>
            <a:r>
              <a:rPr lang="en-US" altLang="zh-TW" sz="3600" b="1" dirty="0" smtClean="0"/>
              <a:t>5:</a:t>
            </a:r>
            <a:r>
              <a:rPr lang="en-US" altLang="zh-TW" sz="3600" dirty="0" smtClean="0"/>
              <a:t>21 </a:t>
            </a:r>
            <a:r>
              <a:rPr lang="zh-TW" altLang="en-US" sz="3600" dirty="0"/>
              <a:t>又 當 存 敬 畏 基 督 的 心 ， </a:t>
            </a:r>
            <a:r>
              <a:rPr lang="zh-TW" altLang="en-US" sz="3600" dirty="0">
                <a:solidFill>
                  <a:srgbClr val="FF0000"/>
                </a:solidFill>
              </a:rPr>
              <a:t>彼 此 </a:t>
            </a:r>
            <a:r>
              <a:rPr lang="zh-TW" altLang="en-US" sz="3600" dirty="0"/>
              <a:t>順 服 </a:t>
            </a:r>
            <a:r>
              <a:rPr lang="zh-TW" altLang="en-US" sz="3600" dirty="0" smtClean="0"/>
              <a:t>。</a:t>
            </a:r>
            <a:endParaRPr lang="zh-TW" altLang="en-US" sz="3600" dirty="0"/>
          </a:p>
          <a:p>
            <a:r>
              <a:rPr lang="en-US" altLang="zh-TW" sz="3600" dirty="0"/>
              <a:t>22 </a:t>
            </a:r>
            <a:r>
              <a:rPr lang="zh-TW" altLang="en-US" sz="3600" dirty="0"/>
              <a:t>你 們 作 妻 子 的 ， 當 順 服 自 己 的 丈 夫 ， 如 同 順 服 主 。</a:t>
            </a:r>
          </a:p>
          <a:p>
            <a:r>
              <a:rPr lang="en-US" altLang="zh-TW" sz="3600" dirty="0" smtClean="0"/>
              <a:t>23 </a:t>
            </a:r>
            <a:r>
              <a:rPr lang="zh-TW" altLang="en-US" sz="3600" dirty="0"/>
              <a:t>因 為 丈 夫 是 妻 子 的 頭 ， 如 同 基 督 是 教 會 的 頭 ； 他 又 是 教 會 全 體 的 救 主 。</a:t>
            </a:r>
          </a:p>
          <a:p>
            <a:r>
              <a:rPr lang="en-US" altLang="zh-TW" sz="3600" dirty="0" smtClean="0"/>
              <a:t>24 </a:t>
            </a:r>
            <a:r>
              <a:rPr lang="zh-TW" altLang="en-US" sz="3600" dirty="0"/>
              <a:t>教 會 怎 樣 順 服 基 督 ， 妻 子 也 要 怎 樣 凡 事 順 服 丈 夫 。</a:t>
            </a:r>
          </a:p>
          <a:p>
            <a:r>
              <a:rPr lang="en-US" altLang="zh-TW" sz="3600" dirty="0" smtClean="0"/>
              <a:t>25 </a:t>
            </a:r>
            <a:r>
              <a:rPr lang="zh-TW" altLang="en-US" sz="3600" dirty="0"/>
              <a:t>你 們 作 丈 夫 的 ， 要 愛 你 們 的 妻 子 ， 正 如 基 督 愛 教 會 ， 為 教 會 捨 己 。</a:t>
            </a:r>
          </a:p>
          <a:p>
            <a:r>
              <a:rPr lang="en-US" altLang="zh-TW" sz="3600" dirty="0" smtClean="0"/>
              <a:t>26 </a:t>
            </a:r>
            <a:r>
              <a:rPr lang="zh-TW" altLang="en-US" sz="3600" dirty="0"/>
              <a:t>要 用 水 藉 著 道 把 教 會 洗 淨 ， 成 為 聖 潔 ，</a:t>
            </a:r>
          </a:p>
          <a:p>
            <a:r>
              <a:rPr lang="en-US" altLang="zh-TW" sz="3600" dirty="0" smtClean="0"/>
              <a:t>27 </a:t>
            </a:r>
            <a:r>
              <a:rPr lang="zh-TW" altLang="en-US" sz="3600" dirty="0"/>
              <a:t>可 以 獻 給 自 己 ， 作 個 榮 耀 的 教 會 ， 毫 無 玷 污 、 皺 紋 等 類 的 病 ， 乃 是 聖 潔 沒 有 瑕 疵 的 。</a:t>
            </a:r>
          </a:p>
          <a:p>
            <a:r>
              <a:rPr lang="en-US" altLang="zh-TW" sz="3600" dirty="0" smtClean="0"/>
              <a:t>28 </a:t>
            </a:r>
            <a:r>
              <a:rPr lang="zh-TW" altLang="en-US" sz="3600" dirty="0"/>
              <a:t>丈 夫 也 當 照 樣 愛 妻 子 ， 如 同 愛 自 己 的 身 子 ； 愛 妻 子 便 是 愛 自 己 了 。</a:t>
            </a:r>
          </a:p>
          <a:p>
            <a:r>
              <a:rPr lang="en-US" altLang="zh-TW" sz="3600" dirty="0" smtClean="0"/>
              <a:t>29 </a:t>
            </a:r>
            <a:r>
              <a:rPr lang="zh-TW" altLang="en-US" sz="3600" dirty="0"/>
              <a:t>從 來 沒 有 人 恨 惡 自 己 的 身 子 ， 總 是 保 養 顧 惜 ， </a:t>
            </a:r>
            <a:r>
              <a:rPr lang="zh-TW" altLang="en-US" sz="3600" dirty="0">
                <a:solidFill>
                  <a:srgbClr val="FF0000"/>
                </a:solidFill>
              </a:rPr>
              <a:t>正 像 基 督 待 教 會 一 樣 </a:t>
            </a:r>
            <a:r>
              <a:rPr lang="zh-TW" altLang="en-US" sz="3600" dirty="0"/>
              <a:t>，</a:t>
            </a:r>
          </a:p>
          <a:p>
            <a:r>
              <a:rPr lang="en-US" altLang="zh-TW" sz="3600" dirty="0" smtClean="0"/>
              <a:t>30 </a:t>
            </a:r>
            <a:r>
              <a:rPr lang="zh-TW" altLang="en-US" sz="3600" dirty="0"/>
              <a:t>因 我 們 是 他 身 上 的 肢 體 （ 有 古 卷 在 此 有 ： 就 是 他 的 骨 他 的 肉 ） 。</a:t>
            </a:r>
          </a:p>
          <a:p>
            <a:r>
              <a:rPr lang="en-US" altLang="zh-TW" sz="3600" dirty="0" smtClean="0"/>
              <a:t>31 </a:t>
            </a:r>
            <a:r>
              <a:rPr lang="zh-TW" altLang="en-US" sz="3600" dirty="0"/>
              <a:t>為 這 個 緣 故 ， 人 要 離 開 父 母 ， 與 妻 子 連 合 ， 二 人 成 為 一 體 。</a:t>
            </a:r>
          </a:p>
          <a:p>
            <a:r>
              <a:rPr lang="en-US" altLang="zh-TW" sz="3600" dirty="0" smtClean="0"/>
              <a:t>32 </a:t>
            </a:r>
            <a:r>
              <a:rPr lang="zh-TW" altLang="en-US" sz="3600" dirty="0"/>
              <a:t>這 是 極 大 的 奧 祕 ， 但 我 是 指 著 基 督 和 教 會 說 的 。</a:t>
            </a:r>
          </a:p>
          <a:p>
            <a:r>
              <a:rPr lang="en-US" altLang="zh-TW" sz="3600" dirty="0" smtClean="0"/>
              <a:t>33 </a:t>
            </a:r>
            <a:r>
              <a:rPr lang="zh-TW" altLang="en-US" sz="3600" dirty="0"/>
              <a:t>然 而 ， 你 們 各 人 都 當 愛 妻 子 ， 如 同 愛 自 己 一 樣 。 妻 子 也 當 敬 重 他 的 丈 夫 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80419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55" r="55"/>
          <a:stretch>
            <a:fillRect/>
          </a:stretch>
        </p:blipFill>
        <p:spPr>
          <a:xfrm>
            <a:off x="0" y="-7296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4144" y="14166"/>
            <a:ext cx="10566730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50"/>
              </a:lnSpc>
            </a:pPr>
            <a:r>
              <a:rPr lang="en-US" sz="9500" dirty="0" smtClean="0">
                <a:solidFill>
                  <a:srgbClr val="FFFF00"/>
                </a:solidFill>
                <a:latin typeface="SimSun"/>
                <a:ea typeface="PMingLiU"/>
              </a:rPr>
              <a:t>創世記2:24</a:t>
            </a:r>
            <a:r>
              <a:rPr lang="en-US" sz="9500" dirty="0">
                <a:solidFill>
                  <a:srgbClr val="FFFFFF"/>
                </a:solidFill>
                <a:latin typeface="SimSun"/>
                <a:ea typeface="PMingLiU"/>
              </a:rPr>
              <a:t> </a:t>
            </a:r>
            <a:endParaRPr lang="en-US" sz="9500" dirty="0">
              <a:solidFill>
                <a:srgbClr val="FFFFFF"/>
              </a:solidFill>
              <a:latin typeface="SimSun"/>
              <a:ea typeface="PMingLiU" panose="02020500000000000000" pitchFamily="18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618511"/>
            <a:ext cx="16459200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6000" dirty="0" smtClean="0">
                <a:solidFill>
                  <a:srgbClr val="FFFF00"/>
                </a:solidFill>
                <a:latin typeface="SimSun"/>
                <a:ea typeface="SimSun"/>
                <a:cs typeface="+mn-lt"/>
              </a:rPr>
              <a:t>24)</a:t>
            </a:r>
            <a:r>
              <a:rPr lang="zh-TW" altLang="en-US" sz="6000" dirty="0" smtClean="0">
                <a:solidFill>
                  <a:srgbClr val="FFFF00"/>
                </a:solidFill>
                <a:latin typeface="SimSun"/>
                <a:ea typeface="SimSun"/>
                <a:cs typeface="+mn-lt"/>
              </a:rPr>
              <a:t> </a:t>
            </a:r>
            <a:r>
              <a:rPr lang="en-US" altLang="zh-TW" sz="6000" baseline="30000" dirty="0">
                <a:solidFill>
                  <a:srgbClr val="FFFF00"/>
                </a:solidFill>
              </a:rPr>
              <a:t>24 </a:t>
            </a:r>
            <a:r>
              <a:rPr lang="zh-TW" altLang="en-US" sz="6000" dirty="0">
                <a:solidFill>
                  <a:srgbClr val="FFFF00"/>
                </a:solidFill>
              </a:rPr>
              <a:t>因 此 ， 人 要 離 開 父 母 ， 與 妻 子 </a:t>
            </a:r>
            <a:r>
              <a:rPr lang="zh-TW" altLang="en-US" sz="6000" dirty="0">
                <a:solidFill>
                  <a:srgbClr val="FFC000"/>
                </a:solidFill>
              </a:rPr>
              <a:t>連 合</a:t>
            </a:r>
            <a:r>
              <a:rPr lang="zh-TW" altLang="en-US" sz="6000" dirty="0">
                <a:solidFill>
                  <a:srgbClr val="FFFF00"/>
                </a:solidFill>
              </a:rPr>
              <a:t> ， 二 人 成 為 一 體 </a:t>
            </a:r>
            <a:r>
              <a:rPr lang="zh-TW" altLang="en-US" sz="6000" dirty="0" smtClean="0">
                <a:solidFill>
                  <a:srgbClr val="FFFF00"/>
                </a:solidFill>
              </a:rPr>
              <a:t>。</a:t>
            </a:r>
            <a:endParaRPr lang="en-US" altLang="zh-TW" sz="6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endParaRPr lang="en-US" sz="6000" dirty="0">
              <a:solidFill>
                <a:srgbClr val="FFFF00"/>
              </a:solidFill>
              <a:latin typeface="SimSun"/>
              <a:ea typeface="PMingLiU"/>
              <a:cs typeface="Calibri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FA4D370-08F2-E5AA-4F40-5A864C1FB258}"/>
              </a:ext>
            </a:extLst>
          </p:cNvPr>
          <p:cNvSpPr txBox="1"/>
          <p:nvPr/>
        </p:nvSpPr>
        <p:spPr>
          <a:xfrm>
            <a:off x="3505200" y="5325996"/>
            <a:ext cx="10820400" cy="43855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72"/>
              </a:lnSpc>
              <a:spcBef>
                <a:spcPct val="0"/>
              </a:spcBef>
            </a:pPr>
            <a:r>
              <a:rPr lang="en-US" altLang="ja-JP" sz="11500" b="1" dirty="0" err="1" smtClean="0">
                <a:solidFill>
                  <a:srgbClr val="FFFF00"/>
                </a:solidFill>
                <a:latin typeface="SimSun"/>
                <a:ea typeface="SimSun"/>
              </a:rPr>
              <a:t>davaq</a:t>
            </a:r>
            <a:endParaRPr lang="en-US" altLang="ja-JP" sz="11500" b="1" dirty="0" smtClean="0">
              <a:solidFill>
                <a:srgbClr val="FFFF00"/>
              </a:solidFill>
              <a:latin typeface="SimSun"/>
              <a:ea typeface="SimSun"/>
            </a:endParaRPr>
          </a:p>
          <a:p>
            <a:pPr algn="ctr">
              <a:lnSpc>
                <a:spcPts val="18172"/>
              </a:lnSpc>
              <a:spcBef>
                <a:spcPct val="0"/>
              </a:spcBef>
            </a:pPr>
            <a:r>
              <a:rPr lang="zh-TW" altLang="en-US" sz="9600" b="1" dirty="0" smtClean="0">
                <a:solidFill>
                  <a:srgbClr val="FFFF00"/>
                </a:solidFill>
                <a:latin typeface="SimSun"/>
                <a:ea typeface="SimSun"/>
                <a:cs typeface="+mn-lt"/>
              </a:rPr>
              <a:t> </a:t>
            </a:r>
            <a:r>
              <a:rPr lang="zh-TW" altLang="en-US" sz="9600" dirty="0">
                <a:solidFill>
                  <a:srgbClr val="FFFF00"/>
                </a:solidFill>
              </a:rPr>
              <a:t>連</a:t>
            </a:r>
            <a:r>
              <a:rPr lang="zh-TW" altLang="en-US" sz="9600" dirty="0" smtClean="0">
                <a:solidFill>
                  <a:srgbClr val="FFFF00"/>
                </a:solidFill>
              </a:rPr>
              <a:t>合</a:t>
            </a:r>
            <a:r>
              <a:rPr lang="en-US" altLang="zh-TW" sz="9600" dirty="0" smtClean="0">
                <a:solidFill>
                  <a:srgbClr val="FFFF00"/>
                </a:solidFill>
              </a:rPr>
              <a:t>,</a:t>
            </a:r>
            <a:r>
              <a:rPr lang="zh-TW" altLang="en-US" sz="9600" dirty="0" smtClean="0">
                <a:solidFill>
                  <a:srgbClr val="FFFF00"/>
                </a:solidFill>
              </a:rPr>
              <a:t>戀</a:t>
            </a:r>
            <a:r>
              <a:rPr lang="en-US" altLang="zh-TW" sz="9600" dirty="0" smtClean="0">
                <a:solidFill>
                  <a:srgbClr val="FFFF00"/>
                </a:solidFill>
              </a:rPr>
              <a:t>,</a:t>
            </a:r>
            <a:r>
              <a:rPr lang="zh-TW" altLang="en-US" sz="9600" dirty="0" smtClean="0">
                <a:solidFill>
                  <a:srgbClr val="FFFF00"/>
                </a:solidFill>
              </a:rPr>
              <a:t>粘</a:t>
            </a:r>
            <a:r>
              <a:rPr lang="en-US" altLang="zh-TW" sz="9600" dirty="0" smtClean="0">
                <a:solidFill>
                  <a:srgbClr val="FFFF00"/>
                </a:solidFill>
              </a:rPr>
              <a:t>,</a:t>
            </a:r>
            <a:r>
              <a:rPr lang="zh-TW" altLang="en-US" sz="9600" dirty="0">
                <a:solidFill>
                  <a:srgbClr val="FFFF00"/>
                </a:solidFill>
              </a:rPr>
              <a:t>貼</a:t>
            </a:r>
            <a:endParaRPr lang="ja-JP" altLang="en-US" sz="11500" b="1" dirty="0">
              <a:solidFill>
                <a:srgbClr val="FFFF00"/>
              </a:solidFill>
              <a:latin typeface="SimSu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14933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Davaq</a:t>
            </a:r>
            <a:r>
              <a:rPr lang="en-US" dirty="0" smtClean="0"/>
              <a:t>  </a:t>
            </a:r>
            <a:r>
              <a:rPr lang="zh-TW" altLang="en-US" dirty="0" smtClean="0"/>
              <a:t>連</a:t>
            </a:r>
            <a:r>
              <a:rPr lang="zh-TW" altLang="en-US" dirty="0"/>
              <a:t>合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764000" cy="781050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+mn-ea"/>
              </a:rPr>
              <a:t>人 要 離 開 父 母 ， 與 妻 子 </a:t>
            </a:r>
            <a:r>
              <a:rPr lang="zh-TW" altLang="en-US" sz="4000" dirty="0">
                <a:solidFill>
                  <a:srgbClr val="FF0000"/>
                </a:solidFill>
                <a:latin typeface="+mn-ea"/>
              </a:rPr>
              <a:t>連 </a:t>
            </a:r>
            <a:r>
              <a:rPr lang="zh-TW" altLang="en-US" sz="4000" dirty="0" smtClean="0">
                <a:solidFill>
                  <a:srgbClr val="FF0000"/>
                </a:solidFill>
                <a:latin typeface="+mn-ea"/>
              </a:rPr>
              <a:t>合</a:t>
            </a:r>
            <a:r>
              <a:rPr lang="en-US" altLang="zh-TW" sz="4000" dirty="0" smtClean="0">
                <a:solidFill>
                  <a:srgbClr val="FF0000"/>
                </a:solidFill>
                <a:latin typeface="+mn-ea"/>
              </a:rPr>
              <a:t>…</a:t>
            </a:r>
            <a:r>
              <a:rPr lang="zh-TW" altLang="en-US" sz="4000" dirty="0">
                <a:latin typeface="+mn-ea"/>
              </a:rPr>
              <a:t>乃 是 一 體 的 了 。 所 以 ， 神 配 合 的 ， 人 不 可 分 開 </a:t>
            </a:r>
            <a:r>
              <a:rPr lang="zh-TW" altLang="en-US" sz="4000" dirty="0" smtClean="0">
                <a:latin typeface="+mn-ea"/>
              </a:rPr>
              <a:t>。</a:t>
            </a:r>
            <a:endParaRPr lang="en-US" altLang="zh-TW" sz="4000" dirty="0" smtClean="0">
              <a:latin typeface="+mn-ea"/>
            </a:endParaRPr>
          </a:p>
          <a:p>
            <a:r>
              <a:rPr lang="zh-TW" altLang="en-US" sz="4000" dirty="0"/>
              <a:t>羔 羊 婚 娶 的 時 候 到 了 ； 新 婦 也 自 己 預 備 好 </a:t>
            </a:r>
            <a:r>
              <a:rPr lang="zh-TW" altLang="en-US" sz="4000" dirty="0" smtClean="0"/>
              <a:t>了</a:t>
            </a:r>
            <a:endParaRPr lang="en-US" altLang="zh-TW" sz="4000" dirty="0" smtClean="0"/>
          </a:p>
          <a:p>
            <a:r>
              <a:rPr lang="zh-TW" altLang="en-US" sz="4000" dirty="0">
                <a:solidFill>
                  <a:srgbClr val="FF0000"/>
                </a:solidFill>
              </a:rPr>
              <a:t>專 靠</a:t>
            </a:r>
            <a:r>
              <a:rPr lang="zh-TW" altLang="en-US" sz="4000" dirty="0"/>
              <a:t> 耶 和 華 ─ 你 們 的 </a:t>
            </a:r>
            <a:r>
              <a:rPr lang="zh-TW" altLang="en-US" sz="4000" dirty="0" smtClean="0"/>
              <a:t>神</a:t>
            </a:r>
            <a:endParaRPr lang="en-US" altLang="zh-TW" sz="4000" dirty="0" smtClean="0"/>
          </a:p>
          <a:p>
            <a:r>
              <a:rPr lang="zh-TW" altLang="en-US" sz="4000" dirty="0">
                <a:solidFill>
                  <a:srgbClr val="FF0000"/>
                </a:solidFill>
              </a:rPr>
              <a:t>彼 此 </a:t>
            </a:r>
            <a:r>
              <a:rPr lang="zh-TW" altLang="en-US" sz="4000" dirty="0"/>
              <a:t>順 </a:t>
            </a:r>
            <a:r>
              <a:rPr lang="zh-TW" altLang="en-US" sz="4000" dirty="0" smtClean="0"/>
              <a:t>服</a:t>
            </a:r>
            <a:r>
              <a:rPr lang="en-US" altLang="zh-TW" sz="4000" dirty="0" smtClean="0"/>
              <a:t>,….</a:t>
            </a:r>
            <a:r>
              <a:rPr lang="zh-TW" altLang="en-US" sz="4000" dirty="0" smtClean="0"/>
              <a:t>如 </a:t>
            </a:r>
            <a:r>
              <a:rPr lang="zh-TW" altLang="en-US" sz="4000" dirty="0"/>
              <a:t>同 順 服 主 </a:t>
            </a:r>
            <a:endParaRPr lang="en-US" altLang="zh-TW" sz="4000" dirty="0" smtClean="0"/>
          </a:p>
          <a:p>
            <a:endParaRPr lang="en-US" altLang="zh-TW" sz="4000" dirty="0" smtClean="0"/>
          </a:p>
          <a:p>
            <a:endParaRPr lang="en-US" altLang="zh-TW" sz="4000" dirty="0" smtClean="0">
              <a:latin typeface="+mn-ea"/>
            </a:endParaRPr>
          </a:p>
          <a:p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0" y="3847906"/>
            <a:ext cx="4228571" cy="573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674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rcRect t="25109" b="251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370347" y="4186219"/>
            <a:ext cx="8550539" cy="207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262"/>
              </a:lnSpc>
            </a:pPr>
            <a:r>
              <a:rPr lang="en-US" sz="13278" dirty="0" err="1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看未得之民</a:t>
            </a:r>
            <a:endParaRPr lang="en-US" sz="13278" dirty="0">
              <a:solidFill>
                <a:schemeClr val="accent2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687815" y="2630870"/>
            <a:ext cx="3608252" cy="217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72"/>
              </a:lnSpc>
            </a:pPr>
            <a:r>
              <a:rPr lang="zh-CN" altLang="en-US" sz="13978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福音</a:t>
            </a:r>
            <a:endParaRPr lang="en-US" sz="13978" dirty="0">
              <a:solidFill>
                <a:schemeClr val="accent2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rcRect t="25109" b="251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163452" y="455795"/>
            <a:ext cx="13961096" cy="8984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7262"/>
              </a:lnSpc>
              <a:spcBef>
                <a:spcPct val="0"/>
              </a:spcBef>
            </a:pPr>
            <a:r>
              <a:rPr lang="en-US" sz="13278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“</a:t>
            </a:r>
            <a:r>
              <a:rPr lang="en-US" sz="13278" dirty="0" err="1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歷史上大部分福音工作的突破是基督徒在聖靈大能裡禱告的結果</a:t>
            </a:r>
            <a:r>
              <a:rPr lang="en-US" sz="13278" dirty="0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。”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50000"/>
          </a:blip>
          <a:srcRect t="5021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847553" y="2476500"/>
            <a:ext cx="5445976" cy="2178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172"/>
              </a:lnSpc>
            </a:pPr>
            <a:r>
              <a:rPr lang="en-US" sz="13978" u="sng" dirty="0" err="1">
                <a:solidFill>
                  <a:schemeClr val="accent2">
                    <a:lumMod val="50000"/>
                  </a:schemeClr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穆斯林</a:t>
            </a:r>
            <a:endParaRPr lang="en-US" sz="13978" u="sng" dirty="0">
              <a:solidFill>
                <a:schemeClr val="accent2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530085" y="4414819"/>
            <a:ext cx="10367140" cy="20709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17262"/>
              </a:lnSpc>
            </a:pPr>
            <a:r>
              <a:rPr lang="ja-JP" altLang="en-US" sz="13250" u="sng" dirty="0" smtClean="0">
                <a:solidFill>
                  <a:schemeClr val="accent2">
                    <a:lumMod val="50000"/>
                  </a:schemeClr>
                </a:solidFill>
                <a:latin typeface="PMingLiU"/>
                <a:ea typeface="PMingLiU"/>
              </a:rPr>
              <a:t>的青年</a:t>
            </a:r>
            <a:endParaRPr lang="ja-JP" altLang="en-US" sz="13250" u="sng" dirty="0">
              <a:solidFill>
                <a:schemeClr val="accent2">
                  <a:lumMod val="50000"/>
                </a:schemeClr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晝 夜 思 想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611600" cy="7962900"/>
          </a:xfrm>
        </p:spPr>
        <p:txBody>
          <a:bodyPr>
            <a:normAutofit/>
          </a:bodyPr>
          <a:lstStyle/>
          <a:p>
            <a:r>
              <a:rPr lang="zh-TW" altLang="en-US" sz="4800" b="1" dirty="0"/>
              <a:t>詩 篇 </a:t>
            </a:r>
            <a:r>
              <a:rPr lang="en-US" altLang="zh-TW" sz="4800" b="1" dirty="0" smtClean="0"/>
              <a:t>1</a:t>
            </a:r>
            <a:r>
              <a:rPr lang="en-US" altLang="zh-TW" sz="4800" baseline="30000" dirty="0" smtClean="0"/>
              <a:t>:2</a:t>
            </a:r>
            <a:r>
              <a:rPr lang="en-US" altLang="zh-TW" sz="4800" baseline="30000" dirty="0"/>
              <a:t> </a:t>
            </a:r>
            <a:r>
              <a:rPr lang="zh-TW" altLang="en-US" sz="4800" dirty="0"/>
              <a:t>惟 </a:t>
            </a:r>
            <a:r>
              <a:rPr lang="zh-TW" altLang="en-US" sz="4800" dirty="0">
                <a:solidFill>
                  <a:srgbClr val="FF0000"/>
                </a:solidFill>
              </a:rPr>
              <a:t>喜 愛</a:t>
            </a:r>
            <a:r>
              <a:rPr lang="zh-TW" altLang="en-US" sz="4800" dirty="0"/>
              <a:t> 耶 和 華 的 律 法 ， </a:t>
            </a:r>
            <a:r>
              <a:rPr lang="zh-TW" altLang="en-US" sz="4800" dirty="0">
                <a:solidFill>
                  <a:srgbClr val="FF0000"/>
                </a:solidFill>
              </a:rPr>
              <a:t>晝 夜 思 想 </a:t>
            </a:r>
            <a:r>
              <a:rPr lang="zh-TW" altLang="en-US" sz="4800" dirty="0"/>
              <a:t>， 這 人 便 為 有 福 </a:t>
            </a:r>
            <a:r>
              <a:rPr lang="zh-TW" altLang="en-US" sz="4800" dirty="0" smtClean="0"/>
              <a:t>！</a:t>
            </a:r>
            <a:endParaRPr lang="en-US" altLang="zh-TW" sz="4800" dirty="0"/>
          </a:p>
          <a:p>
            <a:endParaRPr lang="en-US" sz="4800" dirty="0" smtClean="0"/>
          </a:p>
          <a:p>
            <a:r>
              <a:rPr lang="zh-TW" altLang="en-US" sz="4800" b="1" dirty="0"/>
              <a:t>約 書 亞 記 </a:t>
            </a:r>
            <a:r>
              <a:rPr lang="en-US" altLang="zh-TW" sz="4800" b="1" dirty="0" smtClean="0"/>
              <a:t>1:</a:t>
            </a:r>
            <a:r>
              <a:rPr lang="en-US" altLang="zh-TW" sz="4800" baseline="30000" dirty="0" smtClean="0"/>
              <a:t>8</a:t>
            </a:r>
            <a:r>
              <a:rPr lang="en-US" altLang="zh-TW" sz="4800" baseline="30000" dirty="0"/>
              <a:t> </a:t>
            </a:r>
            <a:r>
              <a:rPr lang="zh-TW" altLang="en-US" sz="4800" dirty="0"/>
              <a:t>這 律 法 書 不 可 離 開 你 的 口 ， 總 要 晝 夜 思 想 ， 好 使 你 謹 守 遵 行 這 書 上 所 寫 的 一 切 話 。 如 此 ， 你 的 道 路 就 可 以 亨 通 ， 凡 事 順 利 。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081831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9EE321F5-D57E-888B-0357-D613AE0B84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rcRect l="55" r="5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244144" y="14166"/>
            <a:ext cx="10566730" cy="1590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350"/>
              </a:lnSpc>
            </a:pPr>
            <a:r>
              <a:rPr lang="en-US" sz="9500" dirty="0" smtClean="0">
                <a:solidFill>
                  <a:srgbClr val="FFFF00"/>
                </a:solidFill>
                <a:latin typeface="SimSun"/>
                <a:ea typeface="PMingLiU"/>
              </a:rPr>
              <a:t>創世記2:24</a:t>
            </a:r>
            <a:r>
              <a:rPr lang="en-US" sz="9500" dirty="0">
                <a:solidFill>
                  <a:srgbClr val="FFFFFF"/>
                </a:solidFill>
                <a:latin typeface="SimSun"/>
                <a:ea typeface="PMingLiU"/>
              </a:rPr>
              <a:t> </a:t>
            </a:r>
            <a:endParaRPr lang="en-US" sz="9500" dirty="0">
              <a:solidFill>
                <a:srgbClr val="FFFFFF"/>
              </a:solidFill>
              <a:latin typeface="SimSun"/>
              <a:ea typeface="PMingLiU" panose="02020500000000000000" pitchFamily="18" charset="-12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81000" y="1618511"/>
            <a:ext cx="16459200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ja-JP" sz="6000" dirty="0" smtClean="0">
                <a:solidFill>
                  <a:srgbClr val="FFFF00"/>
                </a:solidFill>
                <a:latin typeface="SimSun"/>
                <a:ea typeface="SimSun"/>
                <a:cs typeface="+mn-lt"/>
              </a:rPr>
              <a:t>24)</a:t>
            </a:r>
            <a:r>
              <a:rPr lang="zh-TW" altLang="en-US" sz="6000" dirty="0" smtClean="0">
                <a:solidFill>
                  <a:srgbClr val="FFFF00"/>
                </a:solidFill>
                <a:latin typeface="SimSun"/>
                <a:ea typeface="SimSun"/>
                <a:cs typeface="+mn-lt"/>
              </a:rPr>
              <a:t> </a:t>
            </a:r>
            <a:r>
              <a:rPr lang="en-US" altLang="zh-TW" sz="6000" baseline="30000" dirty="0">
                <a:solidFill>
                  <a:srgbClr val="FFFF00"/>
                </a:solidFill>
              </a:rPr>
              <a:t>24 </a:t>
            </a:r>
            <a:r>
              <a:rPr lang="zh-TW" altLang="en-US" sz="6000" dirty="0">
                <a:solidFill>
                  <a:srgbClr val="FFFF00"/>
                </a:solidFill>
              </a:rPr>
              <a:t>因 此 ， 人 要 離 開 父 母 ， 與 妻 子 </a:t>
            </a:r>
            <a:r>
              <a:rPr lang="zh-TW" altLang="en-US" sz="6000" dirty="0">
                <a:solidFill>
                  <a:srgbClr val="FFC000"/>
                </a:solidFill>
              </a:rPr>
              <a:t>連 合</a:t>
            </a:r>
            <a:r>
              <a:rPr lang="zh-TW" altLang="en-US" sz="6000" dirty="0">
                <a:solidFill>
                  <a:srgbClr val="FFFF00"/>
                </a:solidFill>
              </a:rPr>
              <a:t> ， 二 人 成 為 一 體 </a:t>
            </a:r>
            <a:r>
              <a:rPr lang="zh-TW" altLang="en-US" sz="6000" dirty="0" smtClean="0">
                <a:solidFill>
                  <a:srgbClr val="FFFF00"/>
                </a:solidFill>
              </a:rPr>
              <a:t>。</a:t>
            </a:r>
            <a:endParaRPr lang="en-US" altLang="zh-TW" sz="6000" dirty="0" smtClean="0">
              <a:solidFill>
                <a:srgbClr val="FFFF00"/>
              </a:solidFill>
            </a:endParaRPr>
          </a:p>
          <a:p>
            <a:pPr>
              <a:spcBef>
                <a:spcPct val="0"/>
              </a:spcBef>
            </a:pPr>
            <a:r>
              <a:rPr lang="en-US" sz="6000" b="1" dirty="0">
                <a:solidFill>
                  <a:srgbClr val="FFFF00"/>
                </a:solidFill>
              </a:rPr>
              <a:t>24</a:t>
            </a:r>
            <a:r>
              <a:rPr lang="en-US" sz="6000" dirty="0">
                <a:solidFill>
                  <a:srgbClr val="FFFF00"/>
                </a:solidFill>
              </a:rPr>
              <a:t> Therefore shall a man leave his father and his mother, and shall </a:t>
            </a:r>
            <a:r>
              <a:rPr lang="en-US" sz="6000" dirty="0">
                <a:solidFill>
                  <a:srgbClr val="FFC000"/>
                </a:solidFill>
              </a:rPr>
              <a:t>cleave</a:t>
            </a:r>
            <a:r>
              <a:rPr lang="en-US" sz="6000" dirty="0">
                <a:solidFill>
                  <a:srgbClr val="FFFF00"/>
                </a:solidFill>
              </a:rPr>
              <a:t> unto his wife, and they shall be one flesh. </a:t>
            </a:r>
            <a:endParaRPr lang="en-US" altLang="ja-JP" sz="6000" dirty="0" smtClean="0">
              <a:solidFill>
                <a:srgbClr val="FFFF00"/>
              </a:solidFill>
              <a:latin typeface="SimSun"/>
              <a:ea typeface="SimSun"/>
              <a:cs typeface="+mn-lt"/>
            </a:endParaRPr>
          </a:p>
          <a:p>
            <a:pPr>
              <a:spcBef>
                <a:spcPct val="0"/>
              </a:spcBef>
            </a:pPr>
            <a:endParaRPr lang="en-US" sz="6000" dirty="0">
              <a:solidFill>
                <a:srgbClr val="FFFF00"/>
              </a:solidFill>
              <a:latin typeface="SimSun"/>
              <a:ea typeface="PMingLiU"/>
              <a:cs typeface="Calibri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1FA4D370-08F2-E5AA-4F40-5A864C1FB258}"/>
              </a:ext>
            </a:extLst>
          </p:cNvPr>
          <p:cNvSpPr txBox="1"/>
          <p:nvPr/>
        </p:nvSpPr>
        <p:spPr>
          <a:xfrm>
            <a:off x="3505200" y="5325996"/>
            <a:ext cx="10820400" cy="46679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8172"/>
              </a:lnSpc>
              <a:spcBef>
                <a:spcPct val="0"/>
              </a:spcBef>
            </a:pPr>
            <a:r>
              <a:rPr lang="en-US" altLang="ja-JP" sz="11500" b="1" dirty="0" err="1" smtClean="0">
                <a:solidFill>
                  <a:srgbClr val="FFFF00"/>
                </a:solidFill>
                <a:latin typeface="SimSun"/>
                <a:ea typeface="SimSun"/>
              </a:rPr>
              <a:t>davaq</a:t>
            </a:r>
            <a:endParaRPr lang="en-US" altLang="ja-JP" sz="11500" b="1" dirty="0" smtClean="0">
              <a:solidFill>
                <a:srgbClr val="FFFF00"/>
              </a:solidFill>
              <a:latin typeface="SimSun"/>
              <a:ea typeface="SimSun"/>
            </a:endParaRPr>
          </a:p>
          <a:p>
            <a:pPr algn="ctr">
              <a:lnSpc>
                <a:spcPts val="18172"/>
              </a:lnSpc>
              <a:spcBef>
                <a:spcPct val="0"/>
              </a:spcBef>
            </a:pPr>
            <a:r>
              <a:rPr lang="zh-TW" altLang="en-US" sz="9600" b="1" dirty="0" smtClean="0">
                <a:solidFill>
                  <a:srgbClr val="FFFF00"/>
                </a:solidFill>
                <a:latin typeface="SimSun"/>
                <a:ea typeface="SimSun"/>
                <a:cs typeface="+mn-lt"/>
              </a:rPr>
              <a:t> </a:t>
            </a:r>
            <a:r>
              <a:rPr lang="zh-TW" altLang="en-US" sz="9600" dirty="0">
                <a:solidFill>
                  <a:srgbClr val="FFFF00"/>
                </a:solidFill>
              </a:rPr>
              <a:t>連</a:t>
            </a:r>
            <a:r>
              <a:rPr lang="zh-TW" altLang="en-US" sz="9600" dirty="0" smtClean="0">
                <a:solidFill>
                  <a:srgbClr val="FFFF00"/>
                </a:solidFill>
              </a:rPr>
              <a:t>合</a:t>
            </a:r>
            <a:endParaRPr lang="ja-JP" altLang="en-US" sz="11500" b="1" dirty="0">
              <a:solidFill>
                <a:srgbClr val="FFFF00"/>
              </a:solidFill>
              <a:latin typeface="SimSun"/>
              <a:ea typeface="SimSun"/>
            </a:endParaRPr>
          </a:p>
        </p:txBody>
      </p:sp>
    </p:spTree>
    <p:extLst>
      <p:ext uri="{BB962C8B-B14F-4D97-AF65-F5344CB8AC3E}">
        <p14:creationId xmlns:p14="http://schemas.microsoft.com/office/powerpoint/2010/main" val="4661829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747015"/>
              </p:ext>
            </p:extLst>
          </p:nvPr>
        </p:nvGraphicFramePr>
        <p:xfrm>
          <a:off x="914400" y="1257300"/>
          <a:ext cx="16535400" cy="8179149"/>
        </p:xfrm>
        <a:graphic>
          <a:graphicData uri="http://schemas.openxmlformats.org/drawingml/2006/table">
            <a:tbl>
              <a:tblPr/>
              <a:tblGrid>
                <a:gridCol w="8267700">
                  <a:extLst>
                    <a:ext uri="{9D8B030D-6E8A-4147-A177-3AD203B41FA5}">
                      <a16:colId xmlns:a16="http://schemas.microsoft.com/office/drawing/2014/main" val="2267146028"/>
                    </a:ext>
                  </a:extLst>
                </a:gridCol>
                <a:gridCol w="8267700">
                  <a:extLst>
                    <a:ext uri="{9D8B030D-6E8A-4147-A177-3AD203B41FA5}">
                      <a16:colId xmlns:a16="http://schemas.microsoft.com/office/drawing/2014/main" val="2708082101"/>
                    </a:ext>
                  </a:extLst>
                </a:gridCol>
              </a:tblGrid>
              <a:tr h="1019503">
                <a:tc>
                  <a:txBody>
                    <a:bodyPr/>
                    <a:lstStyle/>
                    <a:p>
                      <a:r>
                        <a:rPr lang="en-US" sz="5400" dirty="0"/>
                        <a:t>Word Parsed: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5400" dirty="0"/>
                        <a:t>וְדָבַק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6796693"/>
                  </a:ext>
                </a:extLst>
              </a:tr>
              <a:tr h="1019503">
                <a:tc>
                  <a:txBody>
                    <a:bodyPr/>
                    <a:lstStyle/>
                    <a:p>
                      <a:r>
                        <a:rPr lang="en-US" sz="5400" dirty="0"/>
                        <a:t>Parts of Speech: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/>
                        <a:t>Verb </a:t>
                      </a:r>
                      <a:r>
                        <a:rPr lang="en-US" sz="5400" dirty="0" err="1"/>
                        <a:t>Qal</a:t>
                      </a:r>
                      <a:r>
                        <a:rPr lang="en-US" sz="5400" dirty="0"/>
                        <a:t> Perfect 3</a:t>
                      </a:r>
                      <a:r>
                        <a:rPr lang="en-US" sz="5400" baseline="30000" dirty="0"/>
                        <a:t>rd</a:t>
                      </a:r>
                      <a:r>
                        <a:rPr lang="en-US" sz="5400" dirty="0"/>
                        <a:t> Mas. Sing.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7105118"/>
                  </a:ext>
                </a:extLst>
              </a:tr>
              <a:tr h="1019503">
                <a:tc>
                  <a:txBody>
                    <a:bodyPr/>
                    <a:lstStyle/>
                    <a:p>
                      <a:r>
                        <a:rPr lang="en-US" sz="5400"/>
                        <a:t>Root: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he-IL" sz="5400" dirty="0"/>
                        <a:t>דבק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8704488"/>
                  </a:ext>
                </a:extLst>
              </a:tr>
              <a:tr h="1019503">
                <a:tc>
                  <a:txBody>
                    <a:bodyPr/>
                    <a:lstStyle/>
                    <a:p>
                      <a:r>
                        <a:rPr lang="en-US" sz="5400"/>
                        <a:t>Strong's Number: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/>
                        <a:t>H1692, H1693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685327"/>
                  </a:ext>
                </a:extLst>
              </a:tr>
              <a:tr h="3313385">
                <a:tc>
                  <a:txBody>
                    <a:bodyPr/>
                    <a:lstStyle/>
                    <a:p>
                      <a:pPr fontAlgn="t"/>
                      <a:r>
                        <a:rPr lang="en-US" sz="5400">
                          <a:effectLst/>
                        </a:rPr>
                        <a:t>Infinitive Definition: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5400" dirty="0"/>
                        <a:t>1. to cling, stick, stay</a:t>
                      </a:r>
                      <a:br>
                        <a:rPr lang="en-US" sz="5400" dirty="0"/>
                      </a:br>
                      <a:r>
                        <a:rPr lang="en-US" sz="5400" dirty="0"/>
                        <a:t>   close, cleave, keep&lt;br...</a:t>
                      </a:r>
                      <a:br>
                        <a:rPr lang="en-US" sz="5400" dirty="0"/>
                      </a:br>
                      <a:r>
                        <a:rPr lang="en-US" sz="5400" dirty="0"/>
                        <a:t>1. (</a:t>
                      </a:r>
                      <a:r>
                        <a:rPr lang="en-US" sz="5400" dirty="0" err="1"/>
                        <a:t>P'al</a:t>
                      </a:r>
                      <a:r>
                        <a:rPr lang="en-US" sz="5400" dirty="0"/>
                        <a:t>) to cling &lt;/br...</a:t>
                      </a:r>
                      <a:br>
                        <a:rPr lang="en-US" sz="5400" dirty="0"/>
                      </a:br>
                      <a:endParaRPr lang="en-US" sz="5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44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354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3">
            <a:extLst>
              <a:ext uri="{FF2B5EF4-FFF2-40B4-BE49-F238E27FC236}">
                <a16:creationId xmlns:a16="http://schemas.microsoft.com/office/drawing/2014/main" id="{1FA4D370-08F2-E5AA-4F40-5A864C1FB258}"/>
              </a:ext>
            </a:extLst>
          </p:cNvPr>
          <p:cNvSpPr txBox="1"/>
          <p:nvPr/>
        </p:nvSpPr>
        <p:spPr>
          <a:xfrm>
            <a:off x="990600" y="6667500"/>
            <a:ext cx="16840200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dirty="0"/>
              <a:t>to cling, stick, stay</a:t>
            </a:r>
            <a:br>
              <a:rPr lang="en-US" sz="4800" dirty="0"/>
            </a:br>
            <a:r>
              <a:rPr lang="en-US" sz="4800" dirty="0"/>
              <a:t>   close, </a:t>
            </a:r>
            <a:r>
              <a:rPr lang="en-US" sz="4800" dirty="0" smtClean="0"/>
              <a:t>cleave, attach, adhere</a:t>
            </a:r>
          </a:p>
          <a:p>
            <a:endParaRPr lang="en-US" sz="4800" dirty="0" smtClean="0"/>
          </a:p>
          <a:p>
            <a:r>
              <a:rPr lang="en-US" sz="4800" dirty="0"/>
              <a:t>to have a strong emotional attachment or dependence</a:t>
            </a:r>
            <a:endParaRPr lang="ja-JP" altLang="en-US" sz="4800" b="1" dirty="0">
              <a:solidFill>
                <a:srgbClr val="00B050"/>
              </a:solidFill>
              <a:latin typeface="SimSun"/>
              <a:ea typeface="SimSun"/>
            </a:endParaRP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1FA4D370-08F2-E5AA-4F40-5A864C1FB258}"/>
              </a:ext>
            </a:extLst>
          </p:cNvPr>
          <p:cNvSpPr txBox="1"/>
          <p:nvPr/>
        </p:nvSpPr>
        <p:spPr>
          <a:xfrm>
            <a:off x="2819400" y="38910"/>
            <a:ext cx="7924800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ja-JP" sz="7200" b="1" dirty="0" err="1" smtClean="0">
                <a:solidFill>
                  <a:srgbClr val="0070C0"/>
                </a:solidFill>
                <a:latin typeface="SimSun"/>
                <a:ea typeface="SimSun"/>
              </a:rPr>
              <a:t>davaq</a:t>
            </a:r>
            <a:endParaRPr lang="en-US" altLang="ja-JP" sz="7200" b="1" dirty="0" smtClean="0">
              <a:solidFill>
                <a:srgbClr val="0070C0"/>
              </a:solidFill>
              <a:latin typeface="SimSun"/>
              <a:ea typeface="SimSun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zh-TW" altLang="en-US" sz="7200" dirty="0">
                <a:solidFill>
                  <a:srgbClr val="FFC000"/>
                </a:solidFill>
              </a:rPr>
              <a:t>連 </a:t>
            </a:r>
            <a:r>
              <a:rPr lang="zh-TW" altLang="en-US" sz="7200" dirty="0" smtClean="0">
                <a:solidFill>
                  <a:srgbClr val="FFC000"/>
                </a:solidFill>
              </a:rPr>
              <a:t>合</a:t>
            </a:r>
            <a:endParaRPr lang="en-US" altLang="zh-TW" sz="7200" dirty="0" smtClean="0">
              <a:solidFill>
                <a:srgbClr val="FFC000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he-IL" sz="7200" dirty="0"/>
              <a:t>וְדָבַק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ja-JP" altLang="en-US" sz="7200" b="1" dirty="0">
              <a:solidFill>
                <a:srgbClr val="0070C0"/>
              </a:solidFill>
              <a:latin typeface="SimSun"/>
              <a:ea typeface="SimSu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647700"/>
            <a:ext cx="6273937" cy="426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633919"/>
            <a:ext cx="6781800" cy="678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14" y="5219700"/>
            <a:ext cx="4572000" cy="33558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5654809"/>
            <a:ext cx="4572000" cy="3858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0" y="5806454"/>
            <a:ext cx="4601549" cy="370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44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85900"/>
            <a:ext cx="172974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/>
              <a:t>列 王 紀 </a:t>
            </a:r>
            <a:r>
              <a:rPr lang="zh-TW" altLang="en-US" sz="4800" b="1" dirty="0" smtClean="0"/>
              <a:t>上 </a:t>
            </a:r>
            <a:r>
              <a:rPr lang="en-US" altLang="zh-TW" sz="4800" b="1" dirty="0" smtClean="0"/>
              <a:t>11:</a:t>
            </a:r>
            <a:r>
              <a:rPr lang="en-US" altLang="zh-TW" sz="4800" baseline="30000" dirty="0" smtClean="0"/>
              <a:t>2</a:t>
            </a:r>
            <a:r>
              <a:rPr lang="en-US" altLang="zh-TW" sz="4800" baseline="30000" dirty="0"/>
              <a:t> </a:t>
            </a:r>
            <a:r>
              <a:rPr lang="zh-TW" altLang="en-US" sz="4800" dirty="0"/>
              <a:t>論 到 這 些 國 的 人 ， 耶 和 華 曾 曉 諭 以 色 列 人 說 ： 你 們 不 可 與 他 們 往 來 相 通 ， 因 為 他 們 必 誘 惑 你 們 的 心 去 隨 從 他 們 的 神 。 所 羅 門 卻 </a:t>
            </a:r>
            <a:r>
              <a:rPr lang="zh-TW" altLang="en-US" sz="4800" dirty="0">
                <a:solidFill>
                  <a:srgbClr val="FF0000"/>
                </a:solidFill>
              </a:rPr>
              <a:t>戀 </a:t>
            </a:r>
            <a:r>
              <a:rPr lang="zh-TW" altLang="en-US" sz="4800" dirty="0"/>
              <a:t>愛 這 些 女 子 </a:t>
            </a:r>
            <a:r>
              <a:rPr lang="zh-TW" altLang="en-US" sz="4800" dirty="0" smtClean="0"/>
              <a:t>。</a:t>
            </a:r>
            <a:endParaRPr lang="en-US" altLang="zh-TW" sz="4800" dirty="0" smtClean="0"/>
          </a:p>
          <a:p>
            <a:endParaRPr lang="en-US" sz="4800" dirty="0">
              <a:latin typeface="+mj-ea"/>
              <a:ea typeface="+mj-ea"/>
            </a:endParaRPr>
          </a:p>
          <a:p>
            <a:r>
              <a:rPr lang="zh-TW" altLang="en-US" sz="4800" b="1" dirty="0"/>
              <a:t>約 伯 記 </a:t>
            </a:r>
            <a:r>
              <a:rPr lang="en-US" altLang="zh-TW" sz="4800" b="1" dirty="0" smtClean="0"/>
              <a:t>31:</a:t>
            </a:r>
            <a:r>
              <a:rPr lang="en-US" altLang="zh-TW" sz="4800" baseline="30000" dirty="0" smtClean="0"/>
              <a:t>7</a:t>
            </a:r>
            <a:r>
              <a:rPr lang="en-US" altLang="zh-TW" sz="4800" baseline="30000" dirty="0"/>
              <a:t> </a:t>
            </a:r>
            <a:r>
              <a:rPr lang="zh-TW" altLang="en-US" sz="4800" dirty="0"/>
              <a:t>我 的 腳 步 若 偏 離 正 路 ， 我 的 心 若 隨 著 我 的 眼 目 ， 若 有 玷 污 </a:t>
            </a:r>
            <a:r>
              <a:rPr lang="zh-TW" altLang="en-US" sz="4800" dirty="0">
                <a:solidFill>
                  <a:srgbClr val="FF0000"/>
                </a:solidFill>
              </a:rPr>
              <a:t>粘 </a:t>
            </a:r>
            <a:r>
              <a:rPr lang="zh-TW" altLang="en-US" sz="4800" dirty="0"/>
              <a:t>在 我 手 上 </a:t>
            </a:r>
            <a:r>
              <a:rPr lang="zh-TW" altLang="en-US" sz="4800" dirty="0" smtClean="0"/>
              <a:t>；</a:t>
            </a:r>
            <a:endParaRPr lang="en-US" altLang="zh-TW" sz="4800" dirty="0" smtClean="0"/>
          </a:p>
          <a:p>
            <a:endParaRPr lang="en-US" sz="4800" dirty="0">
              <a:latin typeface="+mj-ea"/>
              <a:ea typeface="+mj-ea"/>
            </a:endParaRPr>
          </a:p>
          <a:p>
            <a:r>
              <a:rPr lang="zh-TW" altLang="en-US" sz="4800" b="1" dirty="0"/>
              <a:t>耶 利 米 哀 歌 </a:t>
            </a:r>
            <a:r>
              <a:rPr lang="en-US" altLang="zh-TW" sz="4800" b="1" dirty="0" smtClean="0"/>
              <a:t>4:</a:t>
            </a:r>
            <a:r>
              <a:rPr lang="en-US" altLang="zh-TW" sz="4800" baseline="30000" dirty="0" smtClean="0"/>
              <a:t>4</a:t>
            </a:r>
            <a:r>
              <a:rPr lang="en-US" altLang="zh-TW" sz="4800" baseline="30000" dirty="0"/>
              <a:t> </a:t>
            </a:r>
            <a:r>
              <a:rPr lang="zh-TW" altLang="en-US" sz="4800" dirty="0"/>
              <a:t>吃 奶 孩 子 的 舌 頭 因 乾 渴 </a:t>
            </a:r>
            <a:r>
              <a:rPr lang="zh-TW" altLang="en-US" sz="4800" dirty="0">
                <a:solidFill>
                  <a:srgbClr val="FF0000"/>
                </a:solidFill>
              </a:rPr>
              <a:t>貼</a:t>
            </a:r>
            <a:r>
              <a:rPr lang="zh-TW" altLang="en-US" sz="4800" dirty="0"/>
              <a:t> 住 上 膛 ； 孩 童 求 餅 ， 無 人 擘 給 他 們 。</a:t>
            </a:r>
            <a:endParaRPr lang="en-US" sz="48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489701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1" y="571500"/>
            <a:ext cx="15621000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800" baseline="30000" dirty="0"/>
              <a:t>20 </a:t>
            </a:r>
            <a:r>
              <a:rPr lang="zh-TW" altLang="en-US" sz="4800" dirty="0"/>
              <a:t>那 人 便 給 一 切 牲 畜 和 空 中 飛 鳥 、 野 地 走 獸 都 起 了 名 ； 只 是 那 人 沒 有 遇 見 配 偶 幫 助 他 。</a:t>
            </a:r>
            <a:endParaRPr lang="en-US" altLang="zh-TW" sz="4800" baseline="30000" dirty="0" smtClean="0"/>
          </a:p>
          <a:p>
            <a:r>
              <a:rPr lang="en-US" altLang="zh-TW" sz="4800" baseline="30000" dirty="0" smtClean="0"/>
              <a:t>21</a:t>
            </a:r>
            <a:r>
              <a:rPr lang="en-US" altLang="zh-TW" sz="4800" baseline="30000" dirty="0"/>
              <a:t> </a:t>
            </a:r>
            <a:r>
              <a:rPr lang="zh-TW" altLang="en-US" sz="4800" dirty="0"/>
              <a:t>耶 和 華 神 使 他 沉 睡 ， 他 就 睡 了 ； 於 是 取 下 他 的 一 條 肋 骨 ， 又 把 肉 合 起 來 。</a:t>
            </a:r>
          </a:p>
          <a:p>
            <a:r>
              <a:rPr lang="en-US" altLang="zh-TW" sz="4800" baseline="30000" dirty="0"/>
              <a:t>22 </a:t>
            </a:r>
            <a:r>
              <a:rPr lang="zh-TW" altLang="en-US" sz="4800" dirty="0"/>
              <a:t>耶 和 華 神 就 用 那 人 身 上 所 取 的 肋 骨 造 成 一 個 女 人 ， 領 他 到 那 人 跟 前 。</a:t>
            </a:r>
          </a:p>
          <a:p>
            <a:r>
              <a:rPr lang="en-US" altLang="zh-TW" sz="4800" baseline="30000" dirty="0"/>
              <a:t>23 </a:t>
            </a:r>
            <a:r>
              <a:rPr lang="zh-TW" altLang="en-US" sz="4800" dirty="0"/>
              <a:t>那 人 說 ： 這 是 我 </a:t>
            </a:r>
            <a:r>
              <a:rPr lang="zh-TW" altLang="en-US" sz="4800" dirty="0">
                <a:solidFill>
                  <a:srgbClr val="FF0000"/>
                </a:solidFill>
              </a:rPr>
              <a:t>骨 中 的 骨 ， 肉 中 的 肉 </a:t>
            </a:r>
            <a:r>
              <a:rPr lang="zh-TW" altLang="en-US" sz="4800" dirty="0"/>
              <a:t>， 可 以 稱 他 為 女 人 ， 因 為 他 是 從 男 人 身 上 取 出 來 的 。</a:t>
            </a:r>
          </a:p>
          <a:p>
            <a:r>
              <a:rPr lang="en-US" altLang="zh-TW" sz="4800" baseline="30000" dirty="0"/>
              <a:t>24 </a:t>
            </a:r>
            <a:r>
              <a:rPr lang="zh-TW" altLang="en-US" sz="4800" dirty="0"/>
              <a:t>因 此 ， 人 要 離 開 父 母 ， 與 妻 子 </a:t>
            </a:r>
            <a:r>
              <a:rPr lang="zh-TW" altLang="en-US" sz="4800" dirty="0">
                <a:solidFill>
                  <a:srgbClr val="FF0000"/>
                </a:solidFill>
              </a:rPr>
              <a:t>連 合</a:t>
            </a:r>
            <a:r>
              <a:rPr lang="zh-TW" altLang="en-US" sz="4800" dirty="0"/>
              <a:t> ， 二 人 成 為 一 體 。</a:t>
            </a:r>
          </a:p>
          <a:p>
            <a:r>
              <a:rPr lang="en-US" altLang="zh-TW" sz="4800" baseline="30000" dirty="0"/>
              <a:t>25 </a:t>
            </a:r>
            <a:r>
              <a:rPr lang="zh-TW" altLang="en-US" sz="4800" dirty="0"/>
              <a:t>當 時 夫 妻 二 人 赤 身 露 體 ， 並 不 羞 恥 。</a:t>
            </a: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919266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15465</TotalTime>
  <Words>3294</Words>
  <Application>Microsoft Office PowerPoint</Application>
  <PresentationFormat>Custom</PresentationFormat>
  <Paragraphs>145</Paragraphs>
  <Slides>26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PMingLiU</vt:lpstr>
      <vt:lpstr>Arial</vt:lpstr>
      <vt:lpstr>Calibri</vt:lpstr>
      <vt:lpstr>ＭＳ Ｐゴシック</vt:lpstr>
      <vt:lpstr>SimSun</vt:lpstr>
      <vt:lpstr>SimSun</vt:lpstr>
      <vt:lpstr>PMingLiU</vt:lpstr>
      <vt:lpstr>Office Theme</vt:lpstr>
      <vt:lpstr>PowerPoint Presentation</vt:lpstr>
      <vt:lpstr>PowerPoint Presentation</vt:lpstr>
      <vt:lpstr>晝 夜 思 想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人 ------ 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Davaq  連合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原來如此</dc:title>
  <dc:creator>Jc</dc:creator>
  <cp:lastModifiedBy>Johnny Wong</cp:lastModifiedBy>
  <cp:revision>1273</cp:revision>
  <dcterms:created xsi:type="dcterms:W3CDTF">2006-08-16T00:00:00Z</dcterms:created>
  <dcterms:modified xsi:type="dcterms:W3CDTF">2022-08-21T02:28:33Z</dcterms:modified>
  <dc:identifier>DAE78VC2Ixc</dc:identifier>
</cp:coreProperties>
</file>