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560" r:id="rId4"/>
    <p:sldId id="259" r:id="rId5"/>
    <p:sldId id="261" r:id="rId6"/>
    <p:sldId id="260" r:id="rId7"/>
    <p:sldId id="262" r:id="rId8"/>
    <p:sldId id="264" r:id="rId9"/>
    <p:sldId id="515" r:id="rId10"/>
    <p:sldId id="547" r:id="rId11"/>
    <p:sldId id="535" r:id="rId12"/>
    <p:sldId id="534" r:id="rId13"/>
    <p:sldId id="516" r:id="rId14"/>
    <p:sldId id="517" r:id="rId15"/>
    <p:sldId id="552" r:id="rId16"/>
    <p:sldId id="540" r:id="rId17"/>
    <p:sldId id="543" r:id="rId18"/>
    <p:sldId id="542" r:id="rId19"/>
    <p:sldId id="527" r:id="rId20"/>
    <p:sldId id="524" r:id="rId21"/>
    <p:sldId id="541" r:id="rId22"/>
    <p:sldId id="525" r:id="rId23"/>
    <p:sldId id="531" r:id="rId24"/>
    <p:sldId id="554" r:id="rId25"/>
    <p:sldId id="520" r:id="rId26"/>
    <p:sldId id="521" r:id="rId27"/>
    <p:sldId id="530" r:id="rId28"/>
    <p:sldId id="533" r:id="rId29"/>
    <p:sldId id="532" r:id="rId30"/>
    <p:sldId id="526" r:id="rId31"/>
    <p:sldId id="522" r:id="rId32"/>
    <p:sldId id="518" r:id="rId33"/>
    <p:sldId id="545" r:id="rId34"/>
    <p:sldId id="523" r:id="rId35"/>
    <p:sldId id="544" r:id="rId36"/>
    <p:sldId id="539" r:id="rId37"/>
    <p:sldId id="519" r:id="rId38"/>
    <p:sldId id="538" r:id="rId39"/>
    <p:sldId id="402" r:id="rId40"/>
    <p:sldId id="536" r:id="rId41"/>
    <p:sldId id="528" r:id="rId42"/>
    <p:sldId id="529" r:id="rId43"/>
    <p:sldId id="537" r:id="rId44"/>
    <p:sldId id="550" r:id="rId45"/>
    <p:sldId id="551" r:id="rId46"/>
    <p:sldId id="553" r:id="rId47"/>
    <p:sldId id="268" r:id="rId48"/>
    <p:sldId id="269" r:id="rId49"/>
    <p:sldId id="267" r:id="rId50"/>
    <p:sldId id="266" r:id="rId51"/>
    <p:sldId id="265" r:id="rId52"/>
    <p:sldId id="270" r:id="rId53"/>
    <p:sldId id="556" r:id="rId54"/>
    <p:sldId id="559" r:id="rId55"/>
    <p:sldId id="557" r:id="rId56"/>
    <p:sldId id="558" r:id="rId57"/>
    <p:sldId id="263" r:id="rId58"/>
    <p:sldId id="555" r:id="rId59"/>
    <p:sldId id="548" r:id="rId60"/>
    <p:sldId id="54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287FC-C811-4D53-8ACE-77C060B73A5E}" v="2544" dt="2022-05-29T04:43:11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, Kai-Tak" userId="541fd53c-f977-4dbf-9f00-3234917223ae" providerId="ADAL" clId="{294287FC-C811-4D53-8ACE-77C060B73A5E}"/>
    <pc:docChg chg="undo custSel addSld delSld modSld sldOrd">
      <pc:chgData name="Wan, Kai-Tak" userId="541fd53c-f977-4dbf-9f00-3234917223ae" providerId="ADAL" clId="{294287FC-C811-4D53-8ACE-77C060B73A5E}" dt="2022-05-29T04:55:29.919" v="4073" actId="207"/>
      <pc:docMkLst>
        <pc:docMk/>
      </pc:docMkLst>
      <pc:sldChg chg="addSp delSp modSp mod">
        <pc:chgData name="Wan, Kai-Tak" userId="541fd53c-f977-4dbf-9f00-3234917223ae" providerId="ADAL" clId="{294287FC-C811-4D53-8ACE-77C060B73A5E}" dt="2022-05-28T22:30:58.498" v="4046" actId="478"/>
        <pc:sldMkLst>
          <pc:docMk/>
          <pc:sldMk cId="931637208" sldId="257"/>
        </pc:sldMkLst>
        <pc:spChg chg="add mod">
          <ac:chgData name="Wan, Kai-Tak" userId="541fd53c-f977-4dbf-9f00-3234917223ae" providerId="ADAL" clId="{294287FC-C811-4D53-8ACE-77C060B73A5E}" dt="2022-05-28T15:06:35.605" v="327" actId="1076"/>
          <ac:spMkLst>
            <pc:docMk/>
            <pc:sldMk cId="931637208" sldId="257"/>
            <ac:spMk id="4" creationId="{11BDBA78-55F5-4B2A-97B8-D29D9E73DFAD}"/>
          </ac:spMkLst>
        </pc:spChg>
        <pc:picChg chg="add del mod">
          <ac:chgData name="Wan, Kai-Tak" userId="541fd53c-f977-4dbf-9f00-3234917223ae" providerId="ADAL" clId="{294287FC-C811-4D53-8ACE-77C060B73A5E}" dt="2022-05-28T22:30:58.498" v="4046" actId="478"/>
          <ac:picMkLst>
            <pc:docMk/>
            <pc:sldMk cId="931637208" sldId="257"/>
            <ac:picMk id="1026" creationId="{A5304C9D-233D-4410-8240-52EC72D2794B}"/>
          </ac:picMkLst>
        </pc:picChg>
        <pc:picChg chg="add del mod">
          <ac:chgData name="Wan, Kai-Tak" userId="541fd53c-f977-4dbf-9f00-3234917223ae" providerId="ADAL" clId="{294287FC-C811-4D53-8ACE-77C060B73A5E}" dt="2022-05-28T22:30:57.495" v="4045"/>
          <ac:picMkLst>
            <pc:docMk/>
            <pc:sldMk cId="931637208" sldId="257"/>
            <ac:picMk id="1030" creationId="{F9649CCC-94B2-4D3B-B963-88154484A38E}"/>
          </ac:picMkLst>
        </pc:picChg>
      </pc:sldChg>
      <pc:sldChg chg="addSp modSp mod ord modAnim">
        <pc:chgData name="Wan, Kai-Tak" userId="541fd53c-f977-4dbf-9f00-3234917223ae" providerId="ADAL" clId="{294287FC-C811-4D53-8ACE-77C060B73A5E}" dt="2022-05-29T04:54:48.940" v="4071" actId="20577"/>
        <pc:sldMkLst>
          <pc:docMk/>
          <pc:sldMk cId="219985475" sldId="263"/>
        </pc:sldMkLst>
        <pc:spChg chg="add mod">
          <ac:chgData name="Wan, Kai-Tak" userId="541fd53c-f977-4dbf-9f00-3234917223ae" providerId="ADAL" clId="{294287FC-C811-4D53-8ACE-77C060B73A5E}" dt="2022-05-29T04:54:48.940" v="4071" actId="20577"/>
          <ac:spMkLst>
            <pc:docMk/>
            <pc:sldMk cId="219985475" sldId="263"/>
            <ac:spMk id="3" creationId="{3C90CA8A-7CAD-4F6C-B97A-23AC58DA28B9}"/>
          </ac:spMkLst>
        </pc:spChg>
        <pc:spChg chg="add mod">
          <ac:chgData name="Wan, Kai-Tak" userId="541fd53c-f977-4dbf-9f00-3234917223ae" providerId="ADAL" clId="{294287FC-C811-4D53-8ACE-77C060B73A5E}" dt="2022-05-28T22:01:31.371" v="3962" actId="6549"/>
          <ac:spMkLst>
            <pc:docMk/>
            <pc:sldMk cId="219985475" sldId="263"/>
            <ac:spMk id="4" creationId="{0C5EFD33-14DC-41A6-A6E9-F02A961BF554}"/>
          </ac:spMkLst>
        </pc:spChg>
      </pc:sldChg>
      <pc:sldChg chg="addSp modSp setBg modAnim">
        <pc:chgData name="Wan, Kai-Tak" userId="541fd53c-f977-4dbf-9f00-3234917223ae" providerId="ADAL" clId="{294287FC-C811-4D53-8ACE-77C060B73A5E}" dt="2022-05-28T14:21:16.166" v="170"/>
        <pc:sldMkLst>
          <pc:docMk/>
          <pc:sldMk cId="2067961570" sldId="264"/>
        </pc:sldMkLst>
        <pc:picChg chg="add mod">
          <ac:chgData name="Wan, Kai-Tak" userId="541fd53c-f977-4dbf-9f00-3234917223ae" providerId="ADAL" clId="{294287FC-C811-4D53-8ACE-77C060B73A5E}" dt="2022-05-28T14:20:51.597" v="166" actId="14100"/>
          <ac:picMkLst>
            <pc:docMk/>
            <pc:sldMk cId="2067961570" sldId="264"/>
            <ac:picMk id="6152" creationId="{C7802EC4-38B6-43BE-97F1-77E98143B9C5}"/>
          </ac:picMkLst>
        </pc:picChg>
      </pc:sldChg>
      <pc:sldChg chg="addSp modSp new mod ord modAnim">
        <pc:chgData name="Wan, Kai-Tak" userId="541fd53c-f977-4dbf-9f00-3234917223ae" providerId="ADAL" clId="{294287FC-C811-4D53-8ACE-77C060B73A5E}" dt="2022-05-28T21:50:59.024" v="3956" actId="20577"/>
        <pc:sldMkLst>
          <pc:docMk/>
          <pc:sldMk cId="1967907327" sldId="265"/>
        </pc:sldMkLst>
        <pc:spChg chg="add mod">
          <ac:chgData name="Wan, Kai-Tak" userId="541fd53c-f977-4dbf-9f00-3234917223ae" providerId="ADAL" clId="{294287FC-C811-4D53-8ACE-77C060B73A5E}" dt="2022-05-28T21:50:59.024" v="3956" actId="20577"/>
          <ac:spMkLst>
            <pc:docMk/>
            <pc:sldMk cId="1967907327" sldId="265"/>
            <ac:spMk id="3" creationId="{866140D3-B6CF-4393-AE91-FC6B0755CFD7}"/>
          </ac:spMkLst>
        </pc:spChg>
        <pc:spChg chg="add mod">
          <ac:chgData name="Wan, Kai-Tak" userId="541fd53c-f977-4dbf-9f00-3234917223ae" providerId="ADAL" clId="{294287FC-C811-4D53-8ACE-77C060B73A5E}" dt="2022-05-28T17:33:15.210" v="3761" actId="255"/>
          <ac:spMkLst>
            <pc:docMk/>
            <pc:sldMk cId="1967907327" sldId="265"/>
            <ac:spMk id="4" creationId="{78D12FD6-1047-4C36-8284-D324D4340A2C}"/>
          </ac:spMkLst>
        </pc:spChg>
      </pc:sldChg>
      <pc:sldChg chg="addSp modSp new mod modAnim">
        <pc:chgData name="Wan, Kai-Tak" userId="541fd53c-f977-4dbf-9f00-3234917223ae" providerId="ADAL" clId="{294287FC-C811-4D53-8ACE-77C060B73A5E}" dt="2022-05-28T17:34:34.104" v="3765"/>
        <pc:sldMkLst>
          <pc:docMk/>
          <pc:sldMk cId="2789314725" sldId="266"/>
        </pc:sldMkLst>
        <pc:spChg chg="add mod">
          <ac:chgData name="Wan, Kai-Tak" userId="541fd53c-f977-4dbf-9f00-3234917223ae" providerId="ADAL" clId="{294287FC-C811-4D53-8ACE-77C060B73A5E}" dt="2022-05-28T15:21:18.628" v="1022" actId="1076"/>
          <ac:spMkLst>
            <pc:docMk/>
            <pc:sldMk cId="2789314725" sldId="266"/>
            <ac:spMk id="3" creationId="{7E9EE913-CAF5-4E4C-9A7B-5ADB8A77D001}"/>
          </ac:spMkLst>
        </pc:spChg>
        <pc:spChg chg="add mod">
          <ac:chgData name="Wan, Kai-Tak" userId="541fd53c-f977-4dbf-9f00-3234917223ae" providerId="ADAL" clId="{294287FC-C811-4D53-8ACE-77C060B73A5E}" dt="2022-05-28T16:51:33.894" v="3575" actId="1035"/>
          <ac:spMkLst>
            <pc:docMk/>
            <pc:sldMk cId="2789314725" sldId="266"/>
            <ac:spMk id="4" creationId="{FC3796F3-6814-46AA-89B2-F9FD56F9880A}"/>
          </ac:spMkLst>
        </pc:spChg>
      </pc:sldChg>
      <pc:sldChg chg="addSp modSp new mod modAnim">
        <pc:chgData name="Wan, Kai-Tak" userId="541fd53c-f977-4dbf-9f00-3234917223ae" providerId="ADAL" clId="{294287FC-C811-4D53-8ACE-77C060B73A5E}" dt="2022-05-28T21:49:21.134" v="3946" actId="1076"/>
        <pc:sldMkLst>
          <pc:docMk/>
          <pc:sldMk cId="3758219816" sldId="267"/>
        </pc:sldMkLst>
        <pc:spChg chg="add mod">
          <ac:chgData name="Wan, Kai-Tak" userId="541fd53c-f977-4dbf-9f00-3234917223ae" providerId="ADAL" clId="{294287FC-C811-4D53-8ACE-77C060B73A5E}" dt="2022-05-28T21:49:21.134" v="3946" actId="1076"/>
          <ac:spMkLst>
            <pc:docMk/>
            <pc:sldMk cId="3758219816" sldId="267"/>
            <ac:spMk id="4" creationId="{BA4AA84D-B07B-49A8-8D8B-122CBACFDB2A}"/>
          </ac:spMkLst>
        </pc:spChg>
        <pc:picChg chg="add mod">
          <ac:chgData name="Wan, Kai-Tak" userId="541fd53c-f977-4dbf-9f00-3234917223ae" providerId="ADAL" clId="{294287FC-C811-4D53-8ACE-77C060B73A5E}" dt="2022-05-28T15:15:53.251" v="969" actId="1076"/>
          <ac:picMkLst>
            <pc:docMk/>
            <pc:sldMk cId="3758219816" sldId="267"/>
            <ac:picMk id="9218" creationId="{CAB4620A-F41C-49EA-A7B6-E0220A071B2D}"/>
          </ac:picMkLst>
        </pc:picChg>
      </pc:sldChg>
      <pc:sldChg chg="addSp delSp modSp new ord setBg">
        <pc:chgData name="Wan, Kai-Tak" userId="541fd53c-f977-4dbf-9f00-3234917223ae" providerId="ADAL" clId="{294287FC-C811-4D53-8ACE-77C060B73A5E}" dt="2022-05-28T21:16:04.237" v="3785" actId="14100"/>
        <pc:sldMkLst>
          <pc:docMk/>
          <pc:sldMk cId="783724565" sldId="268"/>
        </pc:sldMkLst>
        <pc:picChg chg="add del mod">
          <ac:chgData name="Wan, Kai-Tak" userId="541fd53c-f977-4dbf-9f00-3234917223ae" providerId="ADAL" clId="{294287FC-C811-4D53-8ACE-77C060B73A5E}" dt="2022-05-28T14:30:00.999" v="280" actId="478"/>
          <ac:picMkLst>
            <pc:docMk/>
            <pc:sldMk cId="783724565" sldId="268"/>
            <ac:picMk id="8194" creationId="{631D5F6C-2353-482B-A835-10813FEB44CF}"/>
          </ac:picMkLst>
        </pc:picChg>
        <pc:picChg chg="add mod">
          <ac:chgData name="Wan, Kai-Tak" userId="541fd53c-f977-4dbf-9f00-3234917223ae" providerId="ADAL" clId="{294287FC-C811-4D53-8ACE-77C060B73A5E}" dt="2022-05-28T21:16:04.237" v="3785" actId="14100"/>
          <ac:picMkLst>
            <pc:docMk/>
            <pc:sldMk cId="783724565" sldId="268"/>
            <ac:picMk id="8196" creationId="{7FEFED76-53B4-4B31-AC45-8059CEDC300E}"/>
          </ac:picMkLst>
        </pc:picChg>
        <pc:picChg chg="add del mod">
          <ac:chgData name="Wan, Kai-Tak" userId="541fd53c-f977-4dbf-9f00-3234917223ae" providerId="ADAL" clId="{294287FC-C811-4D53-8ACE-77C060B73A5E}" dt="2022-05-28T21:15:50.304" v="3782" actId="478"/>
          <ac:picMkLst>
            <pc:docMk/>
            <pc:sldMk cId="783724565" sldId="268"/>
            <ac:picMk id="8198" creationId="{65AD3215-5D63-4AE2-B25B-699B7645BBE3}"/>
          </ac:picMkLst>
        </pc:picChg>
      </pc:sldChg>
      <pc:sldChg chg="addSp modSp new">
        <pc:chgData name="Wan, Kai-Tak" userId="541fd53c-f977-4dbf-9f00-3234917223ae" providerId="ADAL" clId="{294287FC-C811-4D53-8ACE-77C060B73A5E}" dt="2022-05-28T14:39:11.568" v="295" actId="14100"/>
        <pc:sldMkLst>
          <pc:docMk/>
          <pc:sldMk cId="274477665" sldId="269"/>
        </pc:sldMkLst>
        <pc:picChg chg="add mod">
          <ac:chgData name="Wan, Kai-Tak" userId="541fd53c-f977-4dbf-9f00-3234917223ae" providerId="ADAL" clId="{294287FC-C811-4D53-8ACE-77C060B73A5E}" dt="2022-05-28T14:39:11.568" v="295" actId="14100"/>
          <ac:picMkLst>
            <pc:docMk/>
            <pc:sldMk cId="274477665" sldId="269"/>
            <ac:picMk id="10242" creationId="{6C1F03E4-C26C-4CFA-88F9-7B7C4CF93C56}"/>
          </ac:picMkLst>
        </pc:picChg>
      </pc:sldChg>
      <pc:sldChg chg="addSp modSp new mod modAnim">
        <pc:chgData name="Wan, Kai-Tak" userId="541fd53c-f977-4dbf-9f00-3234917223ae" providerId="ADAL" clId="{294287FC-C811-4D53-8ACE-77C060B73A5E}" dt="2022-05-29T04:51:06.273" v="4067" actId="207"/>
        <pc:sldMkLst>
          <pc:docMk/>
          <pc:sldMk cId="994135535" sldId="270"/>
        </pc:sldMkLst>
        <pc:spChg chg="add mod">
          <ac:chgData name="Wan, Kai-Tak" userId="541fd53c-f977-4dbf-9f00-3234917223ae" providerId="ADAL" clId="{294287FC-C811-4D53-8ACE-77C060B73A5E}" dt="2022-05-29T04:51:06.273" v="4067" actId="207"/>
          <ac:spMkLst>
            <pc:docMk/>
            <pc:sldMk cId="994135535" sldId="270"/>
            <ac:spMk id="3" creationId="{EA5C792A-86A5-450A-9932-84A2D957C36B}"/>
          </ac:spMkLst>
        </pc:spChg>
        <pc:spChg chg="add mod">
          <ac:chgData name="Wan, Kai-Tak" userId="541fd53c-f977-4dbf-9f00-3234917223ae" providerId="ADAL" clId="{294287FC-C811-4D53-8ACE-77C060B73A5E}" dt="2022-05-28T17:01:58.101" v="3593" actId="255"/>
          <ac:spMkLst>
            <pc:docMk/>
            <pc:sldMk cId="994135535" sldId="270"/>
            <ac:spMk id="4" creationId="{9F672D8D-851C-4041-8A7B-65D08E926947}"/>
          </ac:spMkLst>
        </pc:spChg>
        <pc:picChg chg="add mod">
          <ac:chgData name="Wan, Kai-Tak" userId="541fd53c-f977-4dbf-9f00-3234917223ae" providerId="ADAL" clId="{294287FC-C811-4D53-8ACE-77C060B73A5E}" dt="2022-05-28T16:09:51.475" v="2538" actId="14100"/>
          <ac:picMkLst>
            <pc:docMk/>
            <pc:sldMk cId="994135535" sldId="270"/>
            <ac:picMk id="5" creationId="{223DE825-D568-49C4-9969-EF4D4184A8EF}"/>
          </ac:picMkLst>
        </pc:picChg>
      </pc:sldChg>
      <pc:sldChg chg="new del">
        <pc:chgData name="Wan, Kai-Tak" userId="541fd53c-f977-4dbf-9f00-3234917223ae" providerId="ADAL" clId="{294287FC-C811-4D53-8ACE-77C060B73A5E}" dt="2022-05-28T16:58:40.461" v="3585" actId="47"/>
        <pc:sldMkLst>
          <pc:docMk/>
          <pc:sldMk cId="2111179737" sldId="271"/>
        </pc:sldMkLst>
      </pc:sldChg>
      <pc:sldChg chg="new del">
        <pc:chgData name="Wan, Kai-Tak" userId="541fd53c-f977-4dbf-9f00-3234917223ae" providerId="ADAL" clId="{294287FC-C811-4D53-8ACE-77C060B73A5E}" dt="2022-05-28T16:58:41.755" v="3586" actId="47"/>
        <pc:sldMkLst>
          <pc:docMk/>
          <pc:sldMk cId="2846240631" sldId="272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402"/>
        </pc:sldMkLst>
      </pc:sldChg>
      <pc:sldChg chg="modSp add mod setBg">
        <pc:chgData name="Wan, Kai-Tak" userId="541fd53c-f977-4dbf-9f00-3234917223ae" providerId="ADAL" clId="{294287FC-C811-4D53-8ACE-77C060B73A5E}" dt="2022-05-29T04:34:23.277" v="4055" actId="2711"/>
        <pc:sldMkLst>
          <pc:docMk/>
          <pc:sldMk cId="0" sldId="515"/>
        </pc:sldMkLst>
        <pc:spChg chg="mod">
          <ac:chgData name="Wan, Kai-Tak" userId="541fd53c-f977-4dbf-9f00-3234917223ae" providerId="ADAL" clId="{294287FC-C811-4D53-8ACE-77C060B73A5E}" dt="2022-05-29T04:34:23.277" v="4055" actId="2711"/>
          <ac:spMkLst>
            <pc:docMk/>
            <pc:sldMk cId="0" sldId="515"/>
            <ac:spMk id="2" creationId="{00000000-0000-0000-0000-000000000000}"/>
          </ac:spMkLst>
        </pc:spChg>
      </pc:sldChg>
      <pc:sldChg chg="modSp add mod ord setBg">
        <pc:chgData name="Wan, Kai-Tak" userId="541fd53c-f977-4dbf-9f00-3234917223ae" providerId="ADAL" clId="{294287FC-C811-4D53-8ACE-77C060B73A5E}" dt="2022-05-29T04:39:32.743" v="4059"/>
        <pc:sldMkLst>
          <pc:docMk/>
          <pc:sldMk cId="0" sldId="516"/>
        </pc:sldMkLst>
        <pc:picChg chg="mod">
          <ac:chgData name="Wan, Kai-Tak" userId="541fd53c-f977-4dbf-9f00-3234917223ae" providerId="ADAL" clId="{294287FC-C811-4D53-8ACE-77C060B73A5E}" dt="2022-05-28T15:55:07.854" v="1870" actId="1076"/>
          <ac:picMkLst>
            <pc:docMk/>
            <pc:sldMk cId="0" sldId="516"/>
            <ac:picMk id="69634" creationId="{00000000-0000-0000-0000-000000000000}"/>
          </ac:picMkLst>
        </pc:picChg>
      </pc:sldChg>
      <pc:sldChg chg="modSp add mod setBg">
        <pc:chgData name="Wan, Kai-Tak" userId="541fd53c-f977-4dbf-9f00-3234917223ae" providerId="ADAL" clId="{294287FC-C811-4D53-8ACE-77C060B73A5E}" dt="2022-05-28T15:53:29.458" v="1819" actId="1076"/>
        <pc:sldMkLst>
          <pc:docMk/>
          <pc:sldMk cId="0" sldId="517"/>
        </pc:sldMkLst>
        <pc:picChg chg="mod">
          <ac:chgData name="Wan, Kai-Tak" userId="541fd53c-f977-4dbf-9f00-3234917223ae" providerId="ADAL" clId="{294287FC-C811-4D53-8ACE-77C060B73A5E}" dt="2022-05-28T15:53:29.458" v="1819" actId="1076"/>
          <ac:picMkLst>
            <pc:docMk/>
            <pc:sldMk cId="0" sldId="517"/>
            <ac:picMk id="75778" creationId="{00000000-0000-0000-0000-000000000000}"/>
          </ac:picMkLst>
        </pc:picChg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18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19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0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1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2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3"/>
        </pc:sldMkLst>
      </pc:sldChg>
      <pc:sldChg chg="modSp add mod setBg">
        <pc:chgData name="Wan, Kai-Tak" userId="541fd53c-f977-4dbf-9f00-3234917223ae" providerId="ADAL" clId="{294287FC-C811-4D53-8ACE-77C060B73A5E}" dt="2022-05-28T15:54:25.406" v="1868" actId="14100"/>
        <pc:sldMkLst>
          <pc:docMk/>
          <pc:sldMk cId="0" sldId="524"/>
        </pc:sldMkLst>
        <pc:picChg chg="mod">
          <ac:chgData name="Wan, Kai-Tak" userId="541fd53c-f977-4dbf-9f00-3234917223ae" providerId="ADAL" clId="{294287FC-C811-4D53-8ACE-77C060B73A5E}" dt="2022-05-28T15:54:25.406" v="1868" actId="14100"/>
          <ac:picMkLst>
            <pc:docMk/>
            <pc:sldMk cId="0" sldId="524"/>
            <ac:picMk id="78850" creationId="{00000000-0000-0000-0000-000000000000}"/>
          </ac:picMkLst>
        </pc:picChg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5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6"/>
        </pc:sldMkLst>
      </pc:sldChg>
      <pc:sldChg chg="add ord setBg">
        <pc:chgData name="Wan, Kai-Tak" userId="541fd53c-f977-4dbf-9f00-3234917223ae" providerId="ADAL" clId="{294287FC-C811-4D53-8ACE-77C060B73A5E}" dt="2022-05-29T04:38:02.044" v="4057"/>
        <pc:sldMkLst>
          <pc:docMk/>
          <pc:sldMk cId="0" sldId="527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8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29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0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1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2"/>
        </pc:sldMkLst>
      </pc:sldChg>
      <pc:sldChg chg="addSp modSp add mod ord setBg modAnim">
        <pc:chgData name="Wan, Kai-Tak" userId="541fd53c-f977-4dbf-9f00-3234917223ae" providerId="ADAL" clId="{294287FC-C811-4D53-8ACE-77C060B73A5E}" dt="2022-05-28T21:40:30.148" v="3940"/>
        <pc:sldMkLst>
          <pc:docMk/>
          <pc:sldMk cId="0" sldId="533"/>
        </pc:sldMkLst>
        <pc:picChg chg="add mod">
          <ac:chgData name="Wan, Kai-Tak" userId="541fd53c-f977-4dbf-9f00-3234917223ae" providerId="ADAL" clId="{294287FC-C811-4D53-8ACE-77C060B73A5E}" dt="2022-05-28T21:32:41.882" v="3917" actId="1076"/>
          <ac:picMkLst>
            <pc:docMk/>
            <pc:sldMk cId="0" sldId="533"/>
            <ac:picMk id="3" creationId="{8685D292-2895-4522-A445-6C606F9AD2A7}"/>
          </ac:picMkLst>
        </pc:picChg>
        <pc:picChg chg="mod">
          <ac:chgData name="Wan, Kai-Tak" userId="541fd53c-f977-4dbf-9f00-3234917223ae" providerId="ADAL" clId="{294287FC-C811-4D53-8ACE-77C060B73A5E}" dt="2022-05-28T21:32:38.697" v="3916" actId="1076"/>
          <ac:picMkLst>
            <pc:docMk/>
            <pc:sldMk cId="0" sldId="533"/>
            <ac:picMk id="88068" creationId="{00000000-0000-0000-0000-000000000000}"/>
          </ac:picMkLst>
        </pc:picChg>
      </pc:sldChg>
      <pc:sldChg chg="addSp modSp add mod setBg modAnim">
        <pc:chgData name="Wan, Kai-Tak" userId="541fd53c-f977-4dbf-9f00-3234917223ae" providerId="ADAL" clId="{294287FC-C811-4D53-8ACE-77C060B73A5E}" dt="2022-05-28T21:40:20.004" v="3938"/>
        <pc:sldMkLst>
          <pc:docMk/>
          <pc:sldMk cId="0" sldId="534"/>
        </pc:sldMkLst>
        <pc:picChg chg="add mod">
          <ac:chgData name="Wan, Kai-Tak" userId="541fd53c-f977-4dbf-9f00-3234917223ae" providerId="ADAL" clId="{294287FC-C811-4D53-8ACE-77C060B73A5E}" dt="2022-05-28T21:39:21.184" v="3935" actId="1076"/>
          <ac:picMkLst>
            <pc:docMk/>
            <pc:sldMk cId="0" sldId="534"/>
            <ac:picMk id="3" creationId="{B9C72E2E-1885-4A36-ACB7-87DB0BC2CF68}"/>
          </ac:picMkLst>
        </pc:picChg>
        <pc:picChg chg="mod">
          <ac:chgData name="Wan, Kai-Tak" userId="541fd53c-f977-4dbf-9f00-3234917223ae" providerId="ADAL" clId="{294287FC-C811-4D53-8ACE-77C060B73A5E}" dt="2022-05-28T21:39:30.306" v="3937" actId="14100"/>
          <ac:picMkLst>
            <pc:docMk/>
            <pc:sldMk cId="0" sldId="534"/>
            <ac:picMk id="89092" creationId="{00000000-0000-0000-0000-000000000000}"/>
          </ac:picMkLst>
        </pc:picChg>
      </pc:sldChg>
      <pc:sldChg chg="modSp add mod setBg">
        <pc:chgData name="Wan, Kai-Tak" userId="541fd53c-f977-4dbf-9f00-3234917223ae" providerId="ADAL" clId="{294287FC-C811-4D53-8ACE-77C060B73A5E}" dt="2022-05-28T21:39:08.603" v="3931" actId="1076"/>
        <pc:sldMkLst>
          <pc:docMk/>
          <pc:sldMk cId="0" sldId="535"/>
        </pc:sldMkLst>
        <pc:picChg chg="mod">
          <ac:chgData name="Wan, Kai-Tak" userId="541fd53c-f977-4dbf-9f00-3234917223ae" providerId="ADAL" clId="{294287FC-C811-4D53-8ACE-77C060B73A5E}" dt="2022-05-28T21:39:08.603" v="3931" actId="1076"/>
          <ac:picMkLst>
            <pc:docMk/>
            <pc:sldMk cId="0" sldId="535"/>
            <ac:picMk id="90116" creationId="{00000000-0000-0000-0000-000000000000}"/>
          </ac:picMkLst>
        </pc:picChg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6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7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8"/>
        </pc:sldMkLst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39"/>
        </pc:sldMkLst>
      </pc:sldChg>
      <pc:sldChg chg="modSp add mod setBg">
        <pc:chgData name="Wan, Kai-Tak" userId="541fd53c-f977-4dbf-9f00-3234917223ae" providerId="ADAL" clId="{294287FC-C811-4D53-8ACE-77C060B73A5E}" dt="2022-05-28T15:53:43.284" v="1822" actId="14100"/>
        <pc:sldMkLst>
          <pc:docMk/>
          <pc:sldMk cId="0" sldId="540"/>
        </pc:sldMkLst>
        <pc:picChg chg="mod">
          <ac:chgData name="Wan, Kai-Tak" userId="541fd53c-f977-4dbf-9f00-3234917223ae" providerId="ADAL" clId="{294287FC-C811-4D53-8ACE-77C060B73A5E}" dt="2022-05-28T15:53:43.284" v="1822" actId="14100"/>
          <ac:picMkLst>
            <pc:docMk/>
            <pc:sldMk cId="0" sldId="540"/>
            <ac:picMk id="40962" creationId="{00000000-0000-0000-0000-000000000000}"/>
          </ac:picMkLst>
        </pc:picChg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41"/>
        </pc:sldMkLst>
      </pc:sldChg>
      <pc:sldChg chg="modSp add mod setBg">
        <pc:chgData name="Wan, Kai-Tak" userId="541fd53c-f977-4dbf-9f00-3234917223ae" providerId="ADAL" clId="{294287FC-C811-4D53-8ACE-77C060B73A5E}" dt="2022-05-28T15:54:12.406" v="1866" actId="14100"/>
        <pc:sldMkLst>
          <pc:docMk/>
          <pc:sldMk cId="0" sldId="542"/>
        </pc:sldMkLst>
        <pc:picChg chg="mod">
          <ac:chgData name="Wan, Kai-Tak" userId="541fd53c-f977-4dbf-9f00-3234917223ae" providerId="ADAL" clId="{294287FC-C811-4D53-8ACE-77C060B73A5E}" dt="2022-05-28T15:54:12.406" v="1866" actId="14100"/>
          <ac:picMkLst>
            <pc:docMk/>
            <pc:sldMk cId="0" sldId="542"/>
            <ac:picMk id="43010" creationId="{00000000-0000-0000-0000-000000000000}"/>
          </ac:picMkLst>
        </pc:picChg>
      </pc:sldChg>
      <pc:sldChg chg="modSp add mod setBg">
        <pc:chgData name="Wan, Kai-Tak" userId="541fd53c-f977-4dbf-9f00-3234917223ae" providerId="ADAL" clId="{294287FC-C811-4D53-8ACE-77C060B73A5E}" dt="2022-05-28T15:54:00.602" v="1864" actId="1036"/>
        <pc:sldMkLst>
          <pc:docMk/>
          <pc:sldMk cId="0" sldId="543"/>
        </pc:sldMkLst>
        <pc:picChg chg="mod">
          <ac:chgData name="Wan, Kai-Tak" userId="541fd53c-f977-4dbf-9f00-3234917223ae" providerId="ADAL" clId="{294287FC-C811-4D53-8ACE-77C060B73A5E}" dt="2022-05-28T15:54:00.602" v="1864" actId="1036"/>
          <ac:picMkLst>
            <pc:docMk/>
            <pc:sldMk cId="0" sldId="543"/>
            <ac:picMk id="44034" creationId="{00000000-0000-0000-0000-000000000000}"/>
          </ac:picMkLst>
        </pc:picChg>
      </pc:sldChg>
      <pc:sldChg chg="add setBg">
        <pc:chgData name="Wan, Kai-Tak" userId="541fd53c-f977-4dbf-9f00-3234917223ae" providerId="ADAL" clId="{294287FC-C811-4D53-8ACE-77C060B73A5E}" dt="2022-05-28T15:52:24.178" v="1814"/>
        <pc:sldMkLst>
          <pc:docMk/>
          <pc:sldMk cId="0" sldId="544"/>
        </pc:sldMkLst>
      </pc:sldChg>
      <pc:sldChg chg="addSp modSp add mod setBg">
        <pc:chgData name="Wan, Kai-Tak" userId="541fd53c-f977-4dbf-9f00-3234917223ae" providerId="ADAL" clId="{294287FC-C811-4D53-8ACE-77C060B73A5E}" dt="2022-05-29T04:43:22.007" v="4065" actId="14100"/>
        <pc:sldMkLst>
          <pc:docMk/>
          <pc:sldMk cId="0" sldId="545"/>
        </pc:sldMkLst>
        <pc:picChg chg="add mod">
          <ac:chgData name="Wan, Kai-Tak" userId="541fd53c-f977-4dbf-9f00-3234917223ae" providerId="ADAL" clId="{294287FC-C811-4D53-8ACE-77C060B73A5E}" dt="2022-05-29T04:43:22.007" v="4065" actId="14100"/>
          <ac:picMkLst>
            <pc:docMk/>
            <pc:sldMk cId="0" sldId="545"/>
            <ac:picMk id="4" creationId="{07FC24DC-FCF1-4960-9613-097CEEC03309}"/>
          </ac:picMkLst>
        </pc:picChg>
      </pc:sldChg>
      <pc:sldChg chg="delSp add del mod setBg">
        <pc:chgData name="Wan, Kai-Tak" userId="541fd53c-f977-4dbf-9f00-3234917223ae" providerId="ADAL" clId="{294287FC-C811-4D53-8ACE-77C060B73A5E}" dt="2022-05-29T04:43:01.803" v="4061" actId="47"/>
        <pc:sldMkLst>
          <pc:docMk/>
          <pc:sldMk cId="0" sldId="546"/>
        </pc:sldMkLst>
        <pc:picChg chg="del">
          <ac:chgData name="Wan, Kai-Tak" userId="541fd53c-f977-4dbf-9f00-3234917223ae" providerId="ADAL" clId="{294287FC-C811-4D53-8ACE-77C060B73A5E}" dt="2022-05-29T04:42:59.607" v="4060" actId="21"/>
          <ac:picMkLst>
            <pc:docMk/>
            <pc:sldMk cId="0" sldId="546"/>
            <ac:picMk id="47106" creationId="{00000000-0000-0000-0000-000000000000}"/>
          </ac:picMkLst>
        </pc:picChg>
      </pc:sldChg>
      <pc:sldChg chg="addSp modSp new setBg modAnim">
        <pc:chgData name="Wan, Kai-Tak" userId="541fd53c-f977-4dbf-9f00-3234917223ae" providerId="ADAL" clId="{294287FC-C811-4D53-8ACE-77C060B73A5E}" dt="2022-05-28T16:44:54.543" v="3562"/>
        <pc:sldMkLst>
          <pc:docMk/>
          <pc:sldMk cId="2447225798" sldId="547"/>
        </pc:sldMkLst>
        <pc:picChg chg="add mod">
          <ac:chgData name="Wan, Kai-Tak" userId="541fd53c-f977-4dbf-9f00-3234917223ae" providerId="ADAL" clId="{294287FC-C811-4D53-8ACE-77C060B73A5E}" dt="2022-05-28T16:41:33.817" v="3544" actId="14100"/>
          <ac:picMkLst>
            <pc:docMk/>
            <pc:sldMk cId="2447225798" sldId="547"/>
            <ac:picMk id="11266" creationId="{C103B330-B50F-4A64-8FBC-E029CDC72C28}"/>
          </ac:picMkLst>
        </pc:picChg>
        <pc:picChg chg="add mod">
          <ac:chgData name="Wan, Kai-Tak" userId="541fd53c-f977-4dbf-9f00-3234917223ae" providerId="ADAL" clId="{294287FC-C811-4D53-8ACE-77C060B73A5E}" dt="2022-05-28T16:41:49.872" v="3550" actId="1076"/>
          <ac:picMkLst>
            <pc:docMk/>
            <pc:sldMk cId="2447225798" sldId="547"/>
            <ac:picMk id="11268" creationId="{FF51574A-6230-4C1D-8935-6CAC34B9A2F1}"/>
          </ac:picMkLst>
        </pc:picChg>
        <pc:picChg chg="add mod">
          <ac:chgData name="Wan, Kai-Tak" userId="541fd53c-f977-4dbf-9f00-3234917223ae" providerId="ADAL" clId="{294287FC-C811-4D53-8ACE-77C060B73A5E}" dt="2022-05-28T16:40:01.904" v="3524" actId="1076"/>
          <ac:picMkLst>
            <pc:docMk/>
            <pc:sldMk cId="2447225798" sldId="547"/>
            <ac:picMk id="11270" creationId="{4452270A-1EAC-48C6-9240-FDF9B2D7B010}"/>
          </ac:picMkLst>
        </pc:picChg>
        <pc:picChg chg="add mod">
          <ac:chgData name="Wan, Kai-Tak" userId="541fd53c-f977-4dbf-9f00-3234917223ae" providerId="ADAL" clId="{294287FC-C811-4D53-8ACE-77C060B73A5E}" dt="2022-05-28T16:42:00.562" v="3553" actId="1076"/>
          <ac:picMkLst>
            <pc:docMk/>
            <pc:sldMk cId="2447225798" sldId="547"/>
            <ac:picMk id="11272" creationId="{B34BCC7F-1BB9-492B-B570-17F2DFE469FE}"/>
          </ac:picMkLst>
        </pc:picChg>
        <pc:picChg chg="add mod">
          <ac:chgData name="Wan, Kai-Tak" userId="541fd53c-f977-4dbf-9f00-3234917223ae" providerId="ADAL" clId="{294287FC-C811-4D53-8ACE-77C060B73A5E}" dt="2022-05-28T16:42:08.020" v="3554" actId="1076"/>
          <ac:picMkLst>
            <pc:docMk/>
            <pc:sldMk cId="2447225798" sldId="547"/>
            <ac:picMk id="11274" creationId="{F12796A3-4CD7-4E5E-B508-208F3EA7D96C}"/>
          </ac:picMkLst>
        </pc:picChg>
      </pc:sldChg>
      <pc:sldChg chg="add setBg">
        <pc:chgData name="Wan, Kai-Tak" userId="541fd53c-f977-4dbf-9f00-3234917223ae" providerId="ADAL" clId="{294287FC-C811-4D53-8ACE-77C060B73A5E}" dt="2022-05-28T16:58:57.239" v="3588"/>
        <pc:sldMkLst>
          <pc:docMk/>
          <pc:sldMk cId="29257536" sldId="548"/>
        </pc:sldMkLst>
      </pc:sldChg>
      <pc:sldChg chg="addSp modSp new mod">
        <pc:chgData name="Wan, Kai-Tak" userId="541fd53c-f977-4dbf-9f00-3234917223ae" providerId="ADAL" clId="{294287FC-C811-4D53-8ACE-77C060B73A5E}" dt="2022-05-29T04:55:29.919" v="4073" actId="207"/>
        <pc:sldMkLst>
          <pc:docMk/>
          <pc:sldMk cId="1651795153" sldId="549"/>
        </pc:sldMkLst>
        <pc:spChg chg="add mod">
          <ac:chgData name="Wan, Kai-Tak" userId="541fd53c-f977-4dbf-9f00-3234917223ae" providerId="ADAL" clId="{294287FC-C811-4D53-8ACE-77C060B73A5E}" dt="2022-05-29T04:55:29.919" v="4073" actId="207"/>
          <ac:spMkLst>
            <pc:docMk/>
            <pc:sldMk cId="1651795153" sldId="549"/>
            <ac:spMk id="3" creationId="{65ABB27B-E1BF-4D9E-A87C-38658596FA10}"/>
          </ac:spMkLst>
        </pc:spChg>
      </pc:sldChg>
      <pc:sldChg chg="addSp delSp modSp new mod setBg">
        <pc:chgData name="Wan, Kai-Tak" userId="541fd53c-f977-4dbf-9f00-3234917223ae" providerId="ADAL" clId="{294287FC-C811-4D53-8ACE-77C060B73A5E}" dt="2022-05-28T17:31:29.031" v="3756" actId="207"/>
        <pc:sldMkLst>
          <pc:docMk/>
          <pc:sldMk cId="3444506472" sldId="550"/>
        </pc:sldMkLst>
        <pc:spChg chg="add del">
          <ac:chgData name="Wan, Kai-Tak" userId="541fd53c-f977-4dbf-9f00-3234917223ae" providerId="ADAL" clId="{294287FC-C811-4D53-8ACE-77C060B73A5E}" dt="2022-05-28T17:14:07.722" v="3639" actId="478"/>
          <ac:spMkLst>
            <pc:docMk/>
            <pc:sldMk cId="3444506472" sldId="550"/>
            <ac:spMk id="3" creationId="{C5345D81-7581-4E1B-AC51-372DEF4FD775}"/>
          </ac:spMkLst>
        </pc:spChg>
        <pc:spChg chg="add del">
          <ac:chgData name="Wan, Kai-Tak" userId="541fd53c-f977-4dbf-9f00-3234917223ae" providerId="ADAL" clId="{294287FC-C811-4D53-8ACE-77C060B73A5E}" dt="2022-05-28T17:14:49.159" v="3642" actId="478"/>
          <ac:spMkLst>
            <pc:docMk/>
            <pc:sldMk cId="3444506472" sldId="550"/>
            <ac:spMk id="5" creationId="{48350B34-BCB1-4CDC-B65A-9E7716B8E237}"/>
          </ac:spMkLst>
        </pc:spChg>
        <pc:spChg chg="add del">
          <ac:chgData name="Wan, Kai-Tak" userId="541fd53c-f977-4dbf-9f00-3234917223ae" providerId="ADAL" clId="{294287FC-C811-4D53-8ACE-77C060B73A5E}" dt="2022-05-28T17:14:49.159" v="3642" actId="478"/>
          <ac:spMkLst>
            <pc:docMk/>
            <pc:sldMk cId="3444506472" sldId="550"/>
            <ac:spMk id="7" creationId="{B949FDF5-F906-410E-B8CA-3398EDEB8917}"/>
          </ac:spMkLst>
        </pc:spChg>
        <pc:spChg chg="add mod">
          <ac:chgData name="Wan, Kai-Tak" userId="541fd53c-f977-4dbf-9f00-3234917223ae" providerId="ADAL" clId="{294287FC-C811-4D53-8ACE-77C060B73A5E}" dt="2022-05-28T17:31:29.031" v="3756" actId="207"/>
          <ac:spMkLst>
            <pc:docMk/>
            <pc:sldMk cId="3444506472" sldId="550"/>
            <ac:spMk id="10" creationId="{167DFF5F-736C-4248-9EE4-E73C49316269}"/>
          </ac:spMkLst>
        </pc:spChg>
        <pc:spChg chg="add mod">
          <ac:chgData name="Wan, Kai-Tak" userId="541fd53c-f977-4dbf-9f00-3234917223ae" providerId="ADAL" clId="{294287FC-C811-4D53-8ACE-77C060B73A5E}" dt="2022-05-28T17:23:01.266" v="3747" actId="1076"/>
          <ac:spMkLst>
            <pc:docMk/>
            <pc:sldMk cId="3444506472" sldId="550"/>
            <ac:spMk id="14" creationId="{50236FFF-1F8F-426C-BE14-FEF524626F35}"/>
          </ac:spMkLst>
        </pc:spChg>
        <pc:picChg chg="add mod">
          <ac:chgData name="Wan, Kai-Tak" userId="541fd53c-f977-4dbf-9f00-3234917223ae" providerId="ADAL" clId="{294287FC-C811-4D53-8ACE-77C060B73A5E}" dt="2022-05-28T17:16:49.680" v="3658" actId="14100"/>
          <ac:picMkLst>
            <pc:docMk/>
            <pc:sldMk cId="3444506472" sldId="550"/>
            <ac:picMk id="9" creationId="{6F77FAD3-7346-428C-9BCF-68A3C7E32E97}"/>
          </ac:picMkLst>
        </pc:picChg>
        <pc:picChg chg="add mod">
          <ac:chgData name="Wan, Kai-Tak" userId="541fd53c-f977-4dbf-9f00-3234917223ae" providerId="ADAL" clId="{294287FC-C811-4D53-8ACE-77C060B73A5E}" dt="2022-05-28T17:16:39.839" v="3654" actId="14100"/>
          <ac:picMkLst>
            <pc:docMk/>
            <pc:sldMk cId="3444506472" sldId="550"/>
            <ac:picMk id="12290" creationId="{93E6E5BE-E655-4358-9ABD-98A779F22915}"/>
          </ac:picMkLst>
        </pc:picChg>
        <pc:picChg chg="add mod">
          <ac:chgData name="Wan, Kai-Tak" userId="541fd53c-f977-4dbf-9f00-3234917223ae" providerId="ADAL" clId="{294287FC-C811-4D53-8ACE-77C060B73A5E}" dt="2022-05-28T17:17:47.177" v="3662" actId="166"/>
          <ac:picMkLst>
            <pc:docMk/>
            <pc:sldMk cId="3444506472" sldId="550"/>
            <ac:picMk id="12292" creationId="{E1482085-A52A-4F3F-871A-735D8B52992B}"/>
          </ac:picMkLst>
        </pc:picChg>
        <pc:picChg chg="add mod">
          <ac:chgData name="Wan, Kai-Tak" userId="541fd53c-f977-4dbf-9f00-3234917223ae" providerId="ADAL" clId="{294287FC-C811-4D53-8ACE-77C060B73A5E}" dt="2022-05-28T17:18:54.308" v="3677" actId="1076"/>
          <ac:picMkLst>
            <pc:docMk/>
            <pc:sldMk cId="3444506472" sldId="550"/>
            <ac:picMk id="12294" creationId="{83C566AA-325D-40FD-984A-1914A1FF312F}"/>
          </ac:picMkLst>
        </pc:picChg>
      </pc:sldChg>
      <pc:sldChg chg="addSp delSp modSp new mod setBg modAnim">
        <pc:chgData name="Wan, Kai-Tak" userId="541fd53c-f977-4dbf-9f00-3234917223ae" providerId="ADAL" clId="{294287FC-C811-4D53-8ACE-77C060B73A5E}" dt="2022-05-28T21:44:07.486" v="3944"/>
        <pc:sldMkLst>
          <pc:docMk/>
          <pc:sldMk cId="1342536125" sldId="551"/>
        </pc:sldMkLst>
        <pc:spChg chg="add mod">
          <ac:chgData name="Wan, Kai-Tak" userId="541fd53c-f977-4dbf-9f00-3234917223ae" providerId="ADAL" clId="{294287FC-C811-4D53-8ACE-77C060B73A5E}" dt="2022-05-28T17:35:31.861" v="3770" actId="207"/>
          <ac:spMkLst>
            <pc:docMk/>
            <pc:sldMk cId="1342536125" sldId="551"/>
            <ac:spMk id="2" creationId="{34AFA81A-97C4-40ED-986C-A5D1FBC2E11E}"/>
          </ac:spMkLst>
        </pc:spChg>
        <pc:spChg chg="add mod topLvl">
          <ac:chgData name="Wan, Kai-Tak" userId="541fd53c-f977-4dbf-9f00-3234917223ae" providerId="ADAL" clId="{294287FC-C811-4D53-8ACE-77C060B73A5E}" dt="2022-05-28T21:44:00.752" v="3942" actId="165"/>
          <ac:spMkLst>
            <pc:docMk/>
            <pc:sldMk cId="1342536125" sldId="551"/>
            <ac:spMk id="5" creationId="{07DC5F2D-617B-48AF-8E7A-D6D84CA83520}"/>
          </ac:spMkLst>
        </pc:spChg>
        <pc:grpChg chg="add del mod">
          <ac:chgData name="Wan, Kai-Tak" userId="541fd53c-f977-4dbf-9f00-3234917223ae" providerId="ADAL" clId="{294287FC-C811-4D53-8ACE-77C060B73A5E}" dt="2022-05-28T21:44:00.752" v="3942" actId="165"/>
          <ac:grpSpMkLst>
            <pc:docMk/>
            <pc:sldMk cId="1342536125" sldId="551"/>
            <ac:grpSpMk id="4" creationId="{ADC3A308-F745-44F7-BD8F-43C520CAB7BD}"/>
          </ac:grpSpMkLst>
        </pc:grpChg>
        <pc:picChg chg="add mod">
          <ac:chgData name="Wan, Kai-Tak" userId="541fd53c-f977-4dbf-9f00-3234917223ae" providerId="ADAL" clId="{294287FC-C811-4D53-8ACE-77C060B73A5E}" dt="2022-05-28T17:35:31.861" v="3770" actId="207"/>
          <ac:picMkLst>
            <pc:docMk/>
            <pc:sldMk cId="1342536125" sldId="551"/>
            <ac:picMk id="3" creationId="{76B6E297-B885-41CF-A94A-78F40F08E773}"/>
          </ac:picMkLst>
        </pc:picChg>
        <pc:picChg chg="add mod topLvl">
          <ac:chgData name="Wan, Kai-Tak" userId="541fd53c-f977-4dbf-9f00-3234917223ae" providerId="ADAL" clId="{294287FC-C811-4D53-8ACE-77C060B73A5E}" dt="2022-05-28T21:44:00.752" v="3942" actId="165"/>
          <ac:picMkLst>
            <pc:docMk/>
            <pc:sldMk cId="1342536125" sldId="551"/>
            <ac:picMk id="14338" creationId="{B67A3222-54F6-4075-9F05-75D683ACC300}"/>
          </ac:picMkLst>
        </pc:picChg>
      </pc:sldChg>
      <pc:sldChg chg="addSp modSp new setBg">
        <pc:chgData name="Wan, Kai-Tak" userId="541fd53c-f977-4dbf-9f00-3234917223ae" providerId="ADAL" clId="{294287FC-C811-4D53-8ACE-77C060B73A5E}" dt="2022-05-28T17:28:30.776" v="3753"/>
        <pc:sldMkLst>
          <pc:docMk/>
          <pc:sldMk cId="623091186" sldId="552"/>
        </pc:sldMkLst>
        <pc:picChg chg="add mod">
          <ac:chgData name="Wan, Kai-Tak" userId="541fd53c-f977-4dbf-9f00-3234917223ae" providerId="ADAL" clId="{294287FC-C811-4D53-8ACE-77C060B73A5E}" dt="2022-05-28T17:28:25.380" v="3752" actId="1076"/>
          <ac:picMkLst>
            <pc:docMk/>
            <pc:sldMk cId="623091186" sldId="552"/>
            <ac:picMk id="15362" creationId="{16730320-96E7-4DB1-8031-54121F5E7033}"/>
          </ac:picMkLst>
        </pc:picChg>
      </pc:sldChg>
      <pc:sldChg chg="addSp modSp new mod">
        <pc:chgData name="Wan, Kai-Tak" userId="541fd53c-f977-4dbf-9f00-3234917223ae" providerId="ADAL" clId="{294287FC-C811-4D53-8ACE-77C060B73A5E}" dt="2022-05-28T21:14:35.219" v="3779" actId="1076"/>
        <pc:sldMkLst>
          <pc:docMk/>
          <pc:sldMk cId="3797469358" sldId="553"/>
        </pc:sldMkLst>
        <pc:spChg chg="add mod">
          <ac:chgData name="Wan, Kai-Tak" userId="541fd53c-f977-4dbf-9f00-3234917223ae" providerId="ADAL" clId="{294287FC-C811-4D53-8ACE-77C060B73A5E}" dt="2022-05-28T21:14:35.219" v="3779" actId="1076"/>
          <ac:spMkLst>
            <pc:docMk/>
            <pc:sldMk cId="3797469358" sldId="553"/>
            <ac:spMk id="3" creationId="{017A392E-DE87-445B-92F0-F1E443FF5649}"/>
          </ac:spMkLst>
        </pc:spChg>
        <pc:picChg chg="add mod">
          <ac:chgData name="Wan, Kai-Tak" userId="541fd53c-f977-4dbf-9f00-3234917223ae" providerId="ADAL" clId="{294287FC-C811-4D53-8ACE-77C060B73A5E}" dt="2022-05-28T21:14:11.171" v="3775" actId="1076"/>
          <ac:picMkLst>
            <pc:docMk/>
            <pc:sldMk cId="3797469358" sldId="553"/>
            <ac:picMk id="16386" creationId="{64342C24-9984-4CD8-9AA2-D06C9F7751BF}"/>
          </ac:picMkLst>
        </pc:picChg>
      </pc:sldChg>
      <pc:sldChg chg="addSp modSp new mod setBg modAnim">
        <pc:chgData name="Wan, Kai-Tak" userId="541fd53c-f977-4dbf-9f00-3234917223ae" providerId="ADAL" clId="{294287FC-C811-4D53-8ACE-77C060B73A5E}" dt="2022-05-28T21:40:26.347" v="3939"/>
        <pc:sldMkLst>
          <pc:docMk/>
          <pc:sldMk cId="335861732" sldId="554"/>
        </pc:sldMkLst>
        <pc:picChg chg="add mod">
          <ac:chgData name="Wan, Kai-Tak" userId="541fd53c-f977-4dbf-9f00-3234917223ae" providerId="ADAL" clId="{294287FC-C811-4D53-8ACE-77C060B73A5E}" dt="2022-05-28T21:36:17.309" v="3920" actId="1076"/>
          <ac:picMkLst>
            <pc:docMk/>
            <pc:sldMk cId="335861732" sldId="554"/>
            <ac:picMk id="3" creationId="{4F1E0C71-DCB1-4F2F-A459-CE9627BBC8B9}"/>
          </ac:picMkLst>
        </pc:picChg>
        <pc:picChg chg="add mod">
          <ac:chgData name="Wan, Kai-Tak" userId="541fd53c-f977-4dbf-9f00-3234917223ae" providerId="ADAL" clId="{294287FC-C811-4D53-8ACE-77C060B73A5E}" dt="2022-05-28T21:36:22.741" v="3921"/>
          <ac:picMkLst>
            <pc:docMk/>
            <pc:sldMk cId="335861732" sldId="554"/>
            <ac:picMk id="4" creationId="{A1B254C9-2D65-4B54-8DB0-A1E8456FB5AD}"/>
          </ac:picMkLst>
        </pc:picChg>
      </pc:sldChg>
      <pc:sldChg chg="addSp modSp new del mod">
        <pc:chgData name="Wan, Kai-Tak" userId="541fd53c-f977-4dbf-9f00-3234917223ae" providerId="ADAL" clId="{294287FC-C811-4D53-8ACE-77C060B73A5E}" dt="2022-05-28T21:21:14.294" v="3803" actId="47"/>
        <pc:sldMkLst>
          <pc:docMk/>
          <pc:sldMk cId="3803131972" sldId="554"/>
        </pc:sldMkLst>
        <pc:spChg chg="add mod">
          <ac:chgData name="Wan, Kai-Tak" userId="541fd53c-f977-4dbf-9f00-3234917223ae" providerId="ADAL" clId="{294287FC-C811-4D53-8ACE-77C060B73A5E}" dt="2022-05-28T21:19:59.931" v="3802" actId="6549"/>
          <ac:spMkLst>
            <pc:docMk/>
            <pc:sldMk cId="3803131972" sldId="554"/>
            <ac:spMk id="3" creationId="{FA36BC0A-E299-4697-BA8C-3064CE6D2545}"/>
          </ac:spMkLst>
        </pc:spChg>
      </pc:sldChg>
      <pc:sldChg chg="addSp modSp add mod setBg">
        <pc:chgData name="Wan, Kai-Tak" userId="541fd53c-f977-4dbf-9f00-3234917223ae" providerId="ADAL" clId="{294287FC-C811-4D53-8ACE-77C060B73A5E}" dt="2022-05-28T22:02:37.473" v="3972" actId="1076"/>
        <pc:sldMkLst>
          <pc:docMk/>
          <pc:sldMk cId="3831416015" sldId="555"/>
        </pc:sldMkLst>
        <pc:spChg chg="add mod">
          <ac:chgData name="Wan, Kai-Tak" userId="541fd53c-f977-4dbf-9f00-3234917223ae" providerId="ADAL" clId="{294287FC-C811-4D53-8ACE-77C060B73A5E}" dt="2022-05-28T22:02:37.473" v="3972" actId="1076"/>
          <ac:spMkLst>
            <pc:docMk/>
            <pc:sldMk cId="3831416015" sldId="555"/>
            <ac:spMk id="4" creationId="{21B58D07-B07C-48C1-AA04-D4FADD969D79}"/>
          </ac:spMkLst>
        </pc:spChg>
        <pc:picChg chg="mod">
          <ac:chgData name="Wan, Kai-Tak" userId="541fd53c-f977-4dbf-9f00-3234917223ae" providerId="ADAL" clId="{294287FC-C811-4D53-8ACE-77C060B73A5E}" dt="2022-05-28T22:01:55.125" v="3964" actId="1076"/>
          <ac:picMkLst>
            <pc:docMk/>
            <pc:sldMk cId="3831416015" sldId="555"/>
            <ac:picMk id="4102" creationId="{00000000-0000-0000-0000-000000000000}"/>
          </ac:picMkLst>
        </pc:picChg>
      </pc:sldChg>
      <pc:sldChg chg="addSp modSp new mod">
        <pc:chgData name="Wan, Kai-Tak" userId="541fd53c-f977-4dbf-9f00-3234917223ae" providerId="ADAL" clId="{294287FC-C811-4D53-8ACE-77C060B73A5E}" dt="2022-05-28T22:23:22.148" v="3980" actId="1076"/>
        <pc:sldMkLst>
          <pc:docMk/>
          <pc:sldMk cId="694092055" sldId="556"/>
        </pc:sldMkLst>
        <pc:picChg chg="add mod">
          <ac:chgData name="Wan, Kai-Tak" userId="541fd53c-f977-4dbf-9f00-3234917223ae" providerId="ADAL" clId="{294287FC-C811-4D53-8ACE-77C060B73A5E}" dt="2022-05-28T22:23:22.148" v="3980" actId="1076"/>
          <ac:picMkLst>
            <pc:docMk/>
            <pc:sldMk cId="694092055" sldId="556"/>
            <ac:picMk id="2" creationId="{4233BC05-7687-40C4-9ACA-600826763FDA}"/>
          </ac:picMkLst>
        </pc:picChg>
      </pc:sldChg>
      <pc:sldChg chg="addSp modSp new mod setBg">
        <pc:chgData name="Wan, Kai-Tak" userId="541fd53c-f977-4dbf-9f00-3234917223ae" providerId="ADAL" clId="{294287FC-C811-4D53-8ACE-77C060B73A5E}" dt="2022-05-28T22:27:42.163" v="4000" actId="1076"/>
        <pc:sldMkLst>
          <pc:docMk/>
          <pc:sldMk cId="4010171975" sldId="557"/>
        </pc:sldMkLst>
        <pc:spChg chg="add mod">
          <ac:chgData name="Wan, Kai-Tak" userId="541fd53c-f977-4dbf-9f00-3234917223ae" providerId="ADAL" clId="{294287FC-C811-4D53-8ACE-77C060B73A5E}" dt="2022-05-28T22:27:42.163" v="4000" actId="1076"/>
          <ac:spMkLst>
            <pc:docMk/>
            <pc:sldMk cId="4010171975" sldId="557"/>
            <ac:spMk id="4" creationId="{34126797-591C-44D0-96EA-F1B55AB10189}"/>
          </ac:spMkLst>
        </pc:spChg>
        <pc:picChg chg="add">
          <ac:chgData name="Wan, Kai-Tak" userId="541fd53c-f977-4dbf-9f00-3234917223ae" providerId="ADAL" clId="{294287FC-C811-4D53-8ACE-77C060B73A5E}" dt="2022-05-28T22:24:52.025" v="3982"/>
          <ac:picMkLst>
            <pc:docMk/>
            <pc:sldMk cId="4010171975" sldId="557"/>
            <ac:picMk id="17410" creationId="{ED42D418-5FF3-4E26-8C77-72E0C1692A77}"/>
          </ac:picMkLst>
        </pc:picChg>
      </pc:sldChg>
      <pc:sldChg chg="add modAnim">
        <pc:chgData name="Wan, Kai-Tak" userId="541fd53c-f977-4dbf-9f00-3234917223ae" providerId="ADAL" clId="{294287FC-C811-4D53-8ACE-77C060B73A5E}" dt="2022-05-28T22:25:18.752" v="3985"/>
        <pc:sldMkLst>
          <pc:docMk/>
          <pc:sldMk cId="2550764870" sldId="558"/>
        </pc:sldMkLst>
      </pc:sldChg>
      <pc:sldChg chg="addSp modSp new mod ord setBg">
        <pc:chgData name="Wan, Kai-Tak" userId="541fd53c-f977-4dbf-9f00-3234917223ae" providerId="ADAL" clId="{294287FC-C811-4D53-8ACE-77C060B73A5E}" dt="2022-05-28T22:29:10.326" v="4038"/>
        <pc:sldMkLst>
          <pc:docMk/>
          <pc:sldMk cId="2423933637" sldId="559"/>
        </pc:sldMkLst>
        <pc:spChg chg="add mod">
          <ac:chgData name="Wan, Kai-Tak" userId="541fd53c-f977-4dbf-9f00-3234917223ae" providerId="ADAL" clId="{294287FC-C811-4D53-8ACE-77C060B73A5E}" dt="2022-05-28T22:28:59.412" v="4036" actId="1076"/>
          <ac:spMkLst>
            <pc:docMk/>
            <pc:sldMk cId="2423933637" sldId="559"/>
            <ac:spMk id="3" creationId="{394EC764-7EA5-41EF-95D3-5FF112C07260}"/>
          </ac:spMkLst>
        </pc:spChg>
        <pc:spChg chg="add mod">
          <ac:chgData name="Wan, Kai-Tak" userId="541fd53c-f977-4dbf-9f00-3234917223ae" providerId="ADAL" clId="{294287FC-C811-4D53-8ACE-77C060B73A5E}" dt="2022-05-28T22:28:54.888" v="4035" actId="1076"/>
          <ac:spMkLst>
            <pc:docMk/>
            <pc:sldMk cId="2423933637" sldId="559"/>
            <ac:spMk id="4" creationId="{40ADB528-B7E0-49A2-BF77-BC1C4135D3DF}"/>
          </ac:spMkLst>
        </pc:spChg>
        <pc:picChg chg="add mod">
          <ac:chgData name="Wan, Kai-Tak" userId="541fd53c-f977-4dbf-9f00-3234917223ae" providerId="ADAL" clId="{294287FC-C811-4D53-8ACE-77C060B73A5E}" dt="2022-05-28T22:26:29.120" v="3990" actId="1076"/>
          <ac:picMkLst>
            <pc:docMk/>
            <pc:sldMk cId="2423933637" sldId="559"/>
            <ac:picMk id="18434" creationId="{C33E0145-5AD4-4C95-9865-3810D0B88939}"/>
          </ac:picMkLst>
        </pc:picChg>
      </pc:sldChg>
      <pc:sldChg chg="addSp new setBg">
        <pc:chgData name="Wan, Kai-Tak" userId="541fd53c-f977-4dbf-9f00-3234917223ae" providerId="ADAL" clId="{294287FC-C811-4D53-8ACE-77C060B73A5E}" dt="2022-05-28T22:34:37.333" v="4049"/>
        <pc:sldMkLst>
          <pc:docMk/>
          <pc:sldMk cId="2325852235" sldId="560"/>
        </pc:sldMkLst>
        <pc:picChg chg="add">
          <ac:chgData name="Wan, Kai-Tak" userId="541fd53c-f977-4dbf-9f00-3234917223ae" providerId="ADAL" clId="{294287FC-C811-4D53-8ACE-77C060B73A5E}" dt="2022-05-28T22:34:30.510" v="4048"/>
          <ac:picMkLst>
            <pc:docMk/>
            <pc:sldMk cId="2325852235" sldId="560"/>
            <ac:picMk id="19458" creationId="{FB811A44-521C-40BD-A71F-F20BD8D3B2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0F85-9E83-432A-9F65-AD3FF5C5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6651-01EE-4163-8591-993DCD4BA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FD99-6EDA-403E-8460-0BC1F3F0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B668-DD42-4F13-9171-598804FF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7D534-E1F4-4B9D-A55A-650AD22D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5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EA6A-8E82-4116-B2FD-B310CBB7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48BFC-1F18-49BE-830E-23425259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BBD98-001E-428F-9B7C-45FDC733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CBF79-F843-4BCE-AEC2-DBCE8AC06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22E42-D9E5-4D86-BD5A-A9444D86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A9F4BB-4ECA-46F1-8EB2-8CCAA5843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C0A42-7FC4-4BBA-B0A5-A9F4F7B2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40D6-A4F0-4F60-A8C6-1C0A0C0E3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6654-95E4-416E-A4D1-2480FEF2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5AE97-BCF2-458F-A1EC-8F30395C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1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8F052-57B7-4456-A225-55CCAFA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5380F-F811-44A7-9305-00F1B3EB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C04A1-6EA2-43A5-A1BF-F7213859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D5A50-913B-41BA-A7DB-9B4D7F1D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924C0-C822-427E-9AA7-5E3F7827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0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684B-E638-4D6B-B736-BD985C214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FF6B9-FB68-4268-9F7D-8C4D2FF9E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FB114-D8EE-49C5-8589-6D5A6B03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ECA0-51DD-477B-952C-47BD969E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E2F5-D98E-4B46-889A-8187BFFE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4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DDA3E-B03B-480F-A511-E882B406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E457-6DF8-4164-8BB8-29B6BD6F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E92C6-52AD-486D-A01A-8ECD2713A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21DAC-CE1E-4F55-8837-FC58169E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7C032-4EB2-482B-B4E6-83723D3B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FE20C-043E-4258-AE61-64AB6416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8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D515-0528-49F3-AA24-0AEDEFC7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E83E4-79FF-476B-AAC8-5C23E690D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55345-280A-4F21-8AC5-DA52C5146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C1590-B86C-46B6-9A01-9EA1A4E6D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E71B3-CD22-48F4-A5DF-43C6CF5E6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AF76C-A8B1-405B-A78C-2D7B6570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4FC19-1708-4603-B67A-C163D5CE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70F99-AD50-42DE-B220-8AECC528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4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3247-0A9B-4BA4-B158-E0AAB489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AE66F-6B41-41F8-9E41-3291AC68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DEC8B-4C09-47CD-AD3E-8A850065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AB7E1-1DB3-4284-ABFF-EADEF75E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12C48-5259-4245-BCF8-1C8F4355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5C0E4-00A3-4574-A7A9-61BE3D54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16648-A939-42A9-B642-6773580F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BA2C-F510-4A3B-A862-E4F115F0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D5CB-90B6-4E2D-B43A-405D45730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3B524-7AE5-4689-83ED-09910B22C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87E52-291C-476B-A55D-ABFDA7EF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5134C-2749-4CD1-8A57-10D4841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F4D03-1FDC-474F-B2C6-75207B87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7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89AE-5F79-4975-956D-8831A191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F39BA-FF0A-47AF-A3AC-4B093881B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7AD84-B1F6-47E4-A306-D34E03BEE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7CAAF-6BBD-41C1-9D9F-9F1EBDE30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3CCDC-2E5C-474D-81B0-7427B4F07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58F8B-3042-4577-8B71-97E34AAC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A32DA-478A-41FF-A8E1-5C69297E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76A09-378F-4193-964D-E4D82E47B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06586-F294-4F8F-8D18-DCDB51DB2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7D8C7-787D-42AD-B042-6B2C70F9E872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6254-F455-4C4B-9E8D-0CD08A4C7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E937-E428-4259-8EC9-7493701F9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E11F-93FC-46E9-9139-A03EDA2FF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imageshack.us/?x=my6&amp;amp;myref=http://www.imageshack.us/transload.php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imageshack.us/?x=my6&amp;amp;myref=http://www.imageshack.us/transload.php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imageshack.us/?x=my6&amp;amp;myref=http://www.imageshack.us/transload.php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hack.us/?x=my6&amp;amp;myref=http://www.imageshack.us/transload.php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uardian.co.uk/news/gallery/2007/jun/04/?picture=329969518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uardian.co.uk/news/gallery/2007/jun/04/?picture=329969533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uardian.co.uk/news/gallery/2007/jun/04/?picture=329969506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judaicaheaven.com/stores/judaicaheaven/catalog/jp106_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imageshack.us/?x=my6&amp;amp;myref=http://www.imageshack.us/transload.php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hack.us/?x=my6&amp;amp;myref=http://www.imageshack.us/transload.php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uardian.co.uk/news/gallery/2007/jun/04/?picture=329969512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304C9D-233D-4410-8240-52EC72D2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1BDBA78-55F5-4B2A-97B8-D29D9E73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43318"/>
            <a:ext cx="9144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8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ja-JP" altLang="en-US" sz="4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耶路撒冷日</a:t>
            </a:r>
            <a:r>
              <a:rPr lang="ja-JP" alt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  </a:t>
            </a:r>
            <a:r>
              <a:rPr lang="en-US" altLang="ja-JP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/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Yom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Yerushalayim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 </a:t>
            </a:r>
          </a:p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5-29-2022 / </a:t>
            </a:r>
            <a:r>
              <a:rPr lang="he-IL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  <a:cs typeface="Adobe Hebrew"/>
              </a:rPr>
              <a:t>יוֹם יְרוּשָׁלַיִם 5782</a:t>
            </a:r>
            <a:endParaRPr lang="he-IL" sz="4000" b="0" i="0" dirty="0">
              <a:solidFill>
                <a:schemeClr val="bg1"/>
              </a:solidFill>
              <a:effectLst/>
              <a:latin typeface="Merriweather" panose="020B0604020202020204" pitchFamily="2" charset="0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以珥月 </a:t>
            </a:r>
            <a:r>
              <a:rPr lang="en-US" altLang="ja-JP" sz="36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Iyar 2</a:t>
            </a:r>
            <a:r>
              <a:rPr lang="en-US" altLang="ja-JP" sz="3600" dirty="0">
                <a:solidFill>
                  <a:schemeClr val="bg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/28/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5782</a:t>
            </a:r>
          </a:p>
        </p:txBody>
      </p:sp>
    </p:spTree>
    <p:extLst>
      <p:ext uri="{BB962C8B-B14F-4D97-AF65-F5344CB8AC3E}">
        <p14:creationId xmlns:p14="http://schemas.microsoft.com/office/powerpoint/2010/main" val="93163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103B330-B50F-4A64-8FBC-E029CDC7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22522" cy="28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FF51574A-6230-4C1D-8935-6CAC34B9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37" y="-191022"/>
            <a:ext cx="2938763" cy="36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ree important men walking in a hall, the first and the third are in military garb, the second is in a suit and tie. Behind them are three other men">
            <a:extLst>
              <a:ext uri="{FF2B5EF4-FFF2-40B4-BE49-F238E27FC236}">
                <a16:creationId xmlns:a16="http://schemas.microsoft.com/office/drawing/2014/main" id="{4452270A-1EAC-48C6-9240-FDF9B2D7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8" y="3083433"/>
            <a:ext cx="4031735" cy="377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hree important seated men conferring. The first man from the left is wearing a checkered headdress, sunglasses and jodhpurs, the second man is wearing a suit and tie, and the third is wearing military uniform. Standing behind them are suited men.">
            <a:extLst>
              <a:ext uri="{FF2B5EF4-FFF2-40B4-BE49-F238E27FC236}">
                <a16:creationId xmlns:a16="http://schemas.microsoft.com/office/drawing/2014/main" id="{B34BCC7F-1BB9-492B-B570-17F2DFE46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00" y="3519816"/>
            <a:ext cx="6162106" cy="333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wo men in suits seated next to each other with their arms resting on a table">
            <a:extLst>
              <a:ext uri="{FF2B5EF4-FFF2-40B4-BE49-F238E27FC236}">
                <a16:creationId xmlns:a16="http://schemas.microsoft.com/office/drawing/2014/main" id="{F12796A3-4CD7-4E5E-B508-208F3EA7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52" y="239965"/>
            <a:ext cx="4025655" cy="28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22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http://upload.wikimedia.org/wikipedia/commons/f/f5/Israel_and_occupied_territories_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1090" y="1"/>
            <a:ext cx="5984310" cy="9592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http://upload.wikimedia.org/wikipedia/commons/c/c4/1967_Six_Day_War_-_conquest_of_Sinai_7-8_Ju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5528235" cy="6858000"/>
          </a:xfrm>
          <a:prstGeom prst="rect">
            <a:avLst/>
          </a:prstGeom>
          <a:noFill/>
        </p:spPr>
      </p:pic>
      <p:pic>
        <p:nvPicPr>
          <p:cNvPr id="3" name="Picture 4" descr="http://upload.wikimedia.org/wikipedia/commons/f/f5/Israel_and_occupied_territories_map.png">
            <a:extLst>
              <a:ext uri="{FF2B5EF4-FFF2-40B4-BE49-F238E27FC236}">
                <a16:creationId xmlns:a16="http://schemas.microsoft.com/office/drawing/2014/main" id="{B9C72E2E-1885-4A36-ACB7-87DB0BC2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4546" y="0"/>
            <a:ext cx="4278385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sraeli armoured troop unit entering Gaza during the Six-Day War, June 6, 1967.&#10;[Credits : © The State of Israel Government Press Office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8487" y="-20081"/>
            <a:ext cx="8500997" cy="687808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0" y="228600"/>
            <a:ext cx="1192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Gaza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images.ctv.ca/gallery/photo/six_day_war|_070606/image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07921"/>
            <a:ext cx="12221229" cy="916592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781800" y="2286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Rafah</a:t>
            </a:r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estroyed Egyptian IS-3M near Rafah, Six Day War, June 1967 | Tank warfare,  Contemporary wars, Egyptian tank">
            <a:extLst>
              <a:ext uri="{FF2B5EF4-FFF2-40B4-BE49-F238E27FC236}">
                <a16:creationId xmlns:a16="http://schemas.microsoft.com/office/drawing/2014/main" id="{16730320-96E7-4DB1-8031-54121F5E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0"/>
            <a:ext cx="11247120" cy="77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91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221.imageshack.us/img221/4189/zz30131lb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50571"/>
            <a:ext cx="12192000" cy="87085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0" y="1524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Sinai, 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g86.imageshack.us/img86/4664/zz35536ay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23439"/>
            <a:ext cx="12192000" cy="87085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0" y="1524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Sinai, 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g85.imageshack.us/img85/4739/zz35285of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50571"/>
            <a:ext cx="12192000" cy="87085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534400" y="228600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acig.org/artman/uploads/french_made_fighters_of_the_ia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1132978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800600" y="5715000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Israeli Defense Force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m Yerushalayim, May 10, 2021 | Congregation Or Zarua - Upper East Side  Conservative Synagogue">
            <a:extLst>
              <a:ext uri="{FF2B5EF4-FFF2-40B4-BE49-F238E27FC236}">
                <a16:creationId xmlns:a16="http://schemas.microsoft.com/office/drawing/2014/main" id="{DCC51AFA-DF27-4996-A782-1CAEC02DB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123"/>
            <a:ext cx="12192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15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mages.ctv.ca/gallery/photo/six_day_war|_070606/image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534400" y="228600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g221.imageshack.us/img221/7695/zz30132hb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0"/>
            <a:ext cx="96012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534400" y="228600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images.ctv.ca/gallery/photo/six_day_war|_070606/image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534400" y="228600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ix Day W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0445262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534400" y="228600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Egypt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E0C71-DCB1-4F2F-A459-CE9627BBC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60" y="0"/>
            <a:ext cx="6999240" cy="6858000"/>
          </a:xfrm>
          <a:prstGeom prst="rect">
            <a:avLst/>
          </a:prstGeom>
        </p:spPr>
      </p:pic>
      <p:pic>
        <p:nvPicPr>
          <p:cNvPr id="4" name="Picture 4" descr="http://upload.wikimedia.org/wikipedia/commons/f/f5/Israel_and_occupied_territories_map.png">
            <a:extLst>
              <a:ext uri="{FF2B5EF4-FFF2-40B4-BE49-F238E27FC236}">
                <a16:creationId xmlns:a16="http://schemas.microsoft.com/office/drawing/2014/main" id="{A1B254C9-2D65-4B54-8DB0-A1E8456F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0"/>
            <a:ext cx="427838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6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mages.ctv.ca/gallery/photo/six_day_war|_070606/imag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90800" y="228600"/>
            <a:ext cx="7063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Syrian front in the Golan Heights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sraeli tanks advancing on the Golan Heights during the Six-Day War between Arab and Israeli …&#10;[Credits : Assaf Kutin/© The State of Israel Government Press Office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0448473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90800" y="228600"/>
            <a:ext cx="7063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Syrian front in the Golan Heights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Six Day W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63636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90800" y="228600"/>
            <a:ext cx="7063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Syrian front in the Golan Heights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://upload.wikimedia.org/wikipedia/commons/3/3d/1967_Six_Day_War_-_The_Jordan_sali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776" y="-4180"/>
            <a:ext cx="6961632" cy="6853820"/>
          </a:xfrm>
          <a:prstGeom prst="rect">
            <a:avLst/>
          </a:prstGeom>
          <a:noFill/>
        </p:spPr>
      </p:pic>
      <p:pic>
        <p:nvPicPr>
          <p:cNvPr id="3" name="Picture 4" descr="http://upload.wikimedia.org/wikipedia/commons/f/f5/Israel_and_occupied_territories_map.png">
            <a:extLst>
              <a:ext uri="{FF2B5EF4-FFF2-40B4-BE49-F238E27FC236}">
                <a16:creationId xmlns:a16="http://schemas.microsoft.com/office/drawing/2014/main" id="{8685D292-2895-4522-A445-6C606F9A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0"/>
            <a:ext cx="42783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ix Day W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0"/>
            <a:ext cx="933743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96201" y="228600"/>
            <a:ext cx="2385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West Bank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B811A44-521C-40BD-A71F-F20BD8D3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1004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52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mages.ctv.ca/gallery/photo/six_day_war|_070606/imag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1" y="304800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Jerusalem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images.ctv.ca/gallery/photo/six_day_war|_070606/imag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1" y="304800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Jerusalem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images.ctv.ca/gallery/photo/six_day_war|_070606/imag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917793" y="228601"/>
            <a:ext cx="24731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Lion's Gate</a:t>
            </a:r>
          </a:p>
          <a:p>
            <a:pPr algn="ctr"/>
            <a:r>
              <a:rPr lang="en-US" sz="4000" dirty="0"/>
              <a:t>Jerusalem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judaicaheaven.com/stores/judaicaheaven/catalog/jp106_1sm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1" y="0"/>
            <a:ext cx="494092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36793" y="304801"/>
            <a:ext cx="24731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Lion's Gate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Jerusalem </a:t>
            </a:r>
          </a:p>
        </p:txBody>
      </p:sp>
      <p:pic>
        <p:nvPicPr>
          <p:cNvPr id="4" name="Picture 2" descr="http://www.arqnet.pt/imagens3/imag100503.jpg">
            <a:extLst>
              <a:ext uri="{FF2B5EF4-FFF2-40B4-BE49-F238E27FC236}">
                <a16:creationId xmlns:a16="http://schemas.microsoft.com/office/drawing/2014/main" id="{07FC24DC-FCF1-4960-9613-097CEEC0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6793" y="1898467"/>
            <a:ext cx="3270544" cy="4310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images.ctv.ca/gallery/photo/six_day_war|_070606/imag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1" y="5943600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Jerusalem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img86.imageshack.us/img86/7867/zz9136qd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6012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001001" y="228600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Jerusalem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mg86.imageshack.us/img86/6807/zz9169fd7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6012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2601" y="228600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Jerusalem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mages.ctv.ca/gallery/photo/six_day_war|_070606/imag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2601" y="228600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Jerusalem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emple_mou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10287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jdlsl.files.wordpress.com/2007/05/jp7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4953000" cy="68725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15200" y="304800"/>
            <a:ext cx="2765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Wailing Wall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Yom Yerushalayim">
            <a:extLst>
              <a:ext uri="{FF2B5EF4-FFF2-40B4-BE49-F238E27FC236}">
                <a16:creationId xmlns:a16="http://schemas.microsoft.com/office/drawing/2014/main" id="{CF7B1B33-B252-4EC1-ACA3-1CA2024D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" y="-1277697"/>
            <a:ext cx="12188480" cy="81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32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files.uzitalk.com/reference/idf/DSCN69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446" y="0"/>
            <a:ext cx="566355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2600" y="304800"/>
            <a:ext cx="2765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Wailing Wall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jewishsearch.com/images/articles/article-id-8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"/>
            <a:ext cx="6172200" cy="692859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0" y="228601"/>
            <a:ext cx="213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Wailing Wall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ix Day W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963298" y="228601"/>
            <a:ext cx="24000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Jerusalem</a:t>
            </a:r>
          </a:p>
          <a:p>
            <a:r>
              <a:rPr lang="en-US" sz="4000" dirty="0"/>
              <a:t>6/11/1967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wordsandwar.com/wp-content/gallery/six_days_war_part_1/flags_and_pla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73610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Egyptian T-62 tank. | Military photos, Military, Russian tanks">
            <a:extLst>
              <a:ext uri="{FF2B5EF4-FFF2-40B4-BE49-F238E27FC236}">
                <a16:creationId xmlns:a16="http://schemas.microsoft.com/office/drawing/2014/main" id="{83C566AA-325D-40FD-984A-1914A1FF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11" y="-430053"/>
            <a:ext cx="4077586" cy="407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7FAD3-7346-428C-9BCF-68A3C7E3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74" y="0"/>
            <a:ext cx="6104934" cy="3647533"/>
          </a:xfrm>
          <a:prstGeom prst="rect">
            <a:avLst/>
          </a:prstGeom>
        </p:spPr>
      </p:pic>
      <p:pic>
        <p:nvPicPr>
          <p:cNvPr id="12290" name="Picture 2" descr="Ed Okun &quot;Modeling Military History&quot;: Egyptian T-62 in 1973 Yom Kippur War/  Trumpeter 1/35th T-62 Mod.1967">
            <a:extLst>
              <a:ext uri="{FF2B5EF4-FFF2-40B4-BE49-F238E27FC236}">
                <a16:creationId xmlns:a16="http://schemas.microsoft.com/office/drawing/2014/main" id="{93E6E5BE-E655-4358-9ABD-98A779F2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44553"/>
            <a:ext cx="5925313" cy="30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gyptian T-62 captured by Israelis in 1973. | Modern war, Military history,  Military">
            <a:extLst>
              <a:ext uri="{FF2B5EF4-FFF2-40B4-BE49-F238E27FC236}">
                <a16:creationId xmlns:a16="http://schemas.microsoft.com/office/drawing/2014/main" id="{E1482085-A52A-4F3F-871A-735D8B52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208" y="3129424"/>
            <a:ext cx="5955792" cy="37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7DFF5F-736C-4248-9EE4-E73C49316269}"/>
              </a:ext>
            </a:extLst>
          </p:cNvPr>
          <p:cNvSpPr/>
          <p:nvPr/>
        </p:nvSpPr>
        <p:spPr>
          <a:xfrm>
            <a:off x="6236208" y="3129424"/>
            <a:ext cx="5955792" cy="1989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36FFF-1F8F-426C-BE14-FEF524626F35}"/>
              </a:ext>
            </a:extLst>
          </p:cNvPr>
          <p:cNvSpPr txBox="1"/>
          <p:nvPr/>
        </p:nvSpPr>
        <p:spPr>
          <a:xfrm>
            <a:off x="189295" y="180702"/>
            <a:ext cx="4132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Russian T-62 Egypt 1967</a:t>
            </a:r>
          </a:p>
        </p:txBody>
      </p:sp>
    </p:spTree>
    <p:extLst>
      <p:ext uri="{BB962C8B-B14F-4D97-AF65-F5344CB8AC3E}">
        <p14:creationId xmlns:p14="http://schemas.microsoft.com/office/powerpoint/2010/main" val="3444506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gyptian T-62 captured by Israelis in 1973. | Modern war, Military history,  Military">
            <a:extLst>
              <a:ext uri="{FF2B5EF4-FFF2-40B4-BE49-F238E27FC236}">
                <a16:creationId xmlns:a16="http://schemas.microsoft.com/office/drawing/2014/main" id="{76B6E297-B885-41CF-A94A-78F40F08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5792" cy="37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FA81A-97C4-40ED-986C-A5D1FBC2E11E}"/>
              </a:ext>
            </a:extLst>
          </p:cNvPr>
          <p:cNvSpPr txBox="1"/>
          <p:nvPr/>
        </p:nvSpPr>
        <p:spPr>
          <a:xfrm>
            <a:off x="1597332" y="3728574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Egypt 1967</a:t>
            </a:r>
          </a:p>
        </p:txBody>
      </p:sp>
      <p:pic>
        <p:nvPicPr>
          <p:cNvPr id="14338" name="Picture 2" descr="Russia Deploys 50-Year-Old T-62 Tanks To Ukraine | The Drive">
            <a:extLst>
              <a:ext uri="{FF2B5EF4-FFF2-40B4-BE49-F238E27FC236}">
                <a16:creationId xmlns:a16="http://schemas.microsoft.com/office/drawing/2014/main" id="{B67A3222-54F6-4075-9F05-75D683AC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8" y="2633472"/>
            <a:ext cx="7510272" cy="42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DC5F2D-617B-48AF-8E7A-D6D84CA83520}"/>
              </a:ext>
            </a:extLst>
          </p:cNvPr>
          <p:cNvSpPr txBox="1"/>
          <p:nvPr/>
        </p:nvSpPr>
        <p:spPr>
          <a:xfrm>
            <a:off x="7693332" y="1987141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Ukraine 2022</a:t>
            </a:r>
          </a:p>
        </p:txBody>
      </p:sp>
    </p:spTree>
    <p:extLst>
      <p:ext uri="{BB962C8B-B14F-4D97-AF65-F5344CB8AC3E}">
        <p14:creationId xmlns:p14="http://schemas.microsoft.com/office/powerpoint/2010/main" val="13425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ussia forced to deploy 50-year-old T-62 tanks after 1,000 other tanks  destroyed - USMARKETTODAY">
            <a:extLst>
              <a:ext uri="{FF2B5EF4-FFF2-40B4-BE49-F238E27FC236}">
                <a16:creationId xmlns:a16="http://schemas.microsoft.com/office/drawing/2014/main" id="{64342C24-9984-4CD8-9AA2-D06C9F77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504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A392E-DE87-445B-92F0-F1E443FF5649}"/>
              </a:ext>
            </a:extLst>
          </p:cNvPr>
          <p:cNvSpPr txBox="1"/>
          <p:nvPr/>
        </p:nvSpPr>
        <p:spPr>
          <a:xfrm>
            <a:off x="8918628" y="414373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Ukraine 2022</a:t>
            </a:r>
          </a:p>
        </p:txBody>
      </p:sp>
    </p:spTree>
    <p:extLst>
      <p:ext uri="{BB962C8B-B14F-4D97-AF65-F5344CB8AC3E}">
        <p14:creationId xmlns:p14="http://schemas.microsoft.com/office/powerpoint/2010/main" val="3797469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FEFED76-53B4-4B31-AC45-8059CEDC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48" y="-663373"/>
            <a:ext cx="10028496" cy="752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24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y are there fifteen songs of ascents">
            <a:extLst>
              <a:ext uri="{FF2B5EF4-FFF2-40B4-BE49-F238E27FC236}">
                <a16:creationId xmlns:a16="http://schemas.microsoft.com/office/drawing/2014/main" id="{6C1F03E4-C26C-4CFA-88F9-7B7C4CF9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30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7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AB4620A-F41C-49EA-A7B6-E0220A07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8400"/>
            <a:ext cx="12192000" cy="105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AA84D-B07B-49A8-8D8B-122CBACFDB2A}"/>
              </a:ext>
            </a:extLst>
          </p:cNvPr>
          <p:cNvSpPr txBox="1"/>
          <p:nvPr/>
        </p:nvSpPr>
        <p:spPr>
          <a:xfrm>
            <a:off x="3864906" y="5237851"/>
            <a:ext cx="6093912" cy="132343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000" b="0" i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sz="4000" b="0" i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120-134 </a:t>
            </a:r>
            <a:r>
              <a:rPr lang="zh-TW" altLang="en-US" sz="4000" b="0" i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上行之詩</a:t>
            </a:r>
            <a:r>
              <a:rPr lang="en-US" sz="4000" b="1" dirty="0">
                <a:latin typeface="Arial Narrow" panose="020B0606020202030204" pitchFamily="34" charset="0"/>
              </a:rPr>
              <a:t>song of ascents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582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EC53EA0-823D-4B70-82B7-71BC19E9F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69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9EE913-CAF5-4E4C-9A7B-5ADB8A77D001}"/>
              </a:ext>
            </a:extLst>
          </p:cNvPr>
          <p:cNvSpPr txBox="1"/>
          <p:nvPr/>
        </p:nvSpPr>
        <p:spPr>
          <a:xfrm>
            <a:off x="446151" y="344822"/>
            <a:ext cx="5328348" cy="616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121 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上行之詩。</a:t>
            </a:r>
            <a:endParaRPr lang="en-US" altLang="zh-TW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>
              <a:lnSpc>
                <a:spcPct val="150000"/>
              </a:lnSpc>
            </a:pPr>
            <a:endParaRPr lang="zh-TW" altLang="en-US" sz="500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我要向山舉目。</a:t>
            </a:r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我的幫助從何而來？</a:t>
            </a:r>
            <a:endParaRPr lang="en-US" altLang="zh-TW" sz="2400" dirty="0">
              <a:solidFill>
                <a:srgbClr val="C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我的幫助</a:t>
            </a:r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從造天地的</a:t>
            </a:r>
            <a:r>
              <a:rPr lang="zh-TW" altLang="en-US" sz="2400" b="0" i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耶和華而來。</a:t>
            </a:r>
            <a:endParaRPr lang="en-US" altLang="zh-TW" sz="2400" b="0" i="0" dirty="0"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endParaRPr lang="en-US" altLang="zh-TW" sz="5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他必不叫你的腳搖動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</a:p>
          <a:p>
            <a:pPr algn="l"/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保護你的必不打盹。</a:t>
            </a:r>
            <a:endParaRPr lang="en-US" altLang="zh-TW" sz="2400" b="0" i="0" dirty="0">
              <a:solidFill>
                <a:srgbClr val="C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endParaRPr lang="en-US" altLang="zh-TW" sz="5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保護</a:t>
            </a:r>
            <a:r>
              <a:rPr lang="zh-TW" altLang="en-US" sz="24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以色列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的</a:t>
            </a:r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也不打盹</a:t>
            </a:r>
            <a:r>
              <a:rPr lang="en-US" altLang="zh-TW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也不睡覺。</a:t>
            </a:r>
            <a:endParaRPr lang="en-US" altLang="zh-TW" sz="2400" b="0" i="0" dirty="0">
              <a:solidFill>
                <a:srgbClr val="C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保護你的是耶和華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耶和華在你右邊</a:t>
            </a:r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蔭庇你。</a:t>
            </a:r>
            <a:endParaRPr lang="en-US" altLang="zh-TW" sz="2400" b="0" i="0" dirty="0">
              <a:solidFill>
                <a:srgbClr val="C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endParaRPr lang="en-US" altLang="zh-TW" sz="5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白日，太陽必不傷你；</a:t>
            </a:r>
            <a:endParaRPr lang="en-US" altLang="zh-TW" sz="24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夜間，月亮必不害你。</a:t>
            </a:r>
            <a:endParaRPr lang="en-US" altLang="zh-TW" sz="2400" b="0" i="0" dirty="0">
              <a:solidFill>
                <a:srgbClr val="C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5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endParaRPr lang="en-US" altLang="zh-TW" sz="500" b="1" i="0" baseline="3000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耶和華要保護你免受一切的災害，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他要保護你的性命。</a:t>
            </a:r>
            <a:endParaRPr lang="en-US" altLang="zh-TW" sz="2400" b="0" i="0" dirty="0">
              <a:solidFill>
                <a:srgbClr val="C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5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你出你入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耶和華要保護你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</a:p>
          <a:p>
            <a:pPr algn="l"/>
            <a:r>
              <a:rPr lang="zh-TW" altLang="en-US" sz="2400" b="0" i="0" dirty="0">
                <a:solidFill>
                  <a:srgbClr val="C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從今時直到永遠。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796F3-6814-46AA-89B2-F9FD56F9880A}"/>
              </a:ext>
            </a:extLst>
          </p:cNvPr>
          <p:cNvSpPr txBox="1"/>
          <p:nvPr/>
        </p:nvSpPr>
        <p:spPr>
          <a:xfrm>
            <a:off x="6096000" y="469720"/>
            <a:ext cx="587888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 Narrow" panose="020B0606020202030204" pitchFamily="34" charset="0"/>
              </a:rPr>
              <a:t>A song of ascents: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If I raise my eyes to the hills,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From where will my help come?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My help comes from ADONAI,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maker of heaven and earth. 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He will not let your foot slip -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your guardian is not asleep. 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No, the guardian of </a:t>
            </a:r>
            <a:r>
              <a:rPr lang="en-US" sz="2200" b="1" dirty="0" err="1">
                <a:latin typeface="Arial Narrow" panose="020B0606020202030204" pitchFamily="34" charset="0"/>
              </a:rPr>
              <a:t>Isra’el</a:t>
            </a:r>
            <a:r>
              <a:rPr lang="en-US" sz="2200" b="1" dirty="0">
                <a:latin typeface="Arial Narrow" panose="020B0606020202030204" pitchFamily="34" charset="0"/>
              </a:rPr>
              <a:t>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never slumbers or sleeps. </a:t>
            </a:r>
          </a:p>
          <a:p>
            <a:endParaRPr lang="en-US" sz="1000" b="1" dirty="0">
              <a:latin typeface="Arial Narrow" panose="020B0606020202030204" pitchFamily="34" charset="0"/>
            </a:endParaRPr>
          </a:p>
          <a:p>
            <a:r>
              <a:rPr lang="en-US" sz="2200" b="1" dirty="0">
                <a:latin typeface="Arial Narrow" panose="020B0606020202030204" pitchFamily="34" charset="0"/>
              </a:rPr>
              <a:t>ADONAI is your guardian; at your right hand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ADONAI provides you with shade – 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The sun can’t strike you during the day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Or even the moon at night. 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ADONAI will guard you against all harm;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 will guard your life. </a:t>
            </a:r>
          </a:p>
          <a:p>
            <a:r>
              <a:rPr lang="en-US" sz="2200" b="1" dirty="0">
                <a:latin typeface="Arial Narrow" panose="020B0606020202030204" pitchFamily="34" charset="0"/>
              </a:rPr>
              <a:t>ADONAI will guard your coming and going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from now on and forever. </a:t>
            </a:r>
          </a:p>
        </p:txBody>
      </p:sp>
    </p:spTree>
    <p:extLst>
      <p:ext uri="{BB962C8B-B14F-4D97-AF65-F5344CB8AC3E}">
        <p14:creationId xmlns:p14="http://schemas.microsoft.com/office/powerpoint/2010/main" val="2789314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6140D3-B6CF-4393-AE91-FC6B0755CFD7}"/>
              </a:ext>
            </a:extLst>
          </p:cNvPr>
          <p:cNvSpPr txBox="1"/>
          <p:nvPr/>
        </p:nvSpPr>
        <p:spPr>
          <a:xfrm>
            <a:off x="309084" y="173901"/>
            <a:ext cx="5786916" cy="565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122</a:t>
            </a:r>
            <a:r>
              <a:rPr lang="en-US" altLang="zh-TW" b="1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 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大衛上行之詩。</a:t>
            </a:r>
            <a:endParaRPr lang="en-US" altLang="zh-TW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>
              <a:lnSpc>
                <a:spcPct val="150000"/>
              </a:lnSpc>
            </a:pPr>
            <a:endParaRPr lang="zh-TW" altLang="en-US" sz="300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人對我說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「</a:t>
            </a: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我們往耶和華的殿去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」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我就歡喜。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endParaRPr lang="en-US" altLang="zh-TW" sz="8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啊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我們的腳站在你的門內。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被建造，如同連絡整齊的一座城。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眾支派，就是耶和華的支派，上那裡去，</a:t>
            </a:r>
            <a:endParaRPr lang="en-US" altLang="zh-TW" sz="22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按</a:t>
            </a: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以色列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的常例稱讚耶和華的名。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因為在那裡設立審判的寶座，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就是</a:t>
            </a: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大衛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家的寶座。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你們要為</a:t>
            </a: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求平安：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indent="393700" algn="l">
              <a:tabLst>
                <a:tab pos="2341563" algn="l"/>
              </a:tabLst>
            </a:pPr>
            <a:r>
              <a:rPr lang="zh-TW" altLang="en-US" sz="2200" b="0" i="0" u="sng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啊</a:t>
            </a:r>
            <a:r>
              <a:rPr lang="en-US" altLang="zh-TW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	</a:t>
            </a: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愛你的人必然興旺。</a:t>
            </a:r>
            <a:endParaRPr lang="en-US" altLang="zh-TW" sz="22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indent="393700" algn="l">
              <a:tabLst>
                <a:tab pos="2341563" algn="l"/>
              </a:tabLst>
            </a:pP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願你城中平安</a:t>
            </a:r>
            <a:r>
              <a:rPr lang="en-US" altLang="zh-TW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	</a:t>
            </a: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願你宮內興旺</a:t>
            </a:r>
            <a:r>
              <a:rPr lang="en-US" altLang="zh-TW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因我弟兄和同伴的緣故，我要說：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indent="393700" algn="l"/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願平安在你中間！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因耶和華我們神殿的緣故，我要為你求福。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12FD6-1047-4C36-8284-D324D4340A2C}"/>
              </a:ext>
            </a:extLst>
          </p:cNvPr>
          <p:cNvSpPr txBox="1"/>
          <p:nvPr/>
        </p:nvSpPr>
        <p:spPr>
          <a:xfrm>
            <a:off x="6096000" y="305068"/>
            <a:ext cx="6096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A song of ascents. By David: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I was glad when they said to me,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“The house of ADONAI!  Let’s go!”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Our feet were already standing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at your gates, </a:t>
            </a:r>
            <a:r>
              <a:rPr lang="en-US" sz="20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Yerushalayim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en-US" sz="2000" b="1" dirty="0" err="1">
                <a:latin typeface="Arial Narrow" panose="020B0606020202030204" pitchFamily="34" charset="0"/>
              </a:rPr>
              <a:t>Yerushalayim</a:t>
            </a:r>
            <a:r>
              <a:rPr lang="en-US" sz="2000" b="1" dirty="0">
                <a:latin typeface="Arial Narrow" panose="020B0606020202030204" pitchFamily="34" charset="0"/>
              </a:rPr>
              <a:t>, built as a city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fostering friendship and unity.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The tribes have gone up there, the tribes of ADONAI,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as a witness to </a:t>
            </a:r>
            <a:r>
              <a:rPr lang="en-US" sz="2000" b="1" dirty="0" err="1">
                <a:latin typeface="Arial Narrow" panose="020B0606020202030204" pitchFamily="34" charset="0"/>
              </a:rPr>
              <a:t>Isra’el</a:t>
            </a:r>
            <a:r>
              <a:rPr lang="en-US" sz="2000" b="1" dirty="0">
                <a:latin typeface="Arial Narrow" panose="020B0606020202030204" pitchFamily="34" charset="0"/>
              </a:rPr>
              <a:t>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 give thanks to the name of ADONAI.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For there the thrones of justice were set up,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thrones of the house of David. </a:t>
            </a:r>
          </a:p>
          <a:p>
            <a:endParaRPr lang="en-US" sz="1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Pray for </a:t>
            </a:r>
            <a:r>
              <a:rPr lang="en-US" sz="2000" b="1" i="1" dirty="0">
                <a:latin typeface="Arial Narrow" panose="020B0606020202030204" pitchFamily="34" charset="0"/>
              </a:rPr>
              <a:t>shalom</a:t>
            </a:r>
            <a:r>
              <a:rPr lang="en-US" sz="2000" b="1" dirty="0">
                <a:latin typeface="Arial Narrow" panose="020B0606020202030204" pitchFamily="34" charset="0"/>
              </a:rPr>
              <a:t> in </a:t>
            </a:r>
            <a:r>
              <a:rPr lang="en-US" sz="2000" b="1" dirty="0" err="1">
                <a:latin typeface="Arial Narrow" panose="020B0606020202030204" pitchFamily="34" charset="0"/>
              </a:rPr>
              <a:t>Yerushalayim</a:t>
            </a:r>
            <a:r>
              <a:rPr lang="en-US" sz="2000" b="1" dirty="0">
                <a:latin typeface="Arial Narrow" panose="020B0606020202030204" pitchFamily="34" charset="0"/>
              </a:rPr>
              <a:t>;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may those who love you prosper.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May </a:t>
            </a:r>
            <a:r>
              <a:rPr lang="en-US" sz="2000" b="1" i="1" dirty="0">
                <a:latin typeface="Arial Narrow" panose="020B0606020202030204" pitchFamily="34" charset="0"/>
              </a:rPr>
              <a:t>shalom</a:t>
            </a:r>
            <a:r>
              <a:rPr lang="en-US" sz="2000" b="1" dirty="0">
                <a:latin typeface="Arial Narrow" panose="020B0606020202030204" pitchFamily="34" charset="0"/>
              </a:rPr>
              <a:t> be within your ramparts,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Prosperity in your palaces.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For the sake of my family and friends, I say,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“</a:t>
            </a:r>
            <a:r>
              <a:rPr lang="en-US" sz="2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Shalom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be within you!”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For the sake of the house of ADONAI our G-D,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I will seek your well-being. </a:t>
            </a:r>
          </a:p>
        </p:txBody>
      </p:sp>
    </p:spTree>
    <p:extLst>
      <p:ext uri="{BB962C8B-B14F-4D97-AF65-F5344CB8AC3E}">
        <p14:creationId xmlns:p14="http://schemas.microsoft.com/office/powerpoint/2010/main" val="1967907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C792A-86A5-450A-9932-84A2D957C36B}"/>
              </a:ext>
            </a:extLst>
          </p:cNvPr>
          <p:cNvSpPr txBox="1"/>
          <p:nvPr/>
        </p:nvSpPr>
        <p:spPr>
          <a:xfrm>
            <a:off x="466595" y="515382"/>
            <a:ext cx="4293295" cy="5827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126 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上行之詩。</a:t>
            </a:r>
          </a:p>
          <a:p>
            <a:pPr algn="l"/>
            <a:endParaRPr lang="en-US" altLang="zh-TW" sz="1000" b="1" i="0" baseline="3000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當耶和華將那些被擄的 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帶回</a:t>
            </a: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錫安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的時候，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我們好像做夢的人。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我們滿口喜笑、滿舌歡呼的時候，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外邦中就有人說：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耶和華為他們行了大事！</a:t>
            </a:r>
            <a:endParaRPr lang="en-US" altLang="zh-TW" sz="2200" b="0" i="0" dirty="0">
              <a:solidFill>
                <a:srgbClr val="FF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耶和華果然為我們行了大事，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我們就歡喜。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耶和華啊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求你使我們被擄的人歸回，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好像南地的河水復流。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流淚撒種的，必歡呼收割。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那帶種流淚出去的，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必要歡歡樂樂地帶禾捆回來。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72D8D-851C-4041-8A7B-65D08E926947}"/>
              </a:ext>
            </a:extLst>
          </p:cNvPr>
          <p:cNvSpPr txBox="1"/>
          <p:nvPr/>
        </p:nvSpPr>
        <p:spPr>
          <a:xfrm>
            <a:off x="4784890" y="515382"/>
            <a:ext cx="529444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A song of ascents.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When ADONAI restored </a:t>
            </a:r>
            <a:r>
              <a:rPr lang="en-US" sz="2000" b="1" dirty="0" err="1">
                <a:latin typeface="Arial Narrow" panose="020B0606020202030204" pitchFamily="34" charset="0"/>
              </a:rPr>
              <a:t>Tziyon’s</a:t>
            </a:r>
            <a:r>
              <a:rPr lang="en-US" sz="2000" b="1" dirty="0">
                <a:latin typeface="Arial Narrow" panose="020B0606020202030204" pitchFamily="34" charset="0"/>
              </a:rPr>
              <a:t> fortunes,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We thought we were dreaming.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Our mouths were full of laughter,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And our tongues shouted for joy.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Among the nations it was said,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ADONAI has done great things for them!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ADONAI did do great things with us;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And we are overjoyed. </a:t>
            </a:r>
          </a:p>
          <a:p>
            <a:endParaRPr lang="en-US" sz="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Return our people from exile, ADONAI,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 streams fill </a:t>
            </a:r>
            <a:r>
              <a:rPr lang="en-US" sz="20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vadis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in the Negev.  </a:t>
            </a:r>
          </a:p>
          <a:p>
            <a:endParaRPr lang="en-US" sz="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Those who sow in tears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will reap with cries of joy.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He who goes out weeping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as he carries his sack of seed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will come home with cries of joy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 he carries his sheaves of grain. </a:t>
            </a:r>
          </a:p>
        </p:txBody>
      </p:sp>
      <p:pic>
        <p:nvPicPr>
          <p:cNvPr id="5" name="Picture 6" descr="http://jdlsl.files.wordpress.com/2007/05/jp7original.jpg">
            <a:extLst>
              <a:ext uri="{FF2B5EF4-FFF2-40B4-BE49-F238E27FC236}">
                <a16:creationId xmlns:a16="http://schemas.microsoft.com/office/drawing/2014/main" id="{223DE825-D568-49C4-9969-EF4D4184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0396" y="2693096"/>
            <a:ext cx="3001603" cy="4164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1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f/f5/Israel_and_occupied_territories_map.png">
            <a:extLst>
              <a:ext uri="{FF2B5EF4-FFF2-40B4-BE49-F238E27FC236}">
                <a16:creationId xmlns:a16="http://schemas.microsoft.com/office/drawing/2014/main" id="{4233BC05-7687-40C4-9ACA-600826763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92431"/>
            <a:ext cx="12192000" cy="19543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092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at River in Israel. Wadi Qelt Valley in the West Bank Stock Image - Image  of park, east: 134602929">
            <a:extLst>
              <a:ext uri="{FF2B5EF4-FFF2-40B4-BE49-F238E27FC236}">
                <a16:creationId xmlns:a16="http://schemas.microsoft.com/office/drawing/2014/main" id="{C33E0145-5AD4-4C95-9865-3810D0B8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600"/>
            <a:ext cx="10271760" cy="68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4EC764-7EA5-41EF-95D3-5FF112C07260}"/>
              </a:ext>
            </a:extLst>
          </p:cNvPr>
          <p:cNvSpPr txBox="1"/>
          <p:nvPr/>
        </p:nvSpPr>
        <p:spPr>
          <a:xfrm>
            <a:off x="7449671" y="635604"/>
            <a:ext cx="3647739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zh-TW" altLang="en-US" sz="2800" b="0" i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好像南地的河水復流。</a:t>
            </a:r>
            <a:endParaRPr lang="en-US" altLang="zh-TW" sz="2800" b="0" i="0" dirty="0"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DB528-B7E0-49A2-BF77-BC1C4135D3DF}"/>
              </a:ext>
            </a:extLst>
          </p:cNvPr>
          <p:cNvSpPr txBox="1"/>
          <p:nvPr/>
        </p:nvSpPr>
        <p:spPr>
          <a:xfrm>
            <a:off x="6199094" y="1281840"/>
            <a:ext cx="4898316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latin typeface="Arial Narrow" panose="020B0606020202030204" pitchFamily="34" charset="0"/>
              </a:rPr>
              <a:t>As streams fill </a:t>
            </a:r>
            <a:r>
              <a:rPr lang="en-US" sz="2800" b="1" i="1" dirty="0" err="1">
                <a:latin typeface="Arial Narrow" panose="020B0606020202030204" pitchFamily="34" charset="0"/>
              </a:rPr>
              <a:t>vadis</a:t>
            </a:r>
            <a:r>
              <a:rPr lang="en-US" sz="2800" b="1" dirty="0">
                <a:latin typeface="Arial Narrow" panose="020B0606020202030204" pitchFamily="34" charset="0"/>
              </a:rPr>
              <a:t> in the Negev.  </a:t>
            </a:r>
          </a:p>
        </p:txBody>
      </p:sp>
    </p:spTree>
    <p:extLst>
      <p:ext uri="{BB962C8B-B14F-4D97-AF65-F5344CB8AC3E}">
        <p14:creationId xmlns:p14="http://schemas.microsoft.com/office/powerpoint/2010/main" val="2423933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rael Wadis Dry Revier Bed">
            <a:extLst>
              <a:ext uri="{FF2B5EF4-FFF2-40B4-BE49-F238E27FC236}">
                <a16:creationId xmlns:a16="http://schemas.microsoft.com/office/drawing/2014/main" id="{ED42D418-5FF3-4E26-8C77-72E0C169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126797-591C-44D0-96EA-F1B55AB10189}"/>
              </a:ext>
            </a:extLst>
          </p:cNvPr>
          <p:cNvSpPr txBox="1"/>
          <p:nvPr/>
        </p:nvSpPr>
        <p:spPr>
          <a:xfrm>
            <a:off x="5347447" y="312875"/>
            <a:ext cx="51950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800" b="0" i="0" dirty="0">
                <a:solidFill>
                  <a:schemeClr val="bg1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好像南地的河水復流。</a:t>
            </a:r>
            <a:endParaRPr lang="en-US" altLang="zh-TW" sz="2800" b="0" i="0" dirty="0">
              <a:solidFill>
                <a:schemeClr val="bg1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As streams fill </a:t>
            </a:r>
            <a:r>
              <a:rPr lang="en-US" sz="28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vadis</a:t>
            </a: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in the Negev.  </a:t>
            </a:r>
          </a:p>
        </p:txBody>
      </p:sp>
    </p:spTree>
    <p:extLst>
      <p:ext uri="{BB962C8B-B14F-4D97-AF65-F5344CB8AC3E}">
        <p14:creationId xmlns:p14="http://schemas.microsoft.com/office/powerpoint/2010/main" val="4010171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C792A-86A5-450A-9932-84A2D957C36B}"/>
              </a:ext>
            </a:extLst>
          </p:cNvPr>
          <p:cNvSpPr txBox="1"/>
          <p:nvPr/>
        </p:nvSpPr>
        <p:spPr>
          <a:xfrm>
            <a:off x="466595" y="515382"/>
            <a:ext cx="4293295" cy="5827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126 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上行之詩。</a:t>
            </a:r>
          </a:p>
          <a:p>
            <a:pPr algn="l"/>
            <a:endParaRPr lang="en-US" altLang="zh-TW" sz="1000" b="1" i="0" baseline="3000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當耶和華將那些被擄的 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帶回</a:t>
            </a: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錫安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的時候，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我們好像做夢的人。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我們滿口喜笑、滿舌歡呼的時候，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外邦中就有人說：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耶和華為他們行了大事！</a:t>
            </a:r>
            <a:endParaRPr lang="en-US" altLang="zh-TW" sz="2200" b="0" i="0" dirty="0">
              <a:solidFill>
                <a:srgbClr val="FF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耶和華果然為我們行了大事，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我們就歡喜。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耶和華啊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求你使我們被擄的人歸回，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好像南地的河水復流。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流淚撒種的，必歡呼收割。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那帶種流淚出去的，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必要歡歡樂樂地帶禾捆回來。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72D8D-851C-4041-8A7B-65D08E926947}"/>
              </a:ext>
            </a:extLst>
          </p:cNvPr>
          <p:cNvSpPr txBox="1"/>
          <p:nvPr/>
        </p:nvSpPr>
        <p:spPr>
          <a:xfrm>
            <a:off x="4784890" y="515382"/>
            <a:ext cx="529444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A song of ascents.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When ADONAI restored </a:t>
            </a:r>
            <a:r>
              <a:rPr lang="en-US" sz="2000" b="1" dirty="0" err="1">
                <a:latin typeface="Arial Narrow" panose="020B0606020202030204" pitchFamily="34" charset="0"/>
              </a:rPr>
              <a:t>Tziyon’s</a:t>
            </a:r>
            <a:r>
              <a:rPr lang="en-US" sz="2000" b="1" dirty="0">
                <a:latin typeface="Arial Narrow" panose="020B0606020202030204" pitchFamily="34" charset="0"/>
              </a:rPr>
              <a:t> fortunes,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We thought we were dreaming.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Our mouths were full of laughter,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And our tongues shouted for joy.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Among the nations it was said,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ADONAI has done great things for them!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ADONAI did do great things with us;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And we are overjoyed. </a:t>
            </a:r>
          </a:p>
          <a:p>
            <a:endParaRPr lang="en-US" sz="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Return our people from exile, ADONAI,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 streams fill </a:t>
            </a:r>
            <a:r>
              <a:rPr lang="en-US" sz="20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vadis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in the Negev.  </a:t>
            </a:r>
          </a:p>
          <a:p>
            <a:endParaRPr lang="en-US" sz="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Those who sow in tears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will reap with cries of joy.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He who goes out weeping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as he carries his sack of seed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will come home with cries of joy 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 he carries his sheaves of grain. </a:t>
            </a:r>
          </a:p>
        </p:txBody>
      </p:sp>
      <p:pic>
        <p:nvPicPr>
          <p:cNvPr id="5" name="Picture 6" descr="http://jdlsl.files.wordpress.com/2007/05/jp7original.jpg">
            <a:extLst>
              <a:ext uri="{FF2B5EF4-FFF2-40B4-BE49-F238E27FC236}">
                <a16:creationId xmlns:a16="http://schemas.microsoft.com/office/drawing/2014/main" id="{223DE825-D568-49C4-9969-EF4D4184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0396" y="2693096"/>
            <a:ext cx="3001603" cy="4164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764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90CA8A-7CAD-4F6C-B97A-23AC58DA28B9}"/>
              </a:ext>
            </a:extLst>
          </p:cNvPr>
          <p:cNvSpPr txBox="1"/>
          <p:nvPr/>
        </p:nvSpPr>
        <p:spPr>
          <a:xfrm>
            <a:off x="162907" y="161025"/>
            <a:ext cx="5206000" cy="6778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137</a:t>
            </a:r>
          </a:p>
          <a:p>
            <a:pPr algn="l">
              <a:lnSpc>
                <a:spcPct val="150000"/>
              </a:lnSpc>
            </a:pPr>
            <a:endParaRPr lang="en-US" altLang="zh-TW" sz="500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我們曾在</a:t>
            </a:r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巴比倫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的河邊坐下，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一追想</a:t>
            </a:r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錫安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就哭了。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我們把琴掛在那裡的柳樹上。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因為在那裡，擄掠我們的要我們唱歌，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搶奪我們的要我們作樂，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說：「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給我們唱一首</a:t>
            </a:r>
            <a:r>
              <a:rPr lang="zh-TW" altLang="en-US" sz="2000" b="0" i="0" u="sng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錫安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歌吧</a:t>
            </a:r>
            <a:r>
              <a:rPr lang="en-US" altLang="zh-TW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」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我們怎能在外邦唱耶和華的歌呢？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endParaRPr lang="en-US" altLang="zh-TW" sz="1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啊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我若忘記你，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情願我的右手忘記技巧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我若不記念你，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若不看</a:t>
            </a:r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過於我所最喜樂的，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情願我的舌頭貼於上膛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</a:p>
          <a:p>
            <a:pPr algn="l"/>
            <a:endParaRPr lang="en-US" altLang="zh-TW" sz="14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耶路撒冷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遭難的日子，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以東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人說：「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拆毀</a:t>
            </a:r>
            <a:r>
              <a:rPr lang="en-US" altLang="zh-TW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拆毀</a:t>
            </a:r>
            <a:r>
              <a:rPr lang="en-US" altLang="zh-TW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直拆到根基</a:t>
            </a:r>
            <a:r>
              <a:rPr lang="en-US" altLang="zh-TW" sz="20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」</a:t>
            </a:r>
            <a:endParaRPr lang="en-US" altLang="zh-TW" sz="2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耶和華啊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求你記念這仇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將要被滅的</a:t>
            </a:r>
            <a:r>
              <a:rPr lang="zh-TW" altLang="en-US" sz="20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巴比倫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城啊</a:t>
            </a:r>
            <a:r>
              <a:rPr lang="en-US" altLang="zh-TW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報復你像你待我們的，那人便為有福！</a:t>
            </a:r>
            <a:endParaRPr lang="en-US" altLang="zh-TW" sz="20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拿你的嬰孩摔在磐石上的，那人便為有福！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EFD33-14DC-41A6-A6E9-F02A961BF554}"/>
              </a:ext>
            </a:extLst>
          </p:cNvPr>
          <p:cNvSpPr txBox="1"/>
          <p:nvPr/>
        </p:nvSpPr>
        <p:spPr>
          <a:xfrm>
            <a:off x="4890829" y="225973"/>
            <a:ext cx="730117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By the river of </a:t>
            </a:r>
            <a:r>
              <a:rPr lang="en-US" sz="2000" b="1" dirty="0" err="1">
                <a:latin typeface="Arial Narrow" panose="020B0606020202030204" pitchFamily="34" charset="0"/>
              </a:rPr>
              <a:t>Bavel</a:t>
            </a:r>
            <a:r>
              <a:rPr lang="en-US" sz="2000" b="1" dirty="0">
                <a:latin typeface="Arial Narrow" panose="020B0606020202030204" pitchFamily="34" charset="0"/>
              </a:rPr>
              <a:t> we sat down and wept as we remembered </a:t>
            </a:r>
            <a:r>
              <a:rPr lang="en-US" sz="2000" b="1" dirty="0" err="1">
                <a:latin typeface="Arial Narrow" panose="020B0606020202030204" pitchFamily="34" charset="0"/>
              </a:rPr>
              <a:t>Tziyon</a:t>
            </a:r>
            <a:r>
              <a:rPr lang="en-US" sz="2000" b="1" dirty="0">
                <a:latin typeface="Arial Narrow" panose="020B0606020202030204" pitchFamily="34" charset="0"/>
              </a:rPr>
              <a:t>.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We had hung up our lyres on the willows that were there,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When those who had taken us captive asked us to sing them a song;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Our tormentors demanded joy from us –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“Sing us one of the songs from </a:t>
            </a:r>
            <a:r>
              <a:rPr lang="en-US" sz="2000" b="1" dirty="0" err="1">
                <a:latin typeface="Arial Narrow" panose="020B0606020202030204" pitchFamily="34" charset="0"/>
              </a:rPr>
              <a:t>Tziyon</a:t>
            </a:r>
            <a:r>
              <a:rPr lang="en-US" sz="2000" b="1" dirty="0">
                <a:latin typeface="Arial Narrow" panose="020B0606020202030204" pitchFamily="34" charset="0"/>
              </a:rPr>
              <a:t>!”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How can we sing a song about ADONAI here on foreign soil?</a:t>
            </a:r>
          </a:p>
          <a:p>
            <a:endParaRPr lang="en-US" sz="1000" b="1" dirty="0"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If I forget you, </a:t>
            </a:r>
            <a:r>
              <a:rPr lang="en-US" sz="2000" b="1" dirty="0" err="1">
                <a:latin typeface="Arial Narrow" panose="020B0606020202030204" pitchFamily="34" charset="0"/>
              </a:rPr>
              <a:t>Yerushalayim</a:t>
            </a:r>
            <a:r>
              <a:rPr lang="en-US" sz="2000" b="1" dirty="0">
                <a:latin typeface="Arial Narrow" panose="020B0606020202030204" pitchFamily="34" charset="0"/>
              </a:rPr>
              <a:t>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may my right hand wither away!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May my tongue stick to the roof of my mouth!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If I fail to remember you,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if I fail to count </a:t>
            </a:r>
            <a:r>
              <a:rPr lang="en-US" sz="2000" b="1" dirty="0" err="1">
                <a:latin typeface="Arial Narrow" panose="020B0606020202030204" pitchFamily="34" charset="0"/>
              </a:rPr>
              <a:t>Yerushalayim</a:t>
            </a:r>
            <a:r>
              <a:rPr lang="en-US" sz="2000" b="1" dirty="0">
                <a:latin typeface="Arial Narrow" panose="020B0606020202030204" pitchFamily="34" charset="0"/>
              </a:rPr>
              <a:t> the greatest of all my joys. </a:t>
            </a:r>
          </a:p>
          <a:p>
            <a:endParaRPr lang="en-US" sz="800" b="1" dirty="0"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Remember, ADONAI,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against the people of Edom the day of </a:t>
            </a:r>
            <a:r>
              <a:rPr lang="en-US" sz="2000" b="1" dirty="0" err="1">
                <a:latin typeface="Arial Narrow" panose="020B0606020202030204" pitchFamily="34" charset="0"/>
              </a:rPr>
              <a:t>Yerushalayim’s</a:t>
            </a:r>
            <a:r>
              <a:rPr lang="en-US" sz="2000" b="1" dirty="0">
                <a:latin typeface="Arial Narrow" panose="020B0606020202030204" pitchFamily="34" charset="0"/>
              </a:rPr>
              <a:t> fall,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how they cried, “Tear it down! Tear it down! Raze it to the ground!”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Daughter of </a:t>
            </a:r>
            <a:r>
              <a:rPr lang="en-US" sz="2000" b="1" dirty="0" err="1">
                <a:latin typeface="Arial Narrow" panose="020B0606020202030204" pitchFamily="34" charset="0"/>
              </a:rPr>
              <a:t>Bavel</a:t>
            </a:r>
            <a:r>
              <a:rPr lang="en-US" sz="2000" b="1" dirty="0">
                <a:latin typeface="Arial Narrow" panose="020B0606020202030204" pitchFamily="34" charset="0"/>
              </a:rPr>
              <a:t>, you will be destroyed!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 blessing on anyone who pays you back for the way you treated us! 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 blessing on anyone who seizes your babies 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and smashes them against a rock!</a:t>
            </a:r>
          </a:p>
        </p:txBody>
      </p:sp>
    </p:spTree>
    <p:extLst>
      <p:ext uri="{BB962C8B-B14F-4D97-AF65-F5344CB8AC3E}">
        <p14:creationId xmlns:p14="http://schemas.microsoft.com/office/powerpoint/2010/main" val="219985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jdlsl.files.wordpress.com/2007/05/jp7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584"/>
            <a:ext cx="4953000" cy="68725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15200" y="304800"/>
            <a:ext cx="2765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Wailing Wall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58D07-B07C-48C1-AA04-D4FADD969D79}"/>
              </a:ext>
            </a:extLst>
          </p:cNvPr>
          <p:cNvSpPr txBox="1"/>
          <p:nvPr/>
        </p:nvSpPr>
        <p:spPr>
          <a:xfrm>
            <a:off x="5985102" y="304800"/>
            <a:ext cx="5425440" cy="6258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126 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上行之詩。</a:t>
            </a:r>
          </a:p>
          <a:p>
            <a:pPr algn="l"/>
            <a:endParaRPr lang="en-US" altLang="zh-TW" sz="1000" b="1" i="0" baseline="3000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當耶和華將那些被擄的 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帶回</a:t>
            </a:r>
            <a:r>
              <a:rPr lang="zh-TW" altLang="en-US" sz="24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錫安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的時候，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我們好像做夢的人。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我們滿口喜笑、滿舌歡呼的時候，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外邦中就有人說：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耶和華為他們行了大事！</a:t>
            </a:r>
            <a:endParaRPr lang="en-US" altLang="zh-TW" sz="2400" b="0" i="0" dirty="0">
              <a:solidFill>
                <a:srgbClr val="FF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耶和華果然為我們行了大事，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我們就歡喜。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耶和華啊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</a:t>
            </a: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求你使我們被擄的人歸回，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好像南地的河水復流。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br>
              <a:rPr lang="zh-TW" altLang="en-US" sz="10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流淚撒種的，必歡呼收割。</a:t>
            </a:r>
            <a:b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那帶種流淚出去的，</a:t>
            </a:r>
            <a:endParaRPr lang="en-US" altLang="zh-TW" sz="24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zh-TW" altLang="en-US" sz="24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必要歡歡樂樂地帶禾捆回來。</a:t>
            </a:r>
          </a:p>
        </p:txBody>
      </p:sp>
    </p:spTree>
    <p:extLst>
      <p:ext uri="{BB962C8B-B14F-4D97-AF65-F5344CB8AC3E}">
        <p14:creationId xmlns:p14="http://schemas.microsoft.com/office/powerpoint/2010/main" val="3831416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304C9D-233D-4410-8240-52EC72D2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1BDBA78-55F5-4B2A-97B8-D29D9E73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43318"/>
            <a:ext cx="9144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8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ja-JP" altLang="en-US" sz="4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耶路撒冷日</a:t>
            </a:r>
            <a:r>
              <a:rPr lang="ja-JP" alt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  </a:t>
            </a:r>
            <a:r>
              <a:rPr lang="en-US" altLang="ja-JP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/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Yom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Yerushalayim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 </a:t>
            </a:r>
          </a:p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</a:rPr>
              <a:t>5-29-2022 / </a:t>
            </a:r>
            <a:r>
              <a:rPr lang="he-IL" sz="4000" b="0" i="0" dirty="0">
                <a:solidFill>
                  <a:schemeClr val="bg1"/>
                </a:solidFill>
                <a:effectLst/>
                <a:latin typeface="Merriweather" panose="020B0604020202020204" pitchFamily="2" charset="0"/>
                <a:cs typeface="Adobe Hebrew"/>
              </a:rPr>
              <a:t>יוֹם יְרוּשָׁלַיִם 5782</a:t>
            </a:r>
            <a:endParaRPr lang="he-IL" sz="4000" b="0" i="0" dirty="0">
              <a:solidFill>
                <a:schemeClr val="bg1"/>
              </a:solidFill>
              <a:effectLst/>
              <a:latin typeface="Merriweather" panose="020B0604020202020204" pitchFamily="2" charset="0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以珥月 </a:t>
            </a:r>
            <a:r>
              <a:rPr lang="en-US" altLang="ja-JP" sz="36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Iyar 2</a:t>
            </a:r>
            <a:r>
              <a:rPr lang="en-US" altLang="ja-JP" sz="3600" dirty="0">
                <a:solidFill>
                  <a:schemeClr val="bg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/28/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5782</a:t>
            </a:r>
          </a:p>
        </p:txBody>
      </p:sp>
    </p:spTree>
    <p:extLst>
      <p:ext uri="{BB962C8B-B14F-4D97-AF65-F5344CB8AC3E}">
        <p14:creationId xmlns:p14="http://schemas.microsoft.com/office/powerpoint/2010/main" val="2925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ws flock to Temple Mount for Jerusalem Day, despite Arabs riots">
            <a:extLst>
              <a:ext uri="{FF2B5EF4-FFF2-40B4-BE49-F238E27FC236}">
                <a16:creationId xmlns:a16="http://schemas.microsoft.com/office/drawing/2014/main" id="{D9CB98B4-DF8B-480C-8D12-EB398F9B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52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ABB27B-E1BF-4D9E-A87C-38658596FA10}"/>
              </a:ext>
            </a:extLst>
          </p:cNvPr>
          <p:cNvSpPr txBox="1"/>
          <p:nvPr/>
        </p:nvSpPr>
        <p:spPr>
          <a:xfrm>
            <a:off x="1067885" y="151179"/>
            <a:ext cx="1083760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詩篇 </a:t>
            </a:r>
            <a:r>
              <a:rPr lang="en-US" altLang="zh-TW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144 </a:t>
            </a:r>
            <a:r>
              <a:rPr lang="zh-TW" altLang="en-US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大衛的詩。</a:t>
            </a:r>
            <a:endParaRPr lang="en-US" altLang="zh-TW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endParaRPr lang="zh-TW" altLang="en-US" sz="800" b="0" i="0" u="sng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耶和華我的磐石是應當稱頌的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他教導我的手爭戰</a:t>
            </a:r>
            <a:r>
              <a:rPr lang="en-US" altLang="zh-TW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教導我的指頭打仗。</a:t>
            </a:r>
            <a:br>
              <a:rPr lang="zh-TW" altLang="en-US" sz="2200" b="0" i="0" dirty="0">
                <a:solidFill>
                  <a:srgbClr val="FF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他是我慈愛的主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我的山寨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我的高臺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我的救主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我的盾牌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是我所投靠的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</a:p>
          <a:p>
            <a:pPr marL="165100" indent="-165100" algn="l"/>
            <a:r>
              <a:rPr lang="en-US" altLang="zh-TW" sz="22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	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他使我的百姓服在我以下。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耶和華啊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人算什麼，你竟認識他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 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世人算什麼，你竟顧念他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</a:t>
            </a: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4 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人好像一口氣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他的年日如同影兒快快過去。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5 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耶和華啊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求你使天下垂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親自降臨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; 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摸山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山就冒煙。</a:t>
            </a:r>
            <a:endParaRPr lang="en-US" altLang="zh-TW" sz="2200" dirty="0">
              <a:solidFill>
                <a:srgbClr val="00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6 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求你發出閃電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使他們四散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射出你的箭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使他們擾亂。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7 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求你從上伸手救拔我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救我出離大水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救我脫離外邦人的手。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8 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他們的口說謊話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他們的右手起假誓。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endParaRPr lang="en-US" altLang="zh-TW" sz="10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9 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神啊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我要向你唱新歌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用十弦瑟向你歌頌。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10 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你是那拯救君王的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你是那救僕人</a:t>
            </a:r>
            <a:r>
              <a:rPr lang="zh-TW" altLang="en-US" sz="2200" b="0" i="0" u="sng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大衛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脫離害命之刀的。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38138" indent="-338138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11 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求你救拔我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救我脫離外邦人的手。  他們的口說謊話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他們的右手起假誓。</a:t>
            </a:r>
          </a:p>
          <a:p>
            <a:pPr algn="l"/>
            <a:endParaRPr lang="en-US" altLang="zh-TW" sz="1000" b="1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12 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我們的兒子從幼年好像樹栽子長大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我們的女兒如同殿角石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是按建宮的樣式鑿成的。</a:t>
            </a:r>
          </a:p>
          <a:p>
            <a:pPr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13 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我們的倉盈滿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能出各樣的糧食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我們的羊在田間孳生千萬。</a:t>
            </a:r>
            <a:b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14 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我們的牛馱著滿馱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沒有人闖進來搶奪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</a:p>
          <a:p>
            <a:pPr marL="238125" indent="-238125" algn="l"/>
            <a:r>
              <a:rPr lang="en-US" altLang="zh-TW" sz="2200" dirty="0">
                <a:solidFill>
                  <a:srgbClr val="00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	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也沒有人出去爭戰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我們的街市上也沒有哭號的聲音。</a:t>
            </a:r>
            <a:endParaRPr lang="en-US" altLang="zh-TW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347663" indent="-347663" algn="l"/>
            <a:r>
              <a:rPr lang="en-US" altLang="zh-TW" sz="2200" b="1" i="0" baseline="3000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15 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遇見這光景的百姓便為有福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</a:t>
            </a:r>
            <a:r>
              <a:rPr lang="zh-TW" altLang="en-US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有耶和華為他們的神，這百姓便為有福</a:t>
            </a:r>
            <a:r>
              <a:rPr lang="en-US" altLang="zh-TW" sz="2200" b="0" i="0" dirty="0">
                <a:solidFill>
                  <a:srgbClr val="00000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! </a:t>
            </a:r>
            <a:endParaRPr lang="zh-TW" altLang="en-US" sz="2200" b="0" i="0" dirty="0">
              <a:solidFill>
                <a:srgbClr val="000000"/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79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84613B4-4D9A-4015-B69D-2642AD7E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9703"/>
            <a:ext cx="12191999" cy="79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8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6B7EFE6-EA83-4D80-A4A3-D6590B3E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384" cy="3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403C60C-16BE-4E61-8865-AA7C9E945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2" y="3668027"/>
            <a:ext cx="6224337" cy="31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036A47E-9609-48EF-82BF-78930938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14" y="0"/>
            <a:ext cx="5259807" cy="3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sraelis wave national flags during a Jerusalem Day march, in Jerusalem, May 10, 2021. (AP Photo/Ariel Schalit)">
            <a:extLst>
              <a:ext uri="{FF2B5EF4-FFF2-40B4-BE49-F238E27FC236}">
                <a16:creationId xmlns:a16="http://schemas.microsoft.com/office/drawing/2014/main" id="{C7802EC4-38B6-43BE-97F1-77E98143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" y="3668027"/>
            <a:ext cx="5106837" cy="31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m.ep.walla.co.il/archive/7302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4898" y="0"/>
            <a:ext cx="9533103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134898" y="-130628"/>
            <a:ext cx="2771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 Unicode MS" pitchFamily="34" charset="-128"/>
              </a:rPr>
              <a:t>六日戰爭</a:t>
            </a:r>
            <a:r>
              <a:rPr lang="ja-JP" altLang="en-US" sz="7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 Unicode MS" pitchFamily="34" charset="-128"/>
              </a:rPr>
              <a:t> </a:t>
            </a:r>
            <a:endParaRPr lang="en-US" altLang="ja-JP" sz="7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Arial Unicode MS" pitchFamily="34" charset="-128"/>
            </a:endParaRPr>
          </a:p>
          <a:p>
            <a:pPr algn="ctr"/>
            <a:r>
              <a:rPr lang="da-DK" sz="2400" dirty="0">
                <a:latin typeface="Arial Narrow" panose="020B0606020202030204" pitchFamily="34" charset="0"/>
                <a:ea typeface="Arial Unicode MS" pitchFamily="34" charset="-128"/>
                <a:cs typeface="Arial Unicode MS" pitchFamily="34" charset="-128"/>
              </a:rPr>
              <a:t>6 / 5 –10 /1967</a:t>
            </a:r>
            <a:endParaRPr lang="en-US" sz="2400" dirty="0">
              <a:latin typeface="Arial Narrow" panose="020B0606020202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2394</Words>
  <Application>Microsoft Office PowerPoint</Application>
  <PresentationFormat>Widescreen</PresentationFormat>
  <Paragraphs>262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Yu Gothic UI Semibold</vt:lpstr>
      <vt:lpstr>Arial</vt:lpstr>
      <vt:lpstr>Arial Narrow</vt:lpstr>
      <vt:lpstr>Arial Unicode MS</vt:lpstr>
      <vt:lpstr>Calibri</vt:lpstr>
      <vt:lpstr>Calibri Light</vt:lpstr>
      <vt:lpstr>Merriweather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Wan, Kai-Tak</dc:creator>
  <cp:lastModifiedBy>Wan, Kai-Tak</cp:lastModifiedBy>
  <cp:revision>3</cp:revision>
  <dcterms:created xsi:type="dcterms:W3CDTF">2022-05-26T15:48:39Z</dcterms:created>
  <dcterms:modified xsi:type="dcterms:W3CDTF">2022-05-29T04:55:34Z</dcterms:modified>
</cp:coreProperties>
</file>